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56" r:id="rId5"/>
    <p:sldId id="259" r:id="rId6"/>
    <p:sldId id="260" r:id="rId7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51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ChangeArrowheads="1"/>
          </p:cNvSpPr>
          <p:nvPr/>
        </p:nvSpPr>
        <p:spPr bwMode="auto">
          <a:xfrm>
            <a:off x="609600" y="2222500"/>
            <a:ext cx="7996238" cy="2933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90000"/>
              </a:lnSpc>
              <a:buFont typeface="Arial" panose="020B0604020202020204" pitchFamily="34" charset="0"/>
              <a:buNone/>
            </a:pPr>
            <a:br>
              <a:rPr lang="zh-CN" altLang="zh-CN" sz="2100" b="1">
                <a:solidFill>
                  <a:schemeClr val="bg1"/>
                </a:solidFill>
                <a:sym typeface="Arial" panose="020B0604020202020204" pitchFamily="34" charset="0"/>
              </a:rPr>
            </a:br>
            <a:endParaRPr lang="zh-CN" altLang="en-US" sz="2100" b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5362" name="文本框 1"/>
          <p:cNvSpPr txBox="1">
            <a:spLocks noChangeArrowheads="1"/>
          </p:cNvSpPr>
          <p:nvPr/>
        </p:nvSpPr>
        <p:spPr bwMode="auto">
          <a:xfrm>
            <a:off x="2266950" y="796290"/>
            <a:ext cx="4160838" cy="423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  <a:sym typeface="黑体" panose="02010609060101010101" pitchFamily="2" charset="-122"/>
              </a:rPr>
              <a:t>柳州市天河汽配有限责任公司</a:t>
            </a:r>
            <a:endParaRPr lang="zh-CN" altLang="en-US" sz="2400"/>
          </a:p>
        </p:txBody>
      </p:sp>
      <p:pic>
        <p:nvPicPr>
          <p:cNvPr id="2" name="图片 1" descr="DSC_11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4000" cy="68326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51460" y="-635"/>
            <a:ext cx="1952625" cy="167513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/>
              <a:t>招聘简章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131820" y="1219835"/>
            <a:ext cx="5505450" cy="289941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zh-CN" sz="1800" b="1" dirty="0">
                <a:solidFill>
                  <a:srgbClr val="002060"/>
                </a:solidFill>
                <a:effectLst/>
                <a:ea typeface="等线" panose="02010600030101010101" pitchFamily="2" charset="-122"/>
                <a:sym typeface="+mn-ea"/>
              </a:rPr>
              <a:t>公司</a:t>
            </a:r>
            <a:r>
              <a:rPr lang="zh-CN" altLang="en-US" sz="1800" b="1" dirty="0">
                <a:solidFill>
                  <a:srgbClr val="002060"/>
                </a:solidFill>
                <a:effectLst/>
                <a:ea typeface="等线" panose="02010600030101010101" pitchFamily="2" charset="-122"/>
                <a:sym typeface="+mn-ea"/>
              </a:rPr>
              <a:t>简介</a:t>
            </a:r>
            <a:r>
              <a:rPr lang="en-US" altLang="zh-CN" sz="1800" b="1" dirty="0">
                <a:solidFill>
                  <a:srgbClr val="002060"/>
                </a:solidFill>
                <a:ea typeface="等线" panose="02010600030101010101" pitchFamily="2" charset="-122"/>
                <a:sym typeface="+mn-ea"/>
              </a:rPr>
              <a:t> </a:t>
            </a:r>
            <a:r>
              <a:rPr lang="en-US" altLang="zh-CN" sz="1800" b="1" dirty="0">
                <a:effectLst/>
                <a:ea typeface="等线" panose="02010600030101010101" pitchFamily="2" charset="-122"/>
                <a:sym typeface="+mn-ea"/>
              </a:rPr>
              <a:t>COMPANY PROFILE</a:t>
            </a:r>
            <a:endParaRPr lang="zh-CN" altLang="zh-CN" sz="1800" b="1" dirty="0">
              <a:effectLst/>
              <a:latin typeface="Arial" panose="020B0604020202020204" pitchFamily="34" charset="0"/>
              <a:ea typeface="等线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800" dirty="0">
                <a:latin typeface="+mn-ea"/>
                <a:ea typeface="+mn-ea"/>
                <a:cs typeface="+mn-ea"/>
                <a:sym typeface="+mn-ea"/>
              </a:rPr>
              <a:t> 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柳州市天河汽配有限责任公司成立于1995年，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坐落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于柳州市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鱼峰区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阳和工业新区，厂区占地面积71099平方米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，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建筑面积60111平方米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，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现有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职工约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290人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，每年工业产值约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1.5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亿元。</a:t>
            </a:r>
            <a:endParaRPr lang="zh-CN" altLang="en-US" sz="1400" dirty="0">
              <a:latin typeface="+mn-ea"/>
              <a:ea typeface="+mn-ea"/>
              <a:cs typeface="+mn-ea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    公司生产车间建设有冲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压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车间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、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人工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焊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接车间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、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机器人焊接车间。具备年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产汽车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零部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件320万台套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的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生产能力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。</a:t>
            </a:r>
            <a:endParaRPr lang="en-US" altLang="zh-CN" sz="1400" dirty="0">
              <a:latin typeface="+mn-ea"/>
              <a:ea typeface="+mn-ea"/>
              <a:cs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    公司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主要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业务是为汽车整车工厂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供应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车身钣金类零部件。主要产品为：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侧围前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侧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加强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内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框总成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、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后侧围内板总成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、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A/B</a:t>
            </a:r>
            <a:r>
              <a:rPr lang="zh-CN" altLang="en-US" sz="1400" dirty="0">
                <a:latin typeface="+mn-ea"/>
                <a:ea typeface="+mn-ea"/>
                <a:cs typeface="+mn-ea"/>
                <a:sym typeface="+mn-ea"/>
              </a:rPr>
              <a:t>柱内板总成、后端梁总成、货车后板总成和上弯梁总成等钣金类型</a:t>
            </a:r>
            <a:r>
              <a:rPr lang="en-US" altLang="zh-CN" sz="1400" dirty="0" err="1">
                <a:latin typeface="+mn-ea"/>
                <a:ea typeface="+mn-ea"/>
                <a:cs typeface="+mn-ea"/>
                <a:sym typeface="+mn-ea"/>
              </a:rPr>
              <a:t>产品</a:t>
            </a:r>
            <a:r>
              <a:rPr lang="en-US" altLang="zh-CN" sz="1400" dirty="0">
                <a:latin typeface="+mn-ea"/>
                <a:ea typeface="+mn-ea"/>
                <a:cs typeface="+mn-ea"/>
                <a:sym typeface="+mn-ea"/>
              </a:rPr>
              <a:t>。</a:t>
            </a:r>
            <a:endParaRPr lang="en-US" altLang="zh-CN" sz="1400" dirty="0">
              <a:latin typeface="+mn-ea"/>
              <a:ea typeface="+mn-ea"/>
              <a:cs typeface="+mn-ea"/>
            </a:endParaRPr>
          </a:p>
          <a:p>
            <a:pPr algn="l">
              <a:lnSpc>
                <a:spcPct val="150000"/>
              </a:lnSpc>
            </a:pPr>
            <a:endParaRPr lang="zh-CN" altLang="en-US" sz="1400">
              <a:latin typeface="+mn-ea"/>
              <a:ea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3110" y="332105"/>
            <a:ext cx="4941570" cy="88773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400">
                <a:latin typeface="Arial" panose="020B0604020202020204" pitchFamily="34" charset="0"/>
                <a:ea typeface="微软雅黑" panose="020B0503020204020204" charset="-122"/>
              </a:rPr>
              <a:t>  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柳州市天河汽配有限责任公司</a:t>
            </a:r>
            <a:endParaRPr lang="zh-CN" altLang="en-US" sz="24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3073"/>
          <p:cNvSpPr>
            <a:spLocks noGrp="1"/>
          </p:cNvSpPr>
          <p:nvPr>
            <p:ph type="ctrTitle"/>
          </p:nvPr>
        </p:nvSpPr>
        <p:spPr>
          <a:xfrm>
            <a:off x="755650" y="1484630"/>
            <a:ext cx="7772400" cy="4678680"/>
          </a:xfrm>
        </p:spPr>
        <p:txBody>
          <a:bodyPr anchor="ctr" anchorCtr="0"/>
          <a:p>
            <a:pPr algn="l" defTabSz="914400">
              <a:buClrTx/>
              <a:buSzTx/>
              <a:buFontTx/>
              <a:buNone/>
            </a:pP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r>
              <a:rPr lang="zh-CN" altLang="en-US" sz="2400" kern="1200" baseline="0">
                <a:latin typeface="+mj-lt"/>
                <a:ea typeface="+mj-ea"/>
                <a:cs typeface="+mj-cs"/>
              </a:rPr>
              <a:t>一、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r>
              <a:rPr lang="zh-CN" altLang="en-US" sz="2400" kern="1200" baseline="0">
                <a:latin typeface="+mj-lt"/>
                <a:ea typeface="+mj-ea"/>
                <a:cs typeface="+mj-cs"/>
              </a:rPr>
              <a:t>【招聘岗位】自动化放料员</a:t>
            </a:r>
            <a:r>
              <a:rPr lang="en-US" altLang="zh-CN" sz="2400" kern="1200" baseline="0">
                <a:latin typeface="+mj-lt"/>
                <a:ea typeface="+mj-ea"/>
                <a:cs typeface="+mj-cs"/>
              </a:rPr>
              <a:t>     20</a:t>
            </a:r>
            <a:r>
              <a:rPr lang="zh-CN" altLang="en-US" sz="2400" kern="1200" baseline="0">
                <a:latin typeface="+mj-lt"/>
                <a:ea typeface="+mj-ea"/>
                <a:cs typeface="+mj-cs"/>
              </a:rPr>
              <a:t>名</a:t>
            </a: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r>
              <a:rPr lang="zh-CN" altLang="en-US" sz="2400">
                <a:sym typeface="+mn-ea"/>
              </a:rPr>
              <a:t>【岗位职责】根据生产计划按时按量生产出合格产品。</a:t>
            </a: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r>
              <a:rPr lang="zh-CN" altLang="en-US" sz="2400">
                <a:sym typeface="+mn-ea"/>
              </a:rPr>
              <a:t>【其他要求】新手可培训上岗，适应夜班。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r>
              <a:rPr lang="zh-CN" altLang="en-US" sz="2400">
                <a:sym typeface="+mn-ea"/>
              </a:rPr>
              <a:t>【薪资待遇】计件，综合工资</a:t>
            </a:r>
            <a:r>
              <a:rPr lang="en-US" altLang="zh-CN" sz="2400">
                <a:sym typeface="+mn-ea"/>
              </a:rPr>
              <a:t>4K-6.5K</a:t>
            </a:r>
            <a:br>
              <a:rPr lang="en-US" altLang="zh-CN" sz="2400">
                <a:sym typeface="+mn-ea"/>
              </a:rPr>
            </a:br>
            <a:br>
              <a:rPr lang="en-US" altLang="zh-CN" sz="2400">
                <a:sym typeface="+mn-ea"/>
              </a:rPr>
            </a:br>
            <a:r>
              <a:rPr lang="zh-CN" altLang="en-US" sz="2400">
                <a:sym typeface="+mn-ea"/>
              </a:rPr>
              <a:t>二、</a:t>
            </a:r>
            <a:br>
              <a:rPr lang="zh-CN" altLang="en-US" sz="2400">
                <a:sym typeface="+mn-ea"/>
              </a:rPr>
            </a:br>
            <a:r>
              <a:rPr lang="zh-CN" altLang="en-US" sz="2400">
                <a:sym typeface="+mn-ea"/>
              </a:rPr>
              <a:t>【招聘岗位】理货员</a:t>
            </a:r>
            <a:r>
              <a:rPr lang="en-US" altLang="zh-CN" sz="2400">
                <a:sym typeface="+mn-ea"/>
              </a:rPr>
              <a:t>     2</a:t>
            </a:r>
            <a:r>
              <a:rPr lang="zh-CN" altLang="en-US" sz="2400">
                <a:sym typeface="+mn-ea"/>
              </a:rPr>
              <a:t>名</a:t>
            </a:r>
            <a:br>
              <a:rPr lang="zh-CN" altLang="en-US" sz="4400">
                <a:highlight>
                  <a:srgbClr val="008080"/>
                </a:highlight>
                <a:sym typeface="+mn-ea"/>
              </a:rPr>
            </a:br>
            <a:r>
              <a:rPr lang="zh-CN" altLang="en-US" sz="2400">
                <a:sym typeface="+mn-ea"/>
              </a:rPr>
              <a:t>【岗位职责】做事认真负责，需熟知零件状态。</a:t>
            </a:r>
            <a:br>
              <a:rPr lang="zh-CN" altLang="en-US" sz="4400">
                <a:highlight>
                  <a:srgbClr val="008080"/>
                </a:highlight>
                <a:sym typeface="+mn-ea"/>
              </a:rPr>
            </a:br>
            <a:r>
              <a:rPr lang="zh-CN" altLang="en-US" sz="2400">
                <a:sym typeface="+mn-ea"/>
              </a:rPr>
              <a:t>【其他要求】会基础的电子表格，适应夜班。</a:t>
            </a:r>
            <a:br>
              <a:rPr lang="zh-CN" altLang="en-US" sz="2400">
                <a:sym typeface="+mn-ea"/>
              </a:rPr>
            </a:br>
            <a:r>
              <a:rPr lang="zh-CN" altLang="en-US" sz="2400">
                <a:sym typeface="+mn-ea"/>
              </a:rPr>
              <a:t>【薪资待遇】计时，综合工资</a:t>
            </a:r>
            <a:r>
              <a:rPr lang="en-US" altLang="zh-CN" sz="2400">
                <a:sym typeface="+mn-ea"/>
              </a:rPr>
              <a:t>4K-6K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endParaRPr lang="zh-CN" altLang="en-US" sz="4400" kern="1200" baseline="0">
              <a:highlight>
                <a:srgbClr val="008080"/>
              </a:highlight>
              <a:latin typeface="+mj-lt"/>
              <a:ea typeface="+mj-ea"/>
              <a:cs typeface="+mj-cs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79070" y="188595"/>
            <a:ext cx="8557260" cy="146558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招聘详情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3073"/>
          <p:cNvSpPr>
            <a:spLocks noGrp="1"/>
          </p:cNvSpPr>
          <p:nvPr>
            <p:ph type="ctrTitle"/>
          </p:nvPr>
        </p:nvSpPr>
        <p:spPr>
          <a:xfrm>
            <a:off x="755650" y="1484630"/>
            <a:ext cx="7772400" cy="4678680"/>
          </a:xfrm>
        </p:spPr>
        <p:txBody>
          <a:bodyPr anchor="ctr" anchorCtr="0"/>
          <a:p>
            <a:pPr algn="l" defTabSz="914400">
              <a:buClrTx/>
              <a:buSzTx/>
              <a:buFontTx/>
              <a:buNone/>
            </a:pPr>
            <a:r>
              <a:rPr lang="zh-CN" altLang="en-US" sz="2400" kern="1200" baseline="0">
                <a:latin typeface="+mj-lt"/>
                <a:ea typeface="+mj-ea"/>
                <a:cs typeface="+mj-cs"/>
              </a:rPr>
              <a:t>一、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r>
              <a:rPr lang="zh-CN" altLang="en-US" sz="2400" kern="1200" baseline="0">
                <a:latin typeface="+mj-lt"/>
                <a:ea typeface="+mj-ea"/>
                <a:cs typeface="+mj-cs"/>
              </a:rPr>
              <a:t>三、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r>
              <a:rPr lang="zh-CN" altLang="en-US" sz="2400" kern="1200" baseline="0">
                <a:latin typeface="+mj-lt"/>
                <a:ea typeface="+mj-ea"/>
                <a:cs typeface="+mj-cs"/>
              </a:rPr>
              <a:t>【招聘岗位】质检员</a:t>
            </a:r>
            <a:r>
              <a:rPr lang="en-US" altLang="zh-CN" sz="2400" kern="1200" baseline="0">
                <a:latin typeface="+mj-lt"/>
                <a:ea typeface="+mj-ea"/>
                <a:cs typeface="+mj-cs"/>
              </a:rPr>
              <a:t>     6</a:t>
            </a:r>
            <a:r>
              <a:rPr lang="zh-CN" altLang="en-US" sz="2400" kern="1200" baseline="0">
                <a:latin typeface="+mj-lt"/>
                <a:ea typeface="+mj-ea"/>
                <a:cs typeface="+mj-cs"/>
              </a:rPr>
              <a:t>名</a:t>
            </a: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r>
              <a:rPr lang="zh-CN" altLang="en-US" sz="2400">
                <a:sym typeface="+mn-ea"/>
              </a:rPr>
              <a:t>【岗位职责】执行质量检验、把控过程质量、处理不合格品、记录与反馈。</a:t>
            </a: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r>
              <a:rPr lang="zh-CN" altLang="en-US" sz="2400">
                <a:sym typeface="+mn-ea"/>
              </a:rPr>
              <a:t>【其他要求】新手可培训上岗，适应夜班。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r>
              <a:rPr lang="zh-CN" altLang="en-US" sz="2400">
                <a:sym typeface="+mn-ea"/>
              </a:rPr>
              <a:t>【薪资待遇】计时，综合工资</a:t>
            </a:r>
            <a:r>
              <a:rPr lang="en-US" altLang="zh-CN" sz="2400">
                <a:sym typeface="+mn-ea"/>
              </a:rPr>
              <a:t>3.5K-5.5K</a:t>
            </a:r>
            <a:br>
              <a:rPr lang="en-US" altLang="zh-CN" sz="2400">
                <a:sym typeface="+mn-ea"/>
              </a:rPr>
            </a:br>
            <a:br>
              <a:rPr lang="en-US" altLang="zh-CN" sz="2400">
                <a:sym typeface="+mn-ea"/>
              </a:rPr>
            </a:br>
            <a:r>
              <a:rPr lang="zh-CN" altLang="en-US" sz="2400">
                <a:sym typeface="+mn-ea"/>
              </a:rPr>
              <a:t>四、</a:t>
            </a:r>
            <a:br>
              <a:rPr lang="zh-CN" altLang="en-US" sz="2400">
                <a:sym typeface="+mn-ea"/>
              </a:rPr>
            </a:br>
            <a:r>
              <a:rPr lang="zh-CN" altLang="en-US" sz="2400">
                <a:sym typeface="+mn-ea"/>
              </a:rPr>
              <a:t>【招聘岗位】技术文员</a:t>
            </a:r>
            <a:r>
              <a:rPr lang="en-US" altLang="zh-CN" sz="2400">
                <a:sym typeface="+mn-ea"/>
              </a:rPr>
              <a:t>     1</a:t>
            </a:r>
            <a:r>
              <a:rPr lang="zh-CN" altLang="en-US" sz="2400">
                <a:sym typeface="+mn-ea"/>
              </a:rPr>
              <a:t>名</a:t>
            </a:r>
            <a:br>
              <a:rPr lang="zh-CN" altLang="en-US" sz="4400">
                <a:highlight>
                  <a:srgbClr val="008080"/>
                </a:highlight>
                <a:sym typeface="+mn-ea"/>
              </a:rPr>
            </a:br>
            <a:r>
              <a:rPr lang="zh-CN" altLang="en-US" sz="2400">
                <a:sym typeface="+mn-ea"/>
              </a:rPr>
              <a:t>【岗位职责】</a:t>
            </a:r>
            <a:r>
              <a:rPr lang="zh-CN" altLang="en-US" sz="2400">
                <a:sym typeface="+mn-ea"/>
              </a:rPr>
              <a:t>编制工艺文件</a:t>
            </a:r>
            <a:r>
              <a:rPr lang="zh-CN" altLang="en-US" sz="2400">
                <a:sym typeface="+mn-ea"/>
              </a:rPr>
              <a:t>。</a:t>
            </a:r>
            <a:br>
              <a:rPr lang="zh-CN" altLang="en-US" sz="4400">
                <a:highlight>
                  <a:srgbClr val="008080"/>
                </a:highlight>
                <a:sym typeface="+mn-ea"/>
              </a:rPr>
            </a:br>
            <a:r>
              <a:rPr lang="zh-CN" altLang="en-US" sz="2400">
                <a:sym typeface="+mn-ea"/>
              </a:rPr>
              <a:t>【其他要求】会使用</a:t>
            </a:r>
            <a:r>
              <a:rPr lang="en-US" altLang="zh-CN" sz="2400">
                <a:sym typeface="+mn-ea"/>
              </a:rPr>
              <a:t>UG</a:t>
            </a:r>
            <a:r>
              <a:rPr lang="zh-CN" altLang="en-US" sz="2400">
                <a:sym typeface="+mn-ea"/>
              </a:rPr>
              <a:t>、</a:t>
            </a:r>
            <a:r>
              <a:rPr lang="en-US" altLang="zh-CN" sz="2400">
                <a:sym typeface="+mn-ea"/>
              </a:rPr>
              <a:t>CAD</a:t>
            </a:r>
            <a:r>
              <a:rPr lang="zh-CN" altLang="en-US" sz="2400">
                <a:sym typeface="+mn-ea"/>
              </a:rPr>
              <a:t>。</a:t>
            </a:r>
            <a:br>
              <a:rPr lang="zh-CN" altLang="en-US" sz="2400">
                <a:sym typeface="+mn-ea"/>
              </a:rPr>
            </a:br>
            <a:r>
              <a:rPr lang="zh-CN" altLang="en-US" sz="2400">
                <a:sym typeface="+mn-ea"/>
              </a:rPr>
              <a:t>【薪资待遇】计时，综合工资</a:t>
            </a:r>
            <a:r>
              <a:rPr lang="en-US" altLang="zh-CN" sz="2400">
                <a:sym typeface="+mn-ea"/>
              </a:rPr>
              <a:t>4K-6K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endParaRPr lang="zh-CN" altLang="en-US" sz="4400" kern="1200" baseline="0">
              <a:highlight>
                <a:srgbClr val="008080"/>
              </a:highlight>
              <a:latin typeface="+mj-lt"/>
              <a:ea typeface="+mj-ea"/>
              <a:cs typeface="+mj-cs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79070" y="188595"/>
            <a:ext cx="8557260" cy="146558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招聘详情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3073"/>
          <p:cNvSpPr>
            <a:spLocks noGrp="1"/>
          </p:cNvSpPr>
          <p:nvPr>
            <p:ph type="ctrTitle"/>
          </p:nvPr>
        </p:nvSpPr>
        <p:spPr>
          <a:xfrm>
            <a:off x="755650" y="1484630"/>
            <a:ext cx="7772400" cy="4678680"/>
          </a:xfrm>
        </p:spPr>
        <p:txBody>
          <a:bodyPr anchor="ctr" anchorCtr="0"/>
          <a:p>
            <a:pPr algn="l" defTabSz="914400">
              <a:buClrTx/>
              <a:buSzTx/>
              <a:buFontTx/>
              <a:buNone/>
            </a:pPr>
            <a:r>
              <a:rPr lang="zh-CN" altLang="en-US" sz="2400" kern="1200" baseline="0">
                <a:latin typeface="+mj-lt"/>
                <a:ea typeface="+mj-ea"/>
                <a:cs typeface="+mj-cs"/>
              </a:rPr>
              <a:t>一、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r>
              <a:rPr lang="zh-CN" altLang="en-US" sz="2400" kern="1200" baseline="0">
                <a:latin typeface="+mj-lt"/>
                <a:ea typeface="+mj-ea"/>
                <a:cs typeface="+mj-cs"/>
              </a:rPr>
              <a:t>五、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r>
              <a:rPr lang="zh-CN" altLang="en-US" sz="2400" kern="1200" baseline="0">
                <a:latin typeface="+mj-lt"/>
                <a:ea typeface="+mj-ea"/>
                <a:cs typeface="+mj-cs"/>
              </a:rPr>
              <a:t>【招聘岗位】钳工</a:t>
            </a:r>
            <a:r>
              <a:rPr lang="en-US" altLang="zh-CN" sz="2400" kern="1200" baseline="0">
                <a:latin typeface="+mj-lt"/>
                <a:ea typeface="+mj-ea"/>
                <a:cs typeface="+mj-cs"/>
              </a:rPr>
              <a:t>     2</a:t>
            </a:r>
            <a:r>
              <a:rPr lang="zh-CN" altLang="en-US" sz="2400" kern="1200" baseline="0">
                <a:latin typeface="+mj-lt"/>
                <a:ea typeface="+mj-ea"/>
                <a:cs typeface="+mj-cs"/>
              </a:rPr>
              <a:t>名</a:t>
            </a: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r>
              <a:rPr lang="zh-CN" altLang="en-US" sz="2400">
                <a:sym typeface="+mn-ea"/>
              </a:rPr>
              <a:t>【岗位职责】设备装配与调试、设备维修与保养</a:t>
            </a:r>
            <a:br>
              <a:rPr lang="zh-CN" altLang="en-US" sz="2400">
                <a:sym typeface="+mn-ea"/>
              </a:rPr>
            </a:br>
            <a:r>
              <a:rPr lang="zh-CN" altLang="en-US" sz="2400">
                <a:sym typeface="+mn-ea"/>
              </a:rPr>
              <a:t>【其他要求】有一定的钳工基础，能看懂产品工艺文件，懂得调试和维修工装夹具。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r>
              <a:rPr lang="zh-CN" altLang="en-US" sz="2400">
                <a:sym typeface="+mn-ea"/>
              </a:rPr>
              <a:t>【薪资待遇】计时，综合工资</a:t>
            </a:r>
            <a:r>
              <a:rPr lang="en-US" altLang="zh-CN" sz="2400">
                <a:sym typeface="+mn-ea"/>
              </a:rPr>
              <a:t>4.5K-6K</a:t>
            </a:r>
            <a:br>
              <a:rPr lang="en-US" altLang="zh-CN" sz="2400">
                <a:sym typeface="+mn-ea"/>
              </a:rPr>
            </a:br>
            <a:br>
              <a:rPr lang="en-US" altLang="zh-CN" sz="2400">
                <a:sym typeface="+mn-ea"/>
              </a:rPr>
            </a:br>
            <a:r>
              <a:rPr lang="zh-CN" altLang="en-US" sz="2400">
                <a:sym typeface="+mn-ea"/>
              </a:rPr>
              <a:t>四、</a:t>
            </a:r>
            <a:br>
              <a:rPr lang="zh-CN" altLang="en-US" sz="2400">
                <a:sym typeface="+mn-ea"/>
              </a:rPr>
            </a:br>
            <a:r>
              <a:rPr lang="zh-CN" altLang="en-US" sz="2400">
                <a:sym typeface="+mn-ea"/>
              </a:rPr>
              <a:t>【招聘岗位】</a:t>
            </a:r>
            <a:r>
              <a:rPr lang="zh-CN" sz="2400">
                <a:sym typeface="+mn-ea"/>
              </a:rPr>
              <a:t>油压工</a:t>
            </a:r>
            <a:r>
              <a:rPr lang="en-US" altLang="zh-CN" sz="2400">
                <a:sym typeface="+mn-ea"/>
              </a:rPr>
              <a:t>    16</a:t>
            </a:r>
            <a:r>
              <a:rPr lang="zh-CN" altLang="en-US" sz="2400">
                <a:sym typeface="+mn-ea"/>
              </a:rPr>
              <a:t>名</a:t>
            </a:r>
            <a:br>
              <a:rPr lang="zh-CN" altLang="en-US" sz="4400">
                <a:highlight>
                  <a:srgbClr val="008080"/>
                </a:highlight>
                <a:sym typeface="+mn-ea"/>
              </a:rPr>
            </a:br>
            <a:r>
              <a:rPr lang="zh-CN" altLang="en-US" sz="2400">
                <a:sym typeface="+mn-ea"/>
              </a:rPr>
              <a:t>【岗位职责】</a:t>
            </a:r>
            <a:r>
              <a:rPr lang="zh-CN" altLang="en-US" sz="2400">
                <a:sym typeface="+mn-ea"/>
              </a:rPr>
              <a:t>根据生产计划按时按量生产出合格产品。</a:t>
            </a:r>
            <a:br>
              <a:rPr lang="zh-CN" altLang="en-US" sz="4400">
                <a:highlight>
                  <a:srgbClr val="008080"/>
                </a:highlight>
                <a:sym typeface="+mn-ea"/>
              </a:rPr>
            </a:br>
            <a:r>
              <a:rPr lang="zh-CN" altLang="en-US" sz="2400">
                <a:sym typeface="+mn-ea"/>
              </a:rPr>
              <a:t>【其他要求】有相关工作经验，</a:t>
            </a:r>
            <a:r>
              <a:rPr lang="zh-CN" sz="2400">
                <a:sym typeface="+mn-ea"/>
              </a:rPr>
              <a:t>适应倒班。</a:t>
            </a:r>
            <a:br>
              <a:rPr lang="zh-CN" altLang="en-US" sz="2400">
                <a:sym typeface="+mn-ea"/>
              </a:rPr>
            </a:br>
            <a:r>
              <a:rPr lang="zh-CN" altLang="en-US" sz="2400">
                <a:sym typeface="+mn-ea"/>
              </a:rPr>
              <a:t>【薪资待遇】计件，综合工资</a:t>
            </a:r>
            <a:r>
              <a:rPr lang="en-US" altLang="zh-CN" sz="2400">
                <a:sym typeface="+mn-ea"/>
              </a:rPr>
              <a:t>4K-6K</a:t>
            </a:r>
            <a:br>
              <a:rPr lang="zh-CN" altLang="en-US" sz="2400" kern="1200" baseline="0">
                <a:latin typeface="+mj-lt"/>
                <a:ea typeface="+mj-ea"/>
                <a:cs typeface="+mj-cs"/>
              </a:rPr>
            </a:b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br>
              <a:rPr lang="zh-CN" altLang="en-US" sz="4400" kern="1200" baseline="0">
                <a:highlight>
                  <a:srgbClr val="008080"/>
                </a:highlight>
                <a:latin typeface="+mj-lt"/>
                <a:ea typeface="+mj-ea"/>
                <a:cs typeface="+mj-cs"/>
              </a:rPr>
            </a:br>
            <a:endParaRPr lang="zh-CN" altLang="en-US" sz="4400" kern="1200" baseline="0">
              <a:highlight>
                <a:srgbClr val="008080"/>
              </a:highlight>
              <a:latin typeface="+mj-lt"/>
              <a:ea typeface="+mj-ea"/>
              <a:cs typeface="+mj-cs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79070" y="188595"/>
            <a:ext cx="8557260" cy="146558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招聘详情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852</Words>
  <Application>WPS 演示</Application>
  <PresentationFormat/>
  <Paragraphs>26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黑体</vt:lpstr>
      <vt:lpstr>等线</vt:lpstr>
      <vt:lpstr>微软雅黑</vt:lpstr>
      <vt:lpstr>Arial Unicode MS</vt:lpstr>
      <vt:lpstr>Calibri</vt:lpstr>
      <vt:lpstr>默认设计模板</vt:lpstr>
      <vt:lpstr>PowerPoint 演示文稿</vt:lpstr>
      <vt:lpstr>一、 【招聘岗位】自动化操作工     20名 【岗位职责】根据生产计划按时按量生产出合格产品。 【其他要求】2班倒，适应夜班。 【薪资待遇】计件，综合工资4K-6.5K  二、   </vt:lpstr>
      <vt:lpstr>一、     一、 【招聘岗位】自动化操作工     20名 【岗位职责】根据生产计划按时按量生产出合格产品。 【其他要求】新手可培训上岗，适应夜班。 【薪资待遇】计件，综合工资4K-6.5K  二、 【招聘岗位】理货员     2名 【岗位职责】做事认真负责，需熟知零件状态。 【其他要求】会基础的电子表格，适应夜班。 【薪资待遇】计时，综合工资4K-6K   </vt:lpstr>
      <vt:lpstr>一、      三、 【招聘岗位】质检员     6名 【岗位职责】执行质量检验、把控过程质量、处理不合格品、记录与反馈。 【其他要求】新手可培训上岗，适应夜班。 【薪资待遇】计时，综合工资3.5K-5.5K  四、 【招聘岗位】技术文员     1名 【岗位职责】编制工艺文件。 【其他要求】会使用UG、CAD。 【薪资待遇】计时，综合工资4K-6K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22</cp:revision>
  <dcterms:created xsi:type="dcterms:W3CDTF">2025-07-23T00:59:00Z</dcterms:created>
  <dcterms:modified xsi:type="dcterms:W3CDTF">2025-09-03T00:23:03Z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A1627413F3CF4335910D4CA1B485423F_12</vt:lpwstr>
  </property>
</Properties>
</file>