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0" r:id="rId3"/>
    <p:sldId id="521" r:id="rId5"/>
    <p:sldId id="514" r:id="rId6"/>
    <p:sldId id="516" r:id="rId7"/>
    <p:sldId id="517" r:id="rId8"/>
    <p:sldId id="519" r:id="rId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2" userDrawn="1">
          <p15:clr>
            <a:srgbClr val="A4A3A4"/>
          </p15:clr>
        </p15:guide>
        <p15:guide id="2" pos="28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ng Lu" initials="T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0BD"/>
    <a:srgbClr val="9BBB59"/>
    <a:srgbClr val="F69240"/>
    <a:srgbClr val="FCFCFC"/>
    <a:srgbClr val="1A9B53"/>
    <a:srgbClr val="FEFEFE"/>
    <a:srgbClr val="E7A63D"/>
    <a:srgbClr val="ECB967"/>
    <a:srgbClr val="79C131"/>
    <a:srgbClr val="7DC7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4" autoAdjust="0"/>
    <p:restoredTop sz="95238" autoAdjust="0"/>
  </p:normalViewPr>
  <p:slideViewPr>
    <p:cSldViewPr showGuides="1">
      <p:cViewPr>
        <p:scale>
          <a:sx n="66" d="100"/>
          <a:sy n="66" d="100"/>
        </p:scale>
        <p:origin x="1240" y="424"/>
      </p:cViewPr>
      <p:guideLst>
        <p:guide orient="horz" pos="1432"/>
        <p:guide pos="2858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-40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14F7C-9CC6-49C5-A6AB-38D324B411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0A5D1-0338-448A-944D-D19C0190FF7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0A5D1-0338-448A-944D-D19C0190FF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0" y="682009"/>
            <a:ext cx="915197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燕尾形 6"/>
          <p:cNvSpPr/>
          <p:nvPr userDrawn="1"/>
        </p:nvSpPr>
        <p:spPr>
          <a:xfrm>
            <a:off x="1189931" y="1"/>
            <a:ext cx="645164" cy="682009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1B5B2-53D9-4419-A1CF-8193E47E6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EB364-3EAA-4ACF-AD96-8585F52AC8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hyperlink" Target="https://xhsf.bysjy.com.c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14"/>
          <p:cNvSpPr txBox="1">
            <a:spLocks noChangeArrowheads="1"/>
          </p:cNvSpPr>
          <p:nvPr/>
        </p:nvSpPr>
        <p:spPr bwMode="white">
          <a:xfrm>
            <a:off x="3131820" y="3507740"/>
            <a:ext cx="3088640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2000">
                <a:solidFill>
                  <a:srgbClr val="F1EF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altLang="zh-CN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2025</a:t>
            </a:r>
            <a:r>
              <a:rPr lang="zh-CN" altLang="en-US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年</a:t>
            </a:r>
            <a:r>
              <a:rPr lang="en-US" altLang="zh-CN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10</a:t>
            </a:r>
            <a:r>
              <a:rPr lang="zh-CN" altLang="en-US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月</a:t>
            </a:r>
            <a:r>
              <a:rPr lang="en-US" altLang="zh-CN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14</a:t>
            </a:r>
            <a:r>
              <a:rPr lang="zh-CN" altLang="en-US" sz="3200" dirty="0"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othic Std B" panose="020B0800000000000000" pitchFamily="34" charset="-128"/>
                <a:ea typeface="宋体" panose="02010600030101010101" pitchFamily="2" charset="-122"/>
              </a:rPr>
              <a:t>日</a:t>
            </a:r>
            <a:endParaRPr lang="zh-CN" altLang="en-US" sz="3200" dirty="0"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dobe Gothic Std B" panose="020B0800000000000000" pitchFamily="34" charset="-128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75741" y="1059815"/>
            <a:ext cx="6530340" cy="2280920"/>
            <a:chOff x="3579034" y="1060609"/>
            <a:chExt cx="5129618" cy="2280913"/>
          </a:xfrm>
        </p:grpSpPr>
        <p:sp>
          <p:nvSpPr>
            <p:cNvPr id="29" name="Text Box 14"/>
            <p:cNvSpPr txBox="1">
              <a:spLocks noChangeArrowheads="1"/>
            </p:cNvSpPr>
            <p:nvPr/>
          </p:nvSpPr>
          <p:spPr bwMode="white">
            <a:xfrm>
              <a:off x="3579034" y="1060609"/>
              <a:ext cx="5129618" cy="1322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1EF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1pPr>
            </a:lstStyle>
            <a:p>
              <a:pPr algn="ctr"/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西华师范大学</a:t>
              </a:r>
              <a:r>
                <a:rPr lang="en-US" altLang="zh-CN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2025</a:t>
              </a:r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年秋季</a:t>
              </a:r>
              <a:endPara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毕业生双选会</a:t>
              </a:r>
              <a:endPara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 Box 14"/>
            <p:cNvSpPr txBox="1">
              <a:spLocks noChangeArrowheads="1"/>
            </p:cNvSpPr>
            <p:nvPr/>
          </p:nvSpPr>
          <p:spPr bwMode="white">
            <a:xfrm>
              <a:off x="3667321" y="2573174"/>
              <a:ext cx="4982473" cy="768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1EF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1pPr>
            </a:lstStyle>
            <a:p>
              <a:pPr indent="0" algn="ctr" fontAlgn="auto"/>
              <a:r>
                <a:rPr lang="zh-CN" sz="4400" b="1" spc="1050" dirty="0">
                  <a:solidFill>
                    <a:srgbClr val="9FCE57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</a:rPr>
                <a:t>用人单位报名步骤</a:t>
              </a:r>
              <a:endParaRPr lang="zh-CN" sz="4400" b="1" spc="1050" dirty="0">
                <a:solidFill>
                  <a:srgbClr val="9FCE57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039225" y="3366770"/>
            <a:ext cx="309880" cy="3683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p>
            <a:pPr algn="l"/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65" r="83761" b="11316"/>
          <a:stretch>
            <a:fillRect/>
          </a:stretch>
        </p:blipFill>
        <p:spPr>
          <a:xfrm>
            <a:off x="107315" y="123190"/>
            <a:ext cx="1945640" cy="13557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0" t="1982" r="71913" b="76140"/>
          <a:stretch>
            <a:fillRect/>
          </a:stretch>
        </p:blipFill>
        <p:spPr>
          <a:xfrm>
            <a:off x="7668895" y="3291840"/>
            <a:ext cx="864235" cy="791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一、报名流程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79930" y="771525"/>
            <a:ext cx="5362575" cy="50482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用人单位登录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/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注册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西华师范大学就业信息网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/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25930" y="1636395"/>
            <a:ext cx="5616575" cy="576580"/>
          </a:xfrm>
          <a:prstGeom prst="rect">
            <a:avLst/>
          </a:prstGeom>
          <a:noFill/>
          <a:ln w="1270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报名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西华师范大学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2025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年秋季毕业生双选会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/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0135" y="2644775"/>
            <a:ext cx="1911985" cy="47688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填写报名信息</a:t>
            </a:r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03625" y="3632835"/>
            <a:ext cx="1911985" cy="47688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后台审核</a:t>
            </a:r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20775" y="4549140"/>
            <a:ext cx="7418705" cy="47688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报名成功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及时关注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西华师范大学云就业平台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公众号通知</a:t>
            </a:r>
            <a:r>
              <a:rPr lang="en-US" altLang="zh-CN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endParaRPr lang="en-US" altLang="zh-CN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6" name="下箭头 15"/>
          <p:cNvSpPr/>
          <p:nvPr/>
        </p:nvSpPr>
        <p:spPr>
          <a:xfrm>
            <a:off x="4355465" y="1275715"/>
            <a:ext cx="215900" cy="287655"/>
          </a:xfrm>
          <a:prstGeom prst="downArrow">
            <a:avLst/>
          </a:prstGeom>
          <a:noFill/>
          <a:ln>
            <a:solidFill>
              <a:srgbClr val="4F80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>
            <a:off x="4356735" y="2211705"/>
            <a:ext cx="215900" cy="288290"/>
          </a:xfrm>
          <a:prstGeom prst="downArrow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下箭头 17"/>
          <p:cNvSpPr/>
          <p:nvPr/>
        </p:nvSpPr>
        <p:spPr>
          <a:xfrm>
            <a:off x="4356735" y="3147695"/>
            <a:ext cx="215900" cy="288290"/>
          </a:xfrm>
          <a:prstGeom prst="downArrow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下箭头 18"/>
          <p:cNvSpPr/>
          <p:nvPr/>
        </p:nvSpPr>
        <p:spPr>
          <a:xfrm>
            <a:off x="4356735" y="4126865"/>
            <a:ext cx="215900" cy="288290"/>
          </a:xfrm>
          <a:prstGeom prst="downArrow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二、详细流程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" y="627697"/>
            <a:ext cx="5080000" cy="450215"/>
          </a:xfrm>
          <a:prstGeom prst="rect">
            <a:avLst/>
          </a:prstGeom>
        </p:spPr>
        <p:txBody>
          <a:bodyPr>
            <a:spAutoFit/>
          </a:bodyPr>
          <a:p>
            <a:pPr marL="0" indent="408305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注册、登录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025" y="1059180"/>
            <a:ext cx="8677275" cy="89154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西华师范大学就业信息网（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1" action="ppaction://hlinkfile"/>
              </a:rPr>
              <a:t>https://xhsf.bysjy.com.cn/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，通过企业登录入口进入系统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（已注册就业平台账号的用人单位直接登录，未注册就业平台的用人单位请按照系统提示注册。注册后进入审核状态，</a:t>
            </a: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个工作日内会予以审核。）</a:t>
            </a:r>
            <a:endParaRPr lang="zh-CN" altLang="en-US" sz="16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785" y="1995170"/>
            <a:ext cx="5296391" cy="28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矩形 23"/>
          <p:cNvSpPr/>
          <p:nvPr/>
        </p:nvSpPr>
        <p:spPr>
          <a:xfrm>
            <a:off x="2823845" y="3693160"/>
            <a:ext cx="1028065" cy="58102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二、详细流程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" y="627697"/>
            <a:ext cx="5080000" cy="450215"/>
          </a:xfrm>
          <a:prstGeom prst="rect">
            <a:avLst/>
          </a:prstGeom>
        </p:spPr>
        <p:txBody>
          <a:bodyPr>
            <a:spAutoFit/>
          </a:bodyPr>
          <a:p>
            <a:pPr marL="0" indent="408305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注册、登录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025" y="987425"/>
            <a:ext cx="8677275" cy="92202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进入系统后，点击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校园招聘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高校入驻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，搜索西华师范大学，申请入驻西华师范大学单位库，申请后进入审核状态，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个工作日内会予以审核。（已入驻西华师范大学单位库的用人单位不用重复操作。）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98145" y="2211705"/>
            <a:ext cx="3590925" cy="2456815"/>
            <a:chOff x="3342" y="3029"/>
            <a:chExt cx="6238" cy="453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r="14593"/>
            <a:stretch>
              <a:fillRect/>
            </a:stretch>
          </p:blipFill>
          <p:spPr>
            <a:xfrm>
              <a:off x="3342" y="3029"/>
              <a:ext cx="6239" cy="45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矩形 23"/>
            <p:cNvSpPr/>
            <p:nvPr/>
          </p:nvSpPr>
          <p:spPr>
            <a:xfrm>
              <a:off x="3455" y="5833"/>
              <a:ext cx="1213" cy="29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3344" y="5524"/>
              <a:ext cx="1021" cy="30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240" y="2272665"/>
            <a:ext cx="4544060" cy="22644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矩形 8"/>
          <p:cNvSpPr/>
          <p:nvPr/>
        </p:nvSpPr>
        <p:spPr>
          <a:xfrm>
            <a:off x="5004435" y="2571750"/>
            <a:ext cx="3888105" cy="28829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二、详细流程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" y="627697"/>
            <a:ext cx="5080000" cy="450215"/>
          </a:xfrm>
          <a:prstGeom prst="rect">
            <a:avLst/>
          </a:prstGeom>
        </p:spPr>
        <p:txBody>
          <a:bodyPr>
            <a:spAutoFit/>
          </a:bodyPr>
          <a:p>
            <a:pPr marL="0" indent="408305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报名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025" y="987425"/>
            <a:ext cx="8677275" cy="6451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校园招聘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线下双选会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输入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西华师范大学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搜索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，选择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西华师范大学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2025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年秋季毕业生双选会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，点击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报名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5120" y="1760220"/>
            <a:ext cx="2303145" cy="3217545"/>
            <a:chOff x="962" y="2658"/>
            <a:chExt cx="3627" cy="490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r="54101"/>
            <a:stretch>
              <a:fillRect/>
            </a:stretch>
          </p:blipFill>
          <p:spPr>
            <a:xfrm>
              <a:off x="962" y="2658"/>
              <a:ext cx="3627" cy="49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矩形 23"/>
            <p:cNvSpPr/>
            <p:nvPr/>
          </p:nvSpPr>
          <p:spPr>
            <a:xfrm>
              <a:off x="1073" y="5977"/>
              <a:ext cx="1213" cy="37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307340" y="3564255"/>
            <a:ext cx="770255" cy="23685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025" y="1760220"/>
            <a:ext cx="6268085" cy="31902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矩形 11"/>
          <p:cNvSpPr/>
          <p:nvPr/>
        </p:nvSpPr>
        <p:spPr>
          <a:xfrm>
            <a:off x="7233920" y="3562985"/>
            <a:ext cx="1520825" cy="3048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59840" y="1779905"/>
            <a:ext cx="1296035" cy="28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906645" y="3848100"/>
            <a:ext cx="385445" cy="264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400685" y="539750"/>
            <a:ext cx="10205085" cy="5002530"/>
          </a:xfrm>
          <a:prstGeom prst="rect">
            <a:avLst/>
          </a:prstGeom>
          <a:noFill/>
          <a:ln w="28575">
            <a:solidFill>
              <a:srgbClr val="9BBB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6690" y="151765"/>
            <a:ext cx="211455" cy="216535"/>
          </a:xfrm>
          <a:prstGeom prst="rect">
            <a:avLst/>
          </a:prstGeom>
          <a:solidFill>
            <a:srgbClr val="9BBB59"/>
          </a:solidFill>
          <a:ln>
            <a:solidFill>
              <a:srgbClr val="9BBB5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8480" y="51985"/>
            <a:ext cx="3048000" cy="46037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</a:rPr>
              <a:t>二、详细流程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" y="627697"/>
            <a:ext cx="5080000" cy="450215"/>
          </a:xfrm>
          <a:prstGeom prst="rect">
            <a:avLst/>
          </a:prstGeom>
        </p:spPr>
        <p:txBody>
          <a:bodyPr>
            <a:spAutoFit/>
          </a:bodyPr>
          <a:p>
            <a:pPr marL="0" indent="408305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填写报名信息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025" y="987425"/>
            <a:ext cx="8677275" cy="6451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西华师范大学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2025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年秋季毕业生双选会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报名页面，按照系统要求填写报名信息。填写完成后，点击申请进行提交，报名成功，等待审核结果。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779270"/>
            <a:ext cx="8085455" cy="2775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white">
        <a:noFill/>
        <a:ln w="25400" cap="flat" cmpd="sng" algn="ctr">
          <a:noFill/>
          <a:prstDash val="solid"/>
        </a:ln>
      </a:spPr>
      <a:bodyPr wrap="square">
        <a:spAutoFit/>
      </a:bodyPr>
      <a:lstStyle>
        <a:defPPr algn="l">
          <a:defRPr dirty="0">
            <a:latin typeface="等线" panose="02010600030101010101" pitchFamily="2" charset="-122"/>
            <a:ea typeface="等线" panose="02010600030101010101" pitchFamily="2" charset="-122"/>
          </a:defRPr>
        </a:defPPr>
      </a:lstStyle>
      <a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539</Words>
  <Application>WPS 演示</Application>
  <PresentationFormat>全屏显示(16:9)</PresentationFormat>
  <Paragraphs>45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等线</vt:lpstr>
      <vt:lpstr>微软雅黑</vt:lpstr>
      <vt:lpstr>Adobe Gothic Std B</vt:lpstr>
      <vt:lpstr>MS UI Gothic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陈芋洁</cp:lastModifiedBy>
  <cp:revision>769</cp:revision>
  <dcterms:created xsi:type="dcterms:W3CDTF">2021-09-23T15:32:00Z</dcterms:created>
  <dcterms:modified xsi:type="dcterms:W3CDTF">2025-10-14T01:30:21Z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74EBBB6DA7BA44A18A101422BF3E5191_13</vt:lpwstr>
  </property>
  <property fmtid="{D5CDD505-2E9C-101B-9397-08002B2CF9AE}" pid="3" name="KSOProductBuildVer">
    <vt:lpwstr>2052-12.1.0.22529</vt:lpwstr>
  </property>
</Properties>
</file>