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rawings/drawing1.xml" ContentType="application/vnd.openxmlformats-officedocument.drawingml.chartshap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418" r:id="rId3"/>
    <p:sldId id="314" r:id="rId4"/>
    <p:sldId id="381" r:id="rId6"/>
    <p:sldId id="334" r:id="rId7"/>
    <p:sldId id="292" r:id="rId8"/>
    <p:sldId id="419" r:id="rId9"/>
    <p:sldId id="392" r:id="rId10"/>
    <p:sldId id="335" r:id="rId11"/>
    <p:sldId id="382" r:id="rId12"/>
    <p:sldId id="421" r:id="rId13"/>
    <p:sldId id="422" r:id="rId14"/>
    <p:sldId id="417" r:id="rId15"/>
    <p:sldId id="423" r:id="rId16"/>
    <p:sldId id="337" r:id="rId17"/>
    <p:sldId id="420" r:id="rId18"/>
    <p:sldId id="383" r:id="rId19"/>
    <p:sldId id="354" r:id="rId20"/>
    <p:sldId id="346" r:id="rId21"/>
    <p:sldId id="355" r:id="rId22"/>
    <p:sldId id="384" r:id="rId23"/>
    <p:sldId id="386" r:id="rId24"/>
    <p:sldId id="372" r:id="rId25"/>
    <p:sldId id="358" r:id="rId26"/>
    <p:sldId id="356" r:id="rId27"/>
    <p:sldId id="357" r:id="rId28"/>
    <p:sldId id="385" r:id="rId29"/>
    <p:sldId id="373" r:id="rId30"/>
    <p:sldId id="424" r:id="rId31"/>
    <p:sldId id="374" r:id="rId32"/>
    <p:sldId id="387" r:id="rId33"/>
    <p:sldId id="376" r:id="rId34"/>
    <p:sldId id="377" r:id="rId35"/>
  </p:sldIdLst>
  <p:sldSz cx="12195175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 userDrawn="1">
          <p15:clr>
            <a:srgbClr val="A4A3A4"/>
          </p15:clr>
        </p15:guide>
        <p15:guide id="2" pos="76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84E2"/>
    <a:srgbClr val="1C76CE"/>
    <a:srgbClr val="8EB4E3"/>
    <a:srgbClr val="ACC1E8"/>
    <a:srgbClr val="3CCCC7"/>
    <a:srgbClr val="FA783A"/>
    <a:srgbClr val="00AF92"/>
    <a:srgbClr val="FF6D67"/>
    <a:srgbClr val="FF3D3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552" y="102"/>
      </p:cViewPr>
      <p:guideLst>
        <p:guide orient="horz" pos="4319"/>
        <p:guide pos="76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9" Type="http://schemas.openxmlformats.org/officeDocument/2006/relationships/tags" Target="tags/tag3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b="1" dirty="0" smtClean="0">
                <a:latin typeface="黑体" panose="02010609060101010101" charset="-122"/>
                <a:ea typeface="黑体" panose="02010609060101010101" charset="-122"/>
              </a:rPr>
              <a:t>营业收入（万元）</a:t>
            </a:r>
            <a:endParaRPr lang="zh-CN" altLang="en-US" b="1" dirty="0">
              <a:latin typeface="黑体" panose="02010609060101010101" charset="-122"/>
              <a:ea typeface="黑体" panose="02010609060101010101" charset="-122"/>
            </a:endParaRPr>
          </a:p>
        </c:rich>
      </c:tx>
      <c:layout>
        <c:manualLayout>
          <c:xMode val="edge"/>
          <c:yMode val="edge"/>
          <c:x val="0.461937761930503"/>
          <c:y val="0.021607140224101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2634862928197"/>
          <c:y val="0.161324239808632"/>
          <c:w val="0.830884386811103"/>
          <c:h val="0.66992938264827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值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>
              <a:glow rad="25400">
                <a:schemeClr val="accent1">
                  <a:satMod val="175000"/>
                  <a:alpha val="40000"/>
                </a:schemeClr>
              </a:glo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0.0419602405419044"/>
                  <c:y val="-0.01325234446495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0.0361404749453158"/>
                  <c:y val="-0.049761073801144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0.0192269608583485"/>
                  <c:y val="-0.00083188962800723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0.0171258210376745"/>
                  <c:y val="0.041215286219879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0.0370652455444663"/>
                  <c:y val="-0.039613090410853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0.022115673496038"/>
                  <c:y val="0.046815470485553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Sheet1!$A$2:$A$19</c:f>
              <c:numCache>
                <c:formatCode>General</c:formatCode>
                <c:ptCount val="1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515.39</c:v>
                </c:pt>
                <c:pt idx="1">
                  <c:v>1763.81</c:v>
                </c:pt>
                <c:pt idx="2">
                  <c:v>3740.72</c:v>
                </c:pt>
                <c:pt idx="3">
                  <c:v>5932.77</c:v>
                </c:pt>
                <c:pt idx="4">
                  <c:v>10317.63</c:v>
                </c:pt>
                <c:pt idx="5">
                  <c:v>14751.73</c:v>
                </c:pt>
                <c:pt idx="6">
                  <c:v>19360.98</c:v>
                </c:pt>
                <c:pt idx="7">
                  <c:v>23951.11</c:v>
                </c:pt>
                <c:pt idx="8">
                  <c:v>26710.56</c:v>
                </c:pt>
                <c:pt idx="9">
                  <c:v>31208.58</c:v>
                </c:pt>
                <c:pt idx="10">
                  <c:v>38557.68</c:v>
                </c:pt>
                <c:pt idx="11">
                  <c:v>50074.47</c:v>
                </c:pt>
                <c:pt idx="12">
                  <c:v>63935.29</c:v>
                </c:pt>
                <c:pt idx="13">
                  <c:v>63620.82</c:v>
                </c:pt>
                <c:pt idx="14">
                  <c:v>80769.16</c:v>
                </c:pt>
                <c:pt idx="15">
                  <c:v>89616.14</c:v>
                </c:pt>
                <c:pt idx="16">
                  <c:v>84810</c:v>
                </c:pt>
                <c:pt idx="17">
                  <c:v>92500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320254656"/>
        <c:axId val="320255216"/>
      </c:lineChart>
      <c:catAx>
        <c:axId val="3202546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</a:p>
        </c:txPr>
        <c:crossAx val="320255216"/>
        <c:crosses val="autoZero"/>
        <c:auto val="1"/>
        <c:lblAlgn val="ctr"/>
        <c:lblOffset val="100"/>
        <c:noMultiLvlLbl val="0"/>
      </c:catAx>
      <c:valAx>
        <c:axId val="32025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</a:p>
        </c:txPr>
        <c:crossAx val="32025465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a90853f1-b4d8-4555-9bd5-0b4f5dc2b590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21E740-831C-4865-99F8-C73A453CE067}" type="doc">
      <dgm:prSet loTypeId="urn:microsoft.com/office/officeart/2005/8/layout/orgChart1#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0FA55ED4-F0C4-4926-BA09-E2A6181E8E54}">
      <dgm:prSet phldrT="[文本]" custT="1"/>
      <dgm:spPr/>
      <dgm:t>
        <a:bodyPr/>
        <a:lstStyle/>
        <a:p>
          <a:r>
            <a:rPr lang="zh-CN" altLang="en-US" sz="2800" b="1" dirty="0"/>
            <a:t>我武生物</a:t>
          </a:r>
        </a:p>
      </dgm:t>
    </dgm:pt>
    <dgm:pt modelId="{594F0878-21A0-41D7-BF2E-AFDDE10F31C1}" cxnId="{611FBA5B-64EF-45EF-A828-35CDBAE148D7}" type="parTrans">
      <dgm:prSet/>
      <dgm:spPr/>
      <dgm:t>
        <a:bodyPr/>
        <a:lstStyle/>
        <a:p>
          <a:endParaRPr lang="zh-CN" altLang="en-US" b="1"/>
        </a:p>
      </dgm:t>
    </dgm:pt>
    <dgm:pt modelId="{2495210D-BD60-4EA5-A8E0-4756FDCAD6AD}" cxnId="{611FBA5B-64EF-45EF-A828-35CDBAE148D7}" type="sibTrans">
      <dgm:prSet/>
      <dgm:spPr/>
      <dgm:t>
        <a:bodyPr/>
        <a:lstStyle/>
        <a:p>
          <a:endParaRPr lang="zh-CN" altLang="en-US" b="1"/>
        </a:p>
      </dgm:t>
    </dgm:pt>
    <dgm:pt modelId="{6319C892-7425-42D5-B2C6-CE3EC163539D}">
      <dgm:prSet phldrT="[文本]"/>
      <dgm:spPr/>
      <dgm:t>
        <a:bodyPr/>
        <a:lstStyle/>
        <a:p>
          <a:r>
            <a:rPr lang="zh-CN" altLang="en-US" b="1" dirty="0"/>
            <a:t>我武商务</a:t>
          </a:r>
        </a:p>
      </dgm:t>
    </dgm:pt>
    <dgm:pt modelId="{A4D55E02-BBD7-4773-85D2-5727E3E32BB0}" cxnId="{20FDADD8-DFC7-49BB-8DDF-E7765BCF252B}" type="parTrans">
      <dgm:prSet/>
      <dgm:spPr/>
      <dgm:t>
        <a:bodyPr/>
        <a:lstStyle/>
        <a:p>
          <a:endParaRPr lang="zh-CN" altLang="en-US" b="1"/>
        </a:p>
      </dgm:t>
    </dgm:pt>
    <dgm:pt modelId="{4223196A-1F8F-4409-ABE5-690B2E4DBADB}" cxnId="{20FDADD8-DFC7-49BB-8DDF-E7765BCF252B}" type="sibTrans">
      <dgm:prSet/>
      <dgm:spPr/>
      <dgm:t>
        <a:bodyPr/>
        <a:lstStyle/>
        <a:p>
          <a:endParaRPr lang="zh-CN" altLang="en-US" b="1"/>
        </a:p>
      </dgm:t>
    </dgm:pt>
    <dgm:pt modelId="{37F3B583-1189-43CF-9360-846601EBEFA3}">
      <dgm:prSet phldrT="[文本]"/>
      <dgm:spPr/>
      <dgm:t>
        <a:bodyPr/>
        <a:lstStyle/>
        <a:p>
          <a:r>
            <a:rPr lang="zh-CN" altLang="en-US" b="1" dirty="0"/>
            <a:t>兆民医药</a:t>
          </a:r>
        </a:p>
      </dgm:t>
    </dgm:pt>
    <dgm:pt modelId="{83459865-137C-4B8D-B1D7-AD7379FF81BB}" cxnId="{EA37F351-9111-4A67-97E5-710DFD9A7756}" type="parTrans">
      <dgm:prSet/>
      <dgm:spPr/>
      <dgm:t>
        <a:bodyPr/>
        <a:lstStyle/>
        <a:p>
          <a:endParaRPr lang="zh-CN" altLang="en-US" b="1"/>
        </a:p>
      </dgm:t>
    </dgm:pt>
    <dgm:pt modelId="{FA32FDCD-518B-41DD-995D-62FE3308D2FB}" cxnId="{EA37F351-9111-4A67-97E5-710DFD9A7756}" type="sibTrans">
      <dgm:prSet/>
      <dgm:spPr/>
      <dgm:t>
        <a:bodyPr/>
        <a:lstStyle/>
        <a:p>
          <a:endParaRPr lang="zh-CN" altLang="en-US" b="1"/>
        </a:p>
      </dgm:t>
    </dgm:pt>
    <dgm:pt modelId="{0CEFA73C-6ACA-41F5-AD19-D9425EDED5DC}">
      <dgm:prSet phldrT="[文本]"/>
      <dgm:spPr/>
      <dgm:t>
        <a:bodyPr/>
        <a:lstStyle/>
        <a:p>
          <a:r>
            <a:rPr lang="zh-CN" altLang="en-US" b="1" dirty="0"/>
            <a:t>我武天然</a:t>
          </a:r>
        </a:p>
      </dgm:t>
    </dgm:pt>
    <dgm:pt modelId="{A65ABB60-D355-44BB-9C38-AA404CB2C913}" cxnId="{827F962D-ECF6-4D1A-AB47-CA70E0B9DA33}" type="parTrans">
      <dgm:prSet/>
      <dgm:spPr/>
      <dgm:t>
        <a:bodyPr/>
        <a:lstStyle/>
        <a:p>
          <a:endParaRPr lang="zh-CN" altLang="en-US" b="1"/>
        </a:p>
      </dgm:t>
    </dgm:pt>
    <dgm:pt modelId="{94F5CF33-655C-4911-B162-C4D015CBA1F2}" cxnId="{827F962D-ECF6-4D1A-AB47-CA70E0B9DA33}" type="sibTrans">
      <dgm:prSet/>
      <dgm:spPr/>
      <dgm:t>
        <a:bodyPr/>
        <a:lstStyle/>
        <a:p>
          <a:endParaRPr lang="zh-CN" altLang="en-US" b="1"/>
        </a:p>
      </dgm:t>
    </dgm:pt>
    <dgm:pt modelId="{31F4A0E1-D0B5-474A-8517-79BBFD31588E}">
      <dgm:prSet phldrT="[文本]"/>
      <dgm:spPr/>
      <dgm:t>
        <a:bodyPr/>
        <a:lstStyle/>
        <a:p>
          <a:r>
            <a:rPr lang="zh-CN" altLang="en-US" b="1" dirty="0"/>
            <a:t>我武踏歌</a:t>
          </a:r>
          <a:endParaRPr lang="en-US" altLang="zh-CN" b="1" dirty="0"/>
        </a:p>
      </dgm:t>
    </dgm:pt>
    <dgm:pt modelId="{3DF4B1DD-B65D-471B-9300-35EB19E8CDD4}" cxnId="{DAF4B5AB-7A71-4DCC-ABF0-C7491A07CA35}" type="parTrans">
      <dgm:prSet/>
      <dgm:spPr/>
      <dgm:t>
        <a:bodyPr/>
        <a:lstStyle/>
        <a:p>
          <a:endParaRPr lang="zh-CN" altLang="en-US" b="1"/>
        </a:p>
      </dgm:t>
    </dgm:pt>
    <dgm:pt modelId="{C5A77064-0EAE-48C7-A604-F1557D1207E7}" cxnId="{DAF4B5AB-7A71-4DCC-ABF0-C7491A07CA35}" type="sibTrans">
      <dgm:prSet/>
      <dgm:spPr/>
      <dgm:t>
        <a:bodyPr/>
        <a:lstStyle/>
        <a:p>
          <a:endParaRPr lang="zh-CN" altLang="en-US" b="1"/>
        </a:p>
      </dgm:t>
    </dgm:pt>
    <dgm:pt modelId="{5B316059-4447-438C-B65D-D33C11E732B4}">
      <dgm:prSet phldrT="[文本]"/>
      <dgm:spPr/>
      <dgm:t>
        <a:bodyPr/>
        <a:lstStyle/>
        <a:p>
          <a:r>
            <a:rPr lang="zh-CN" altLang="en-US" b="1" dirty="0"/>
            <a:t>上海干细胞</a:t>
          </a:r>
          <a:endParaRPr lang="en-US" altLang="zh-CN" b="1" dirty="0"/>
        </a:p>
      </dgm:t>
    </dgm:pt>
    <dgm:pt modelId="{C8AC847A-A51B-4FEC-99FB-1CDB5A4592A2}" cxnId="{91BF2758-3240-4352-9C77-EFD9D54F0B5B}" type="parTrans">
      <dgm:prSet/>
      <dgm:spPr/>
      <dgm:t>
        <a:bodyPr/>
        <a:lstStyle/>
        <a:p>
          <a:endParaRPr lang="zh-CN" altLang="en-US" b="1"/>
        </a:p>
      </dgm:t>
    </dgm:pt>
    <dgm:pt modelId="{6A935DAD-DA46-442E-94EF-B71931888E8A}" cxnId="{91BF2758-3240-4352-9C77-EFD9D54F0B5B}" type="sibTrans">
      <dgm:prSet/>
      <dgm:spPr/>
      <dgm:t>
        <a:bodyPr/>
        <a:lstStyle/>
        <a:p>
          <a:endParaRPr lang="zh-CN" altLang="en-US" b="1"/>
        </a:p>
      </dgm:t>
    </dgm:pt>
    <dgm:pt modelId="{3DCB40F5-6B5C-43E6-B754-E28D5E9A3895}">
      <dgm:prSet phldrT="[文本]"/>
      <dgm:spPr/>
      <dgm:t>
        <a:bodyPr/>
        <a:lstStyle/>
        <a:p>
          <a:r>
            <a:rPr lang="zh-CN" altLang="en-US" b="1" dirty="0"/>
            <a:t>超级灵魂</a:t>
          </a:r>
          <a:endParaRPr lang="en-US" altLang="zh-CN" b="1" dirty="0"/>
        </a:p>
      </dgm:t>
    </dgm:pt>
    <dgm:pt modelId="{656B3047-2F5B-4DA5-ABC6-C0717E371007}" cxnId="{7ECB20F8-61A2-49FD-A990-1E275A8DBDEB}" type="parTrans">
      <dgm:prSet/>
      <dgm:spPr/>
      <dgm:t>
        <a:bodyPr/>
        <a:lstStyle/>
        <a:p>
          <a:endParaRPr lang="zh-CN" altLang="en-US" b="1"/>
        </a:p>
      </dgm:t>
    </dgm:pt>
    <dgm:pt modelId="{17FF3B23-4C88-4ACF-A1B0-36744201B8F8}" cxnId="{7ECB20F8-61A2-49FD-A990-1E275A8DBDEB}" type="sibTrans">
      <dgm:prSet/>
      <dgm:spPr/>
      <dgm:t>
        <a:bodyPr/>
        <a:lstStyle/>
        <a:p>
          <a:endParaRPr lang="zh-CN" altLang="en-US" b="1"/>
        </a:p>
      </dgm:t>
    </dgm:pt>
    <dgm:pt modelId="{894E9028-D948-4EF9-98A6-49FBC2E0588E}">
      <dgm:prSet phldrT="[文本]"/>
      <dgm:spPr/>
      <dgm:t>
        <a:bodyPr/>
        <a:lstStyle/>
        <a:p>
          <a:r>
            <a:rPr lang="zh-CN" altLang="en-US" b="1" dirty="0"/>
            <a:t>我武霸下</a:t>
          </a:r>
          <a:endParaRPr lang="en-US" altLang="zh-CN" b="1" dirty="0"/>
        </a:p>
      </dgm:t>
    </dgm:pt>
    <dgm:pt modelId="{1D97BE68-EC8B-44D6-8BF4-D7E9A598F4CF}" cxnId="{022894AE-33FD-4EFA-8016-19F2ACC42180}" type="parTrans">
      <dgm:prSet/>
      <dgm:spPr/>
      <dgm:t>
        <a:bodyPr/>
        <a:lstStyle/>
        <a:p>
          <a:endParaRPr lang="zh-CN" altLang="en-US" b="1"/>
        </a:p>
      </dgm:t>
    </dgm:pt>
    <dgm:pt modelId="{36F90FDC-6E08-448D-980A-F5E5FC59D6BF}" cxnId="{022894AE-33FD-4EFA-8016-19F2ACC42180}" type="sibTrans">
      <dgm:prSet/>
      <dgm:spPr/>
      <dgm:t>
        <a:bodyPr/>
        <a:lstStyle/>
        <a:p>
          <a:endParaRPr lang="zh-CN" altLang="en-US" b="1"/>
        </a:p>
      </dgm:t>
    </dgm:pt>
    <dgm:pt modelId="{7C7CC42F-0171-454A-9413-B655C6714A11}">
      <dgm:prSet phldrT="[文本]"/>
      <dgm:spPr/>
      <dgm:t>
        <a:bodyPr/>
        <a:lstStyle/>
        <a:p>
          <a:r>
            <a:rPr lang="zh-CN" altLang="en-US" b="1" dirty="0"/>
            <a:t>我武香港</a:t>
          </a:r>
          <a:endParaRPr lang="en-US" altLang="zh-CN" b="1" dirty="0"/>
        </a:p>
      </dgm:t>
    </dgm:pt>
    <dgm:pt modelId="{CDCAB4BB-4213-44D4-9AFD-32F63A5C4F66}" cxnId="{0C059A91-1380-478C-B5EA-E7C5E1DFD44C}" type="parTrans">
      <dgm:prSet/>
      <dgm:spPr/>
      <dgm:t>
        <a:bodyPr/>
        <a:lstStyle/>
        <a:p>
          <a:endParaRPr lang="zh-CN" altLang="en-US" b="1"/>
        </a:p>
      </dgm:t>
    </dgm:pt>
    <dgm:pt modelId="{2E904481-14AE-47A1-A3A1-8C411FDEA1A4}" cxnId="{0C059A91-1380-478C-B5EA-E7C5E1DFD44C}" type="sibTrans">
      <dgm:prSet/>
      <dgm:spPr/>
      <dgm:t>
        <a:bodyPr/>
        <a:lstStyle/>
        <a:p>
          <a:endParaRPr lang="zh-CN" altLang="en-US" b="1"/>
        </a:p>
      </dgm:t>
    </dgm:pt>
    <dgm:pt modelId="{ED1EDAE2-927D-4E74-B702-EEF7DD7FF771}">
      <dgm:prSet phldrT="[文本]"/>
      <dgm:spPr/>
      <dgm:t>
        <a:bodyPr/>
        <a:lstStyle/>
        <a:p>
          <a:r>
            <a:rPr lang="zh-CN" altLang="en-US" b="1" dirty="0"/>
            <a:t>上海凯屹</a:t>
          </a:r>
          <a:endParaRPr lang="en-US" altLang="zh-CN" b="1" dirty="0"/>
        </a:p>
      </dgm:t>
    </dgm:pt>
    <dgm:pt modelId="{10AD4E22-931A-4656-A58A-A870E302E537}" cxnId="{F1388223-787B-432D-9D36-59AD550465E1}" type="parTrans">
      <dgm:prSet/>
      <dgm:spPr>
        <a:solidFill>
          <a:schemeClr val="bg1"/>
        </a:solidFill>
        <a:ln w="12700">
          <a:solidFill>
            <a:schemeClr val="tx2"/>
          </a:solidFill>
        </a:ln>
      </dgm:spPr>
      <dgm:t>
        <a:bodyPr/>
        <a:lstStyle/>
        <a:p>
          <a:endParaRPr lang="zh-CN" altLang="en-US" b="1"/>
        </a:p>
      </dgm:t>
    </dgm:pt>
    <dgm:pt modelId="{C508056A-E8C5-44FE-9306-180CD0F51C09}" cxnId="{F1388223-787B-432D-9D36-59AD550465E1}" type="sibTrans">
      <dgm:prSet/>
      <dgm:spPr/>
      <dgm:t>
        <a:bodyPr/>
        <a:lstStyle/>
        <a:p>
          <a:endParaRPr lang="zh-CN" altLang="en-US" b="1"/>
        </a:p>
      </dgm:t>
    </dgm:pt>
    <dgm:pt modelId="{9A0D4156-D964-49FD-9891-B27DA900A59E}">
      <dgm:prSet phldrT="[文本]"/>
      <dgm:spPr/>
      <dgm:t>
        <a:bodyPr/>
        <a:lstStyle/>
        <a:p>
          <a:r>
            <a:rPr lang="zh-CN" altLang="en-US" b="1" dirty="0"/>
            <a:t>浙江干细胞</a:t>
          </a:r>
          <a:endParaRPr lang="en-US" altLang="zh-CN" b="1" dirty="0"/>
        </a:p>
      </dgm:t>
    </dgm:pt>
    <dgm:pt modelId="{47E6A81E-2891-4169-A032-3E2563D46A73}" cxnId="{9DA461BA-E7AA-473C-BD3B-773B40258E53}" type="parTrans">
      <dgm:prSet/>
      <dgm:spPr/>
      <dgm:t>
        <a:bodyPr/>
        <a:lstStyle/>
        <a:p>
          <a:endParaRPr lang="zh-CN" altLang="en-US" b="1"/>
        </a:p>
      </dgm:t>
    </dgm:pt>
    <dgm:pt modelId="{C8BB5F3E-CE06-4DFB-90F4-9FCBFDA46973}" cxnId="{9DA461BA-E7AA-473C-BD3B-773B40258E53}" type="sibTrans">
      <dgm:prSet/>
      <dgm:spPr/>
      <dgm:t>
        <a:bodyPr/>
        <a:lstStyle/>
        <a:p>
          <a:endParaRPr lang="zh-CN" altLang="en-US" b="1"/>
        </a:p>
      </dgm:t>
    </dgm:pt>
    <dgm:pt modelId="{A0D46204-B318-4C65-BEBE-F06D7BBC4CBD}">
      <dgm:prSet phldrT="[文本]"/>
      <dgm:spPr/>
      <dgm:t>
        <a:bodyPr/>
        <a:lstStyle/>
        <a:p>
          <a:r>
            <a:rPr lang="zh-CN" altLang="en-US" b="1" dirty="0"/>
            <a:t>上海火蝾螈</a:t>
          </a:r>
          <a:endParaRPr lang="en-US" altLang="zh-CN" b="1" dirty="0"/>
        </a:p>
      </dgm:t>
    </dgm:pt>
    <dgm:pt modelId="{3E765E4D-E5BD-4EF6-8F5D-8DC7D2734820}" cxnId="{13FA9AD7-BB3C-4F83-BDC6-7B4DEEE629BC}" type="parTrans">
      <dgm:prSet/>
      <dgm:spPr/>
      <dgm:t>
        <a:bodyPr/>
        <a:lstStyle/>
        <a:p>
          <a:endParaRPr lang="zh-CN" altLang="en-US" b="1"/>
        </a:p>
      </dgm:t>
    </dgm:pt>
    <dgm:pt modelId="{DC324A0B-235B-44E9-87DF-9CAB120D51DF}" cxnId="{13FA9AD7-BB3C-4F83-BDC6-7B4DEEE629BC}" type="sibTrans">
      <dgm:prSet/>
      <dgm:spPr/>
      <dgm:t>
        <a:bodyPr/>
        <a:lstStyle/>
        <a:p>
          <a:endParaRPr lang="zh-CN" altLang="en-US" b="1"/>
        </a:p>
      </dgm:t>
    </dgm:pt>
    <dgm:pt modelId="{22519B8E-DD66-4C8C-8BA2-C84C4167DA08}">
      <dgm:prSet phldrT="[文本]"/>
      <dgm:spPr/>
      <dgm:t>
        <a:bodyPr/>
        <a:lstStyle/>
        <a:p>
          <a:r>
            <a:rPr lang="zh-CN" altLang="en-US" b="1" dirty="0"/>
            <a:t>新疆我武</a:t>
          </a:r>
          <a:endParaRPr lang="en-US" altLang="zh-CN" b="1" dirty="0"/>
        </a:p>
      </dgm:t>
    </dgm:pt>
    <dgm:pt modelId="{B805827A-AF1E-43FA-900E-B4D398226EDE}" cxnId="{5356C9A0-753C-4D90-B047-F24DC85743A9}" type="parTrans">
      <dgm:prSet/>
      <dgm:spPr/>
      <dgm:t>
        <a:bodyPr/>
        <a:lstStyle/>
        <a:p>
          <a:endParaRPr lang="zh-CN" altLang="en-US" b="1"/>
        </a:p>
      </dgm:t>
    </dgm:pt>
    <dgm:pt modelId="{BEAEEBD1-1213-49CF-A308-57732FB1C7BF}" cxnId="{5356C9A0-753C-4D90-B047-F24DC85743A9}" type="sibTrans">
      <dgm:prSet/>
      <dgm:spPr/>
      <dgm:t>
        <a:bodyPr/>
        <a:lstStyle/>
        <a:p>
          <a:endParaRPr lang="zh-CN" altLang="en-US" b="1"/>
        </a:p>
      </dgm:t>
    </dgm:pt>
    <dgm:pt modelId="{C9A35BD2-3786-44EA-99BF-BED7A5A0F29B}">
      <dgm:prSet phldrT="[文本]"/>
      <dgm:spPr/>
      <dgm:t>
        <a:bodyPr/>
        <a:lstStyle/>
        <a:p>
          <a:r>
            <a:rPr lang="zh-CN" altLang="en-US" b="1" dirty="0"/>
            <a:t>浙江火蝾螈</a:t>
          </a:r>
          <a:endParaRPr lang="en-US" altLang="zh-CN" b="1" dirty="0"/>
        </a:p>
      </dgm:t>
    </dgm:pt>
    <dgm:pt modelId="{8F14E7ED-13BD-4ABE-955E-8F7847A7C8E1}" cxnId="{608A66E0-8059-4391-94C7-68922E52E7A8}" type="parTrans">
      <dgm:prSet/>
      <dgm:spPr/>
      <dgm:t>
        <a:bodyPr/>
        <a:lstStyle/>
        <a:p>
          <a:endParaRPr lang="zh-CN" altLang="en-US" b="1"/>
        </a:p>
      </dgm:t>
    </dgm:pt>
    <dgm:pt modelId="{9B1D06FC-BB9C-4F40-9FB7-EF7EBEDE11B3}" cxnId="{608A66E0-8059-4391-94C7-68922E52E7A8}" type="sibTrans">
      <dgm:prSet/>
      <dgm:spPr/>
      <dgm:t>
        <a:bodyPr/>
        <a:lstStyle/>
        <a:p>
          <a:endParaRPr lang="zh-CN" altLang="en-US" b="1"/>
        </a:p>
      </dgm:t>
    </dgm:pt>
    <dgm:pt modelId="{EC7F89C7-C5D9-46DE-8F04-BC454B5179F0}">
      <dgm:prSet phldrT="[文本]"/>
      <dgm:spPr/>
      <dgm:t>
        <a:bodyPr/>
        <a:lstStyle/>
        <a:p>
          <a:r>
            <a:rPr lang="zh-CN" altLang="en-US" b="1" dirty="0"/>
            <a:t>我武生</a:t>
          </a:r>
          <a:r>
            <a:rPr lang="zh-CN" altLang="en-US" b="1" dirty="0" smtClean="0"/>
            <a:t>物上海 分公司</a:t>
          </a:r>
          <a:endParaRPr lang="zh-CN" altLang="en-US" b="1" dirty="0"/>
        </a:p>
      </dgm:t>
    </dgm:pt>
    <dgm:pt modelId="{2230EB17-A38D-4351-94D1-0EE1C143FB6C}" cxnId="{05F8F771-2A38-4572-A0D5-401FA7610907}" type="parTrans">
      <dgm:prSet/>
      <dgm:spPr/>
      <dgm:t>
        <a:bodyPr/>
        <a:lstStyle/>
        <a:p>
          <a:endParaRPr lang="zh-CN" altLang="en-US"/>
        </a:p>
      </dgm:t>
    </dgm:pt>
    <dgm:pt modelId="{C852E9A7-8ED3-4D2C-88E8-90FAF6C4F1B7}" cxnId="{05F8F771-2A38-4572-A0D5-401FA7610907}" type="sibTrans">
      <dgm:prSet/>
      <dgm:spPr/>
      <dgm:t>
        <a:bodyPr/>
        <a:lstStyle/>
        <a:p>
          <a:endParaRPr lang="zh-CN" altLang="en-US"/>
        </a:p>
      </dgm:t>
    </dgm:pt>
    <dgm:pt modelId="{D384F315-FA87-4C02-9628-966E711AA177}" type="pres">
      <dgm:prSet presAssocID="{5521E740-831C-4865-99F8-C73A453CE06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99FE4233-2999-45B0-AF03-D13BB6AD7077}" type="pres">
      <dgm:prSet presAssocID="{0FA55ED4-F0C4-4926-BA09-E2A6181E8E54}" presName="hierRoot1" presStyleCnt="0">
        <dgm:presLayoutVars>
          <dgm:hierBranch val="init"/>
        </dgm:presLayoutVars>
      </dgm:prSet>
      <dgm:spPr/>
    </dgm:pt>
    <dgm:pt modelId="{99E9BBC8-AC73-4221-A813-C9595EAA75A1}" type="pres">
      <dgm:prSet presAssocID="{0FA55ED4-F0C4-4926-BA09-E2A6181E8E54}" presName="rootComposite1" presStyleCnt="0"/>
      <dgm:spPr/>
    </dgm:pt>
    <dgm:pt modelId="{5E2B4013-B48D-4C08-AED5-4AEC9377E8A4}" type="pres">
      <dgm:prSet presAssocID="{0FA55ED4-F0C4-4926-BA09-E2A6181E8E54}" presName="rootText1" presStyleLbl="node0" presStyleIdx="0" presStyleCnt="2" custScaleX="161568" custScaleY="188481" custLinFactY="-100000" custLinFactNeighborX="3540" custLinFactNeighborY="-11734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D80ABB3-5778-40C0-B079-6599DAB51D3D}" type="pres">
      <dgm:prSet presAssocID="{0FA55ED4-F0C4-4926-BA09-E2A6181E8E54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12255A28-2E9A-4B77-B615-6026A5B076F3}" type="pres">
      <dgm:prSet presAssocID="{0FA55ED4-F0C4-4926-BA09-E2A6181E8E54}" presName="hierChild2" presStyleCnt="0"/>
      <dgm:spPr/>
    </dgm:pt>
    <dgm:pt modelId="{2037F57B-2DAC-49C8-B599-CFAC2E132848}" type="pres">
      <dgm:prSet presAssocID="{A4D55E02-BBD7-4773-85D2-5727E3E32BB0}" presName="Name37" presStyleLbl="parChTrans1D2" presStyleIdx="0" presStyleCnt="8"/>
      <dgm:spPr/>
      <dgm:t>
        <a:bodyPr/>
        <a:lstStyle/>
        <a:p>
          <a:endParaRPr lang="zh-CN" altLang="en-US"/>
        </a:p>
      </dgm:t>
    </dgm:pt>
    <dgm:pt modelId="{5B0A3A79-723D-4F1A-B3CA-AA07717387FD}" type="pres">
      <dgm:prSet presAssocID="{6319C892-7425-42D5-B2C6-CE3EC163539D}" presName="hierRoot2" presStyleCnt="0">
        <dgm:presLayoutVars>
          <dgm:hierBranch val="init"/>
        </dgm:presLayoutVars>
      </dgm:prSet>
      <dgm:spPr/>
    </dgm:pt>
    <dgm:pt modelId="{8761DE73-2991-4295-BC05-DBF2376386F2}" type="pres">
      <dgm:prSet presAssocID="{6319C892-7425-42D5-B2C6-CE3EC163539D}" presName="rootComposite" presStyleCnt="0"/>
      <dgm:spPr/>
    </dgm:pt>
    <dgm:pt modelId="{4B760AB1-9F65-4A3C-972D-14F14BF5BDAC}" type="pres">
      <dgm:prSet presAssocID="{6319C892-7425-42D5-B2C6-CE3EC163539D}" presName="rootText" presStyleLbl="node2" presStyleIdx="0" presStyleCnt="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8C87154-87FB-41DE-B192-F5295E4BF1A8}" type="pres">
      <dgm:prSet presAssocID="{6319C892-7425-42D5-B2C6-CE3EC163539D}" presName="rootConnector" presStyleLbl="node2" presStyleIdx="0" presStyleCnt="8"/>
      <dgm:spPr/>
      <dgm:t>
        <a:bodyPr/>
        <a:lstStyle/>
        <a:p>
          <a:endParaRPr lang="zh-CN" altLang="en-US"/>
        </a:p>
      </dgm:t>
    </dgm:pt>
    <dgm:pt modelId="{DE63038A-DC67-44AB-A73D-181060D16AC4}" type="pres">
      <dgm:prSet presAssocID="{6319C892-7425-42D5-B2C6-CE3EC163539D}" presName="hierChild4" presStyleCnt="0"/>
      <dgm:spPr/>
    </dgm:pt>
    <dgm:pt modelId="{8153007C-AB88-4FEE-86A0-D7C4E777D127}" type="pres">
      <dgm:prSet presAssocID="{6319C892-7425-42D5-B2C6-CE3EC163539D}" presName="hierChild5" presStyleCnt="0"/>
      <dgm:spPr/>
    </dgm:pt>
    <dgm:pt modelId="{3A174AC6-A0BE-44B1-B127-EE6AD7C57CC7}" type="pres">
      <dgm:prSet presAssocID="{83459865-137C-4B8D-B1D7-AD7379FF81BB}" presName="Name37" presStyleLbl="parChTrans1D2" presStyleIdx="1" presStyleCnt="8"/>
      <dgm:spPr/>
      <dgm:t>
        <a:bodyPr/>
        <a:lstStyle/>
        <a:p>
          <a:endParaRPr lang="zh-CN" altLang="en-US"/>
        </a:p>
      </dgm:t>
    </dgm:pt>
    <dgm:pt modelId="{0D2BE931-5FAC-4BA4-8544-1EB08940001D}" type="pres">
      <dgm:prSet presAssocID="{37F3B583-1189-43CF-9360-846601EBEFA3}" presName="hierRoot2" presStyleCnt="0">
        <dgm:presLayoutVars>
          <dgm:hierBranch val="init"/>
        </dgm:presLayoutVars>
      </dgm:prSet>
      <dgm:spPr/>
    </dgm:pt>
    <dgm:pt modelId="{D603E08A-7451-4913-908C-6F6F0D4B2B5A}" type="pres">
      <dgm:prSet presAssocID="{37F3B583-1189-43CF-9360-846601EBEFA3}" presName="rootComposite" presStyleCnt="0"/>
      <dgm:spPr/>
    </dgm:pt>
    <dgm:pt modelId="{0465ABCC-910A-4764-810F-981DCBEEBBCE}" type="pres">
      <dgm:prSet presAssocID="{37F3B583-1189-43CF-9360-846601EBEFA3}" presName="rootText" presStyleLbl="node2" presStyleIdx="1" presStyleCnt="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69A2268-3548-4FCB-9B6C-FD558CD5D324}" type="pres">
      <dgm:prSet presAssocID="{37F3B583-1189-43CF-9360-846601EBEFA3}" presName="rootConnector" presStyleLbl="node2" presStyleIdx="1" presStyleCnt="8"/>
      <dgm:spPr/>
      <dgm:t>
        <a:bodyPr/>
        <a:lstStyle/>
        <a:p>
          <a:endParaRPr lang="zh-CN" altLang="en-US"/>
        </a:p>
      </dgm:t>
    </dgm:pt>
    <dgm:pt modelId="{458053FD-3FAA-49E4-ACCC-6BAAE8F7F5C4}" type="pres">
      <dgm:prSet presAssocID="{37F3B583-1189-43CF-9360-846601EBEFA3}" presName="hierChild4" presStyleCnt="0"/>
      <dgm:spPr/>
    </dgm:pt>
    <dgm:pt modelId="{44DC3F8C-B63D-4CF9-8647-7DF4FB748DFB}" type="pres">
      <dgm:prSet presAssocID="{37F3B583-1189-43CF-9360-846601EBEFA3}" presName="hierChild5" presStyleCnt="0"/>
      <dgm:spPr/>
    </dgm:pt>
    <dgm:pt modelId="{B4FB578F-E8BD-45EF-A208-AD9D28D2C8AB}" type="pres">
      <dgm:prSet presAssocID="{A65ABB60-D355-44BB-9C38-AA404CB2C913}" presName="Name37" presStyleLbl="parChTrans1D2" presStyleIdx="2" presStyleCnt="8"/>
      <dgm:spPr/>
      <dgm:t>
        <a:bodyPr/>
        <a:lstStyle/>
        <a:p>
          <a:endParaRPr lang="zh-CN" altLang="en-US"/>
        </a:p>
      </dgm:t>
    </dgm:pt>
    <dgm:pt modelId="{9BD9E066-4307-4BAD-9029-3CF3FE063015}" type="pres">
      <dgm:prSet presAssocID="{0CEFA73C-6ACA-41F5-AD19-D9425EDED5DC}" presName="hierRoot2" presStyleCnt="0">
        <dgm:presLayoutVars>
          <dgm:hierBranch val="init"/>
        </dgm:presLayoutVars>
      </dgm:prSet>
      <dgm:spPr/>
    </dgm:pt>
    <dgm:pt modelId="{25C65961-1BDE-4416-A806-6BBFB0D764F9}" type="pres">
      <dgm:prSet presAssocID="{0CEFA73C-6ACA-41F5-AD19-D9425EDED5DC}" presName="rootComposite" presStyleCnt="0"/>
      <dgm:spPr/>
    </dgm:pt>
    <dgm:pt modelId="{74B3767D-D5B1-4B25-8C32-A1DA71BFB2F1}" type="pres">
      <dgm:prSet presAssocID="{0CEFA73C-6ACA-41F5-AD19-D9425EDED5DC}" presName="rootText" presStyleLbl="node2" presStyleIdx="2" presStyleCnt="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B8A569A-F92B-4869-92F1-C66A69881C12}" type="pres">
      <dgm:prSet presAssocID="{0CEFA73C-6ACA-41F5-AD19-D9425EDED5DC}" presName="rootConnector" presStyleLbl="node2" presStyleIdx="2" presStyleCnt="8"/>
      <dgm:spPr/>
      <dgm:t>
        <a:bodyPr/>
        <a:lstStyle/>
        <a:p>
          <a:endParaRPr lang="zh-CN" altLang="en-US"/>
        </a:p>
      </dgm:t>
    </dgm:pt>
    <dgm:pt modelId="{977D228E-EB67-4162-86AE-923346C3A911}" type="pres">
      <dgm:prSet presAssocID="{0CEFA73C-6ACA-41F5-AD19-D9425EDED5DC}" presName="hierChild4" presStyleCnt="0"/>
      <dgm:spPr/>
    </dgm:pt>
    <dgm:pt modelId="{527D2C91-1DA6-4F5B-B802-57474C985FD3}" type="pres">
      <dgm:prSet presAssocID="{0CEFA73C-6ACA-41F5-AD19-D9425EDED5DC}" presName="hierChild5" presStyleCnt="0"/>
      <dgm:spPr/>
    </dgm:pt>
    <dgm:pt modelId="{E475E56C-530C-436C-B37B-56A419FFD89C}" type="pres">
      <dgm:prSet presAssocID="{3DF4B1DD-B65D-471B-9300-35EB19E8CDD4}" presName="Name37" presStyleLbl="parChTrans1D2" presStyleIdx="3" presStyleCnt="8"/>
      <dgm:spPr/>
      <dgm:t>
        <a:bodyPr/>
        <a:lstStyle/>
        <a:p>
          <a:endParaRPr lang="zh-CN" altLang="en-US"/>
        </a:p>
      </dgm:t>
    </dgm:pt>
    <dgm:pt modelId="{77459C6B-D13C-4088-8769-52EB67C4B169}" type="pres">
      <dgm:prSet presAssocID="{31F4A0E1-D0B5-474A-8517-79BBFD31588E}" presName="hierRoot2" presStyleCnt="0">
        <dgm:presLayoutVars>
          <dgm:hierBranch val="init"/>
        </dgm:presLayoutVars>
      </dgm:prSet>
      <dgm:spPr/>
    </dgm:pt>
    <dgm:pt modelId="{99C8CA6D-2695-46AB-9241-22A6159F06F6}" type="pres">
      <dgm:prSet presAssocID="{31F4A0E1-D0B5-474A-8517-79BBFD31588E}" presName="rootComposite" presStyleCnt="0"/>
      <dgm:spPr/>
    </dgm:pt>
    <dgm:pt modelId="{14A12250-C4AE-489C-8B1E-8C7FC4746839}" type="pres">
      <dgm:prSet presAssocID="{31F4A0E1-D0B5-474A-8517-79BBFD31588E}" presName="rootText" presStyleLbl="node2" presStyleIdx="3" presStyleCnt="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CB9F4CA-51C0-4464-8543-968A446A734F}" type="pres">
      <dgm:prSet presAssocID="{31F4A0E1-D0B5-474A-8517-79BBFD31588E}" presName="rootConnector" presStyleLbl="node2" presStyleIdx="3" presStyleCnt="8"/>
      <dgm:spPr/>
      <dgm:t>
        <a:bodyPr/>
        <a:lstStyle/>
        <a:p>
          <a:endParaRPr lang="zh-CN" altLang="en-US"/>
        </a:p>
      </dgm:t>
    </dgm:pt>
    <dgm:pt modelId="{37688530-C51A-43AF-975E-B0E1BE4A60F3}" type="pres">
      <dgm:prSet presAssocID="{31F4A0E1-D0B5-474A-8517-79BBFD31588E}" presName="hierChild4" presStyleCnt="0"/>
      <dgm:spPr/>
    </dgm:pt>
    <dgm:pt modelId="{986CC5FE-331D-4E0B-9B4E-EB489A67AD1C}" type="pres">
      <dgm:prSet presAssocID="{10AD4E22-931A-4656-A58A-A870E302E537}" presName="Name37" presStyleLbl="parChTrans1D3" presStyleIdx="0" presStyleCnt="4"/>
      <dgm:spPr/>
      <dgm:t>
        <a:bodyPr/>
        <a:lstStyle/>
        <a:p>
          <a:endParaRPr lang="zh-CN" altLang="en-US"/>
        </a:p>
      </dgm:t>
    </dgm:pt>
    <dgm:pt modelId="{580FC5DD-A190-4D7B-A849-FECC7E5EA81F}" type="pres">
      <dgm:prSet presAssocID="{ED1EDAE2-927D-4E74-B702-EEF7DD7FF771}" presName="hierRoot2" presStyleCnt="0">
        <dgm:presLayoutVars>
          <dgm:hierBranch val="init"/>
        </dgm:presLayoutVars>
      </dgm:prSet>
      <dgm:spPr/>
    </dgm:pt>
    <dgm:pt modelId="{046AB8C0-6341-4F71-A3A0-5ED5DCC842E3}" type="pres">
      <dgm:prSet presAssocID="{ED1EDAE2-927D-4E74-B702-EEF7DD7FF771}" presName="rootComposite" presStyleCnt="0"/>
      <dgm:spPr/>
    </dgm:pt>
    <dgm:pt modelId="{2D3A3406-84EF-40DB-A13B-0461896BDA41}" type="pres">
      <dgm:prSet presAssocID="{ED1EDAE2-927D-4E74-B702-EEF7DD7FF771}" presName="rootText" presStyleLbl="node3" presStyleIdx="0" presStyleCnt="4" custLinFactY="37769" custLinFactNeighborX="-2200" custLinFactNeighborY="10000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C6C53AD-1A4C-4B2A-8AE0-D47CFAE1B4EB}" type="pres">
      <dgm:prSet presAssocID="{ED1EDAE2-927D-4E74-B702-EEF7DD7FF771}" presName="rootConnector" presStyleLbl="node3" presStyleIdx="0" presStyleCnt="4"/>
      <dgm:spPr/>
      <dgm:t>
        <a:bodyPr/>
        <a:lstStyle/>
        <a:p>
          <a:endParaRPr lang="zh-CN" altLang="en-US"/>
        </a:p>
      </dgm:t>
    </dgm:pt>
    <dgm:pt modelId="{6828C0A8-CAE5-4731-8DB2-61202A3390BE}" type="pres">
      <dgm:prSet presAssocID="{ED1EDAE2-927D-4E74-B702-EEF7DD7FF771}" presName="hierChild4" presStyleCnt="0"/>
      <dgm:spPr/>
    </dgm:pt>
    <dgm:pt modelId="{E5C1526A-E0B4-4BF5-9BFB-BA13154E5EC7}" type="pres">
      <dgm:prSet presAssocID="{ED1EDAE2-927D-4E74-B702-EEF7DD7FF771}" presName="hierChild5" presStyleCnt="0"/>
      <dgm:spPr/>
    </dgm:pt>
    <dgm:pt modelId="{7108F44E-5C75-410F-84C2-380C3557D535}" type="pres">
      <dgm:prSet presAssocID="{31F4A0E1-D0B5-474A-8517-79BBFD31588E}" presName="hierChild5" presStyleCnt="0"/>
      <dgm:spPr/>
    </dgm:pt>
    <dgm:pt modelId="{774058A9-C4AC-4A78-AE2E-256A269766A6}" type="pres">
      <dgm:prSet presAssocID="{C8AC847A-A51B-4FEC-99FB-1CDB5A4592A2}" presName="Name37" presStyleLbl="parChTrans1D2" presStyleIdx="4" presStyleCnt="8"/>
      <dgm:spPr/>
      <dgm:t>
        <a:bodyPr/>
        <a:lstStyle/>
        <a:p>
          <a:endParaRPr lang="zh-CN" altLang="en-US"/>
        </a:p>
      </dgm:t>
    </dgm:pt>
    <dgm:pt modelId="{42280B43-A8E4-4C40-A3F4-22B0C4B25CE6}" type="pres">
      <dgm:prSet presAssocID="{5B316059-4447-438C-B65D-D33C11E732B4}" presName="hierRoot2" presStyleCnt="0">
        <dgm:presLayoutVars>
          <dgm:hierBranch val="init"/>
        </dgm:presLayoutVars>
      </dgm:prSet>
      <dgm:spPr/>
    </dgm:pt>
    <dgm:pt modelId="{36E5C2A4-2F21-49FE-ADCB-EF96F072E410}" type="pres">
      <dgm:prSet presAssocID="{5B316059-4447-438C-B65D-D33C11E732B4}" presName="rootComposite" presStyleCnt="0"/>
      <dgm:spPr/>
    </dgm:pt>
    <dgm:pt modelId="{61B6E5C0-FB17-488E-A2DA-59D66728CA25}" type="pres">
      <dgm:prSet presAssocID="{5B316059-4447-438C-B65D-D33C11E732B4}" presName="rootText" presStyleLbl="node2" presStyleIdx="4" presStyleCnt="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ABE7D70-8827-4661-ADBE-98BD451BA56D}" type="pres">
      <dgm:prSet presAssocID="{5B316059-4447-438C-B65D-D33C11E732B4}" presName="rootConnector" presStyleLbl="node2" presStyleIdx="4" presStyleCnt="8"/>
      <dgm:spPr/>
      <dgm:t>
        <a:bodyPr/>
        <a:lstStyle/>
        <a:p>
          <a:endParaRPr lang="zh-CN" altLang="en-US"/>
        </a:p>
      </dgm:t>
    </dgm:pt>
    <dgm:pt modelId="{387017AC-B59B-4A7E-BC2D-34819FE75761}" type="pres">
      <dgm:prSet presAssocID="{5B316059-4447-438C-B65D-D33C11E732B4}" presName="hierChild4" presStyleCnt="0"/>
      <dgm:spPr/>
    </dgm:pt>
    <dgm:pt modelId="{E7244F35-629D-43DB-89BA-8A00126F9AD4}" type="pres">
      <dgm:prSet presAssocID="{47E6A81E-2891-4169-A032-3E2563D46A73}" presName="Name37" presStyleLbl="parChTrans1D3" presStyleIdx="1" presStyleCnt="4"/>
      <dgm:spPr/>
      <dgm:t>
        <a:bodyPr/>
        <a:lstStyle/>
        <a:p>
          <a:endParaRPr lang="zh-CN" altLang="en-US"/>
        </a:p>
      </dgm:t>
    </dgm:pt>
    <dgm:pt modelId="{E0C564B6-AE80-4E2A-98AB-AEE70A6300FB}" type="pres">
      <dgm:prSet presAssocID="{9A0D4156-D964-49FD-9891-B27DA900A59E}" presName="hierRoot2" presStyleCnt="0">
        <dgm:presLayoutVars>
          <dgm:hierBranch val="init"/>
        </dgm:presLayoutVars>
      </dgm:prSet>
      <dgm:spPr/>
    </dgm:pt>
    <dgm:pt modelId="{C320AC20-DD95-48B2-8931-77031726F641}" type="pres">
      <dgm:prSet presAssocID="{9A0D4156-D964-49FD-9891-B27DA900A59E}" presName="rootComposite" presStyleCnt="0"/>
      <dgm:spPr/>
    </dgm:pt>
    <dgm:pt modelId="{555D320C-BFFC-41F4-AE90-998BF0359D0B}" type="pres">
      <dgm:prSet presAssocID="{9A0D4156-D964-49FD-9891-B27DA900A59E}" presName="rootText" presStyleLbl="node3" presStyleIdx="1" presStyleCnt="4" custLinFactY="49151" custLinFactNeighborX="3599" custLinFactNeighborY="10000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9933F77-132E-4CA2-82CF-F46E50A23F88}" type="pres">
      <dgm:prSet presAssocID="{9A0D4156-D964-49FD-9891-B27DA900A59E}" presName="rootConnector" presStyleLbl="node3" presStyleIdx="1" presStyleCnt="4"/>
      <dgm:spPr/>
      <dgm:t>
        <a:bodyPr/>
        <a:lstStyle/>
        <a:p>
          <a:endParaRPr lang="zh-CN" altLang="en-US"/>
        </a:p>
      </dgm:t>
    </dgm:pt>
    <dgm:pt modelId="{146D16CE-36D2-44D9-9F60-C7E0F2BC7F6B}" type="pres">
      <dgm:prSet presAssocID="{9A0D4156-D964-49FD-9891-B27DA900A59E}" presName="hierChild4" presStyleCnt="0"/>
      <dgm:spPr/>
    </dgm:pt>
    <dgm:pt modelId="{B9EE2C2B-4700-4489-97E8-598AFF6ACE61}" type="pres">
      <dgm:prSet presAssocID="{9A0D4156-D964-49FD-9891-B27DA900A59E}" presName="hierChild5" presStyleCnt="0"/>
      <dgm:spPr/>
    </dgm:pt>
    <dgm:pt modelId="{1687302A-82AA-4FC5-8B1D-7058BA0CF2C5}" type="pres">
      <dgm:prSet presAssocID="{3E765E4D-E5BD-4EF6-8F5D-8DC7D2734820}" presName="Name37" presStyleLbl="parChTrans1D3" presStyleIdx="2" presStyleCnt="4"/>
      <dgm:spPr/>
      <dgm:t>
        <a:bodyPr/>
        <a:lstStyle/>
        <a:p>
          <a:endParaRPr lang="zh-CN" altLang="en-US"/>
        </a:p>
      </dgm:t>
    </dgm:pt>
    <dgm:pt modelId="{8948048E-EB50-495F-916A-FB5428C28DD7}" type="pres">
      <dgm:prSet presAssocID="{A0D46204-B318-4C65-BEBE-F06D7BBC4CBD}" presName="hierRoot2" presStyleCnt="0">
        <dgm:presLayoutVars>
          <dgm:hierBranch val="init"/>
        </dgm:presLayoutVars>
      </dgm:prSet>
      <dgm:spPr/>
    </dgm:pt>
    <dgm:pt modelId="{F174BA04-FA34-4C88-B000-30777D333320}" type="pres">
      <dgm:prSet presAssocID="{A0D46204-B318-4C65-BEBE-F06D7BBC4CBD}" presName="rootComposite" presStyleCnt="0"/>
      <dgm:spPr/>
    </dgm:pt>
    <dgm:pt modelId="{396995C2-8ECD-4E11-8FB3-BA14638D936B}" type="pres">
      <dgm:prSet presAssocID="{A0D46204-B318-4C65-BEBE-F06D7BBC4CBD}" presName="rootText" presStyleLbl="node3" presStyleIdx="2" presStyleCnt="4" custLinFactY="49151" custLinFactNeighborX="-1044" custLinFactNeighborY="10000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F5FEF4C-F620-4B03-B696-DACED2F051F3}" type="pres">
      <dgm:prSet presAssocID="{A0D46204-B318-4C65-BEBE-F06D7BBC4CBD}" presName="rootConnector" presStyleLbl="node3" presStyleIdx="2" presStyleCnt="4"/>
      <dgm:spPr/>
      <dgm:t>
        <a:bodyPr/>
        <a:lstStyle/>
        <a:p>
          <a:endParaRPr lang="zh-CN" altLang="en-US"/>
        </a:p>
      </dgm:t>
    </dgm:pt>
    <dgm:pt modelId="{83FCDBC6-293F-410C-9765-AE8EA59A9778}" type="pres">
      <dgm:prSet presAssocID="{A0D46204-B318-4C65-BEBE-F06D7BBC4CBD}" presName="hierChild4" presStyleCnt="0"/>
      <dgm:spPr/>
    </dgm:pt>
    <dgm:pt modelId="{91A266C2-A7A2-46AC-86D2-742C82E24C08}" type="pres">
      <dgm:prSet presAssocID="{8F14E7ED-13BD-4ABE-955E-8F7847A7C8E1}" presName="Name37" presStyleLbl="parChTrans1D4" presStyleIdx="0" presStyleCnt="1"/>
      <dgm:spPr/>
      <dgm:t>
        <a:bodyPr/>
        <a:lstStyle/>
        <a:p>
          <a:endParaRPr lang="zh-CN" altLang="en-US"/>
        </a:p>
      </dgm:t>
    </dgm:pt>
    <dgm:pt modelId="{C6ACEE37-BA19-4174-A200-0B36FCE3CB99}" type="pres">
      <dgm:prSet presAssocID="{C9A35BD2-3786-44EA-99BF-BED7A5A0F29B}" presName="hierRoot2" presStyleCnt="0">
        <dgm:presLayoutVars>
          <dgm:hierBranch val="init"/>
        </dgm:presLayoutVars>
      </dgm:prSet>
      <dgm:spPr/>
    </dgm:pt>
    <dgm:pt modelId="{649B5650-FA62-476C-8174-938656542F34}" type="pres">
      <dgm:prSet presAssocID="{C9A35BD2-3786-44EA-99BF-BED7A5A0F29B}" presName="rootComposite" presStyleCnt="0"/>
      <dgm:spPr/>
    </dgm:pt>
    <dgm:pt modelId="{21CF486D-DF7C-41E9-9126-FD1494FF9DAF}" type="pres">
      <dgm:prSet presAssocID="{C9A35BD2-3786-44EA-99BF-BED7A5A0F29B}" presName="rootText" presStyleLbl="node4" presStyleIdx="0" presStyleCnt="1" custLinFactY="91342" custLinFactNeighborX="-6090" custLinFactNeighborY="10000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4A05F76-219C-4528-87DE-8B133FBB3744}" type="pres">
      <dgm:prSet presAssocID="{C9A35BD2-3786-44EA-99BF-BED7A5A0F29B}" presName="rootConnector" presStyleLbl="node4" presStyleIdx="0" presStyleCnt="1"/>
      <dgm:spPr/>
      <dgm:t>
        <a:bodyPr/>
        <a:lstStyle/>
        <a:p>
          <a:endParaRPr lang="zh-CN" altLang="en-US"/>
        </a:p>
      </dgm:t>
    </dgm:pt>
    <dgm:pt modelId="{FF65197C-477F-4088-AA11-C7A48B8F1648}" type="pres">
      <dgm:prSet presAssocID="{C9A35BD2-3786-44EA-99BF-BED7A5A0F29B}" presName="hierChild4" presStyleCnt="0"/>
      <dgm:spPr/>
    </dgm:pt>
    <dgm:pt modelId="{AD185356-E049-44D4-B932-D5BD6BCDC512}" type="pres">
      <dgm:prSet presAssocID="{C9A35BD2-3786-44EA-99BF-BED7A5A0F29B}" presName="hierChild5" presStyleCnt="0"/>
      <dgm:spPr/>
    </dgm:pt>
    <dgm:pt modelId="{CEEA35B2-44CB-4B60-B27F-C1743C9F0FB4}" type="pres">
      <dgm:prSet presAssocID="{A0D46204-B318-4C65-BEBE-F06D7BBC4CBD}" presName="hierChild5" presStyleCnt="0"/>
      <dgm:spPr/>
    </dgm:pt>
    <dgm:pt modelId="{E186046F-A743-495C-BA1E-7F8CFB1C3F95}" type="pres">
      <dgm:prSet presAssocID="{B805827A-AF1E-43FA-900E-B4D398226EDE}" presName="Name37" presStyleLbl="parChTrans1D3" presStyleIdx="3" presStyleCnt="4"/>
      <dgm:spPr/>
      <dgm:t>
        <a:bodyPr/>
        <a:lstStyle/>
        <a:p>
          <a:endParaRPr lang="zh-CN" altLang="en-US"/>
        </a:p>
      </dgm:t>
    </dgm:pt>
    <dgm:pt modelId="{45C6785A-6E78-42AF-9F9C-379F454057EE}" type="pres">
      <dgm:prSet presAssocID="{22519B8E-DD66-4C8C-8BA2-C84C4167DA08}" presName="hierRoot2" presStyleCnt="0">
        <dgm:presLayoutVars>
          <dgm:hierBranch val="init"/>
        </dgm:presLayoutVars>
      </dgm:prSet>
      <dgm:spPr/>
    </dgm:pt>
    <dgm:pt modelId="{A34E8E35-1945-4AA2-B92E-A322771B2B77}" type="pres">
      <dgm:prSet presAssocID="{22519B8E-DD66-4C8C-8BA2-C84C4167DA08}" presName="rootComposite" presStyleCnt="0"/>
      <dgm:spPr/>
    </dgm:pt>
    <dgm:pt modelId="{A4ED9856-160E-4A83-BC99-4B93E259C08F}" type="pres">
      <dgm:prSet presAssocID="{22519B8E-DD66-4C8C-8BA2-C84C4167DA08}" presName="rootText" presStyleLbl="node3" presStyleIdx="3" presStyleCnt="4" custLinFactY="49151" custLinFactNeighborX="16242" custLinFactNeighborY="10000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F1E1F8D-5EA8-4578-824C-9CF99B7F1555}" type="pres">
      <dgm:prSet presAssocID="{22519B8E-DD66-4C8C-8BA2-C84C4167DA08}" presName="rootConnector" presStyleLbl="node3" presStyleIdx="3" presStyleCnt="4"/>
      <dgm:spPr/>
      <dgm:t>
        <a:bodyPr/>
        <a:lstStyle/>
        <a:p>
          <a:endParaRPr lang="zh-CN" altLang="en-US"/>
        </a:p>
      </dgm:t>
    </dgm:pt>
    <dgm:pt modelId="{2391CE03-79CE-40E9-9096-7E31DBACCD05}" type="pres">
      <dgm:prSet presAssocID="{22519B8E-DD66-4C8C-8BA2-C84C4167DA08}" presName="hierChild4" presStyleCnt="0"/>
      <dgm:spPr/>
    </dgm:pt>
    <dgm:pt modelId="{A6D043C8-3713-413F-8953-E1FF50C6AA19}" type="pres">
      <dgm:prSet presAssocID="{22519B8E-DD66-4C8C-8BA2-C84C4167DA08}" presName="hierChild5" presStyleCnt="0"/>
      <dgm:spPr/>
    </dgm:pt>
    <dgm:pt modelId="{D178B02D-8C3E-49F0-95E7-3230788B0744}" type="pres">
      <dgm:prSet presAssocID="{5B316059-4447-438C-B65D-D33C11E732B4}" presName="hierChild5" presStyleCnt="0"/>
      <dgm:spPr/>
    </dgm:pt>
    <dgm:pt modelId="{700B148E-23C4-4A2F-90CB-9BF5CF531B40}" type="pres">
      <dgm:prSet presAssocID="{656B3047-2F5B-4DA5-ABC6-C0717E371007}" presName="Name37" presStyleLbl="parChTrans1D2" presStyleIdx="5" presStyleCnt="8"/>
      <dgm:spPr/>
      <dgm:t>
        <a:bodyPr/>
        <a:lstStyle/>
        <a:p>
          <a:endParaRPr lang="zh-CN" altLang="en-US"/>
        </a:p>
      </dgm:t>
    </dgm:pt>
    <dgm:pt modelId="{7CF83733-38BD-4F95-86FB-E216994C0AD7}" type="pres">
      <dgm:prSet presAssocID="{3DCB40F5-6B5C-43E6-B754-E28D5E9A3895}" presName="hierRoot2" presStyleCnt="0">
        <dgm:presLayoutVars>
          <dgm:hierBranch val="init"/>
        </dgm:presLayoutVars>
      </dgm:prSet>
      <dgm:spPr/>
    </dgm:pt>
    <dgm:pt modelId="{DB9A51A6-B104-43C1-8BE6-3A3C03DF0752}" type="pres">
      <dgm:prSet presAssocID="{3DCB40F5-6B5C-43E6-B754-E28D5E9A3895}" presName="rootComposite" presStyleCnt="0"/>
      <dgm:spPr/>
    </dgm:pt>
    <dgm:pt modelId="{669408A7-67FC-47F1-ADCC-1AD286205C12}" type="pres">
      <dgm:prSet presAssocID="{3DCB40F5-6B5C-43E6-B754-E28D5E9A3895}" presName="rootText" presStyleLbl="node2" presStyleIdx="5" presStyleCnt="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D990F16-B13C-429B-9BC4-548CB4B380BE}" type="pres">
      <dgm:prSet presAssocID="{3DCB40F5-6B5C-43E6-B754-E28D5E9A3895}" presName="rootConnector" presStyleLbl="node2" presStyleIdx="5" presStyleCnt="8"/>
      <dgm:spPr/>
      <dgm:t>
        <a:bodyPr/>
        <a:lstStyle/>
        <a:p>
          <a:endParaRPr lang="zh-CN" altLang="en-US"/>
        </a:p>
      </dgm:t>
    </dgm:pt>
    <dgm:pt modelId="{184A8575-072B-44CB-8F3B-1C8B4141EA9D}" type="pres">
      <dgm:prSet presAssocID="{3DCB40F5-6B5C-43E6-B754-E28D5E9A3895}" presName="hierChild4" presStyleCnt="0"/>
      <dgm:spPr/>
    </dgm:pt>
    <dgm:pt modelId="{DC8C6C51-5AC6-4076-980F-AFAB3C26B76D}" type="pres">
      <dgm:prSet presAssocID="{3DCB40F5-6B5C-43E6-B754-E28D5E9A3895}" presName="hierChild5" presStyleCnt="0"/>
      <dgm:spPr/>
    </dgm:pt>
    <dgm:pt modelId="{EAFC6312-AC2E-4891-AB4A-A6602F911834}" type="pres">
      <dgm:prSet presAssocID="{1D97BE68-EC8B-44D6-8BF4-D7E9A598F4CF}" presName="Name37" presStyleLbl="parChTrans1D2" presStyleIdx="6" presStyleCnt="8"/>
      <dgm:spPr/>
      <dgm:t>
        <a:bodyPr/>
        <a:lstStyle/>
        <a:p>
          <a:endParaRPr lang="zh-CN" altLang="en-US"/>
        </a:p>
      </dgm:t>
    </dgm:pt>
    <dgm:pt modelId="{7FC87AF8-D6E3-4BC8-B27A-D253CD9AE234}" type="pres">
      <dgm:prSet presAssocID="{894E9028-D948-4EF9-98A6-49FBC2E0588E}" presName="hierRoot2" presStyleCnt="0">
        <dgm:presLayoutVars>
          <dgm:hierBranch val="init"/>
        </dgm:presLayoutVars>
      </dgm:prSet>
      <dgm:spPr/>
    </dgm:pt>
    <dgm:pt modelId="{289566D8-AEC7-4724-B129-ED1972B45088}" type="pres">
      <dgm:prSet presAssocID="{894E9028-D948-4EF9-98A6-49FBC2E0588E}" presName="rootComposite" presStyleCnt="0"/>
      <dgm:spPr/>
    </dgm:pt>
    <dgm:pt modelId="{9D32B9EF-F9E2-43AF-9D40-531A2C936517}" type="pres">
      <dgm:prSet presAssocID="{894E9028-D948-4EF9-98A6-49FBC2E0588E}" presName="rootText" presStyleLbl="node2" presStyleIdx="6" presStyleCnt="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B05C610-B9B5-42AA-ADFE-42ECAA975C1B}" type="pres">
      <dgm:prSet presAssocID="{894E9028-D948-4EF9-98A6-49FBC2E0588E}" presName="rootConnector" presStyleLbl="node2" presStyleIdx="6" presStyleCnt="8"/>
      <dgm:spPr/>
      <dgm:t>
        <a:bodyPr/>
        <a:lstStyle/>
        <a:p>
          <a:endParaRPr lang="zh-CN" altLang="en-US"/>
        </a:p>
      </dgm:t>
    </dgm:pt>
    <dgm:pt modelId="{A70513D2-5ED9-471E-82CA-17A3211EE205}" type="pres">
      <dgm:prSet presAssocID="{894E9028-D948-4EF9-98A6-49FBC2E0588E}" presName="hierChild4" presStyleCnt="0"/>
      <dgm:spPr/>
    </dgm:pt>
    <dgm:pt modelId="{4A5655E7-302A-477C-A546-6AA624E26EA0}" type="pres">
      <dgm:prSet presAssocID="{894E9028-D948-4EF9-98A6-49FBC2E0588E}" presName="hierChild5" presStyleCnt="0"/>
      <dgm:spPr/>
    </dgm:pt>
    <dgm:pt modelId="{9ACBF050-4D58-4D4E-A4A5-A9EFF686614D}" type="pres">
      <dgm:prSet presAssocID="{CDCAB4BB-4213-44D4-9AFD-32F63A5C4F66}" presName="Name37" presStyleLbl="parChTrans1D2" presStyleIdx="7" presStyleCnt="8"/>
      <dgm:spPr/>
      <dgm:t>
        <a:bodyPr/>
        <a:lstStyle/>
        <a:p>
          <a:endParaRPr lang="zh-CN" altLang="en-US"/>
        </a:p>
      </dgm:t>
    </dgm:pt>
    <dgm:pt modelId="{B2413C90-8FB1-49B1-919D-9CBB4E7A4532}" type="pres">
      <dgm:prSet presAssocID="{7C7CC42F-0171-454A-9413-B655C6714A11}" presName="hierRoot2" presStyleCnt="0">
        <dgm:presLayoutVars>
          <dgm:hierBranch val="init"/>
        </dgm:presLayoutVars>
      </dgm:prSet>
      <dgm:spPr/>
    </dgm:pt>
    <dgm:pt modelId="{BE415DBF-7EF9-4000-AB61-71C50E089BA7}" type="pres">
      <dgm:prSet presAssocID="{7C7CC42F-0171-454A-9413-B655C6714A11}" presName="rootComposite" presStyleCnt="0"/>
      <dgm:spPr/>
    </dgm:pt>
    <dgm:pt modelId="{7ABE2A55-FB5E-4C90-9670-EDBE5732F1EF}" type="pres">
      <dgm:prSet presAssocID="{7C7CC42F-0171-454A-9413-B655C6714A11}" presName="rootText" presStyleLbl="node2" presStyleIdx="7" presStyleCnt="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459702F-77BD-4E00-A0E2-9A1DAA34A4E6}" type="pres">
      <dgm:prSet presAssocID="{7C7CC42F-0171-454A-9413-B655C6714A11}" presName="rootConnector" presStyleLbl="node2" presStyleIdx="7" presStyleCnt="8"/>
      <dgm:spPr/>
      <dgm:t>
        <a:bodyPr/>
        <a:lstStyle/>
        <a:p>
          <a:endParaRPr lang="zh-CN" altLang="en-US"/>
        </a:p>
      </dgm:t>
    </dgm:pt>
    <dgm:pt modelId="{77269656-D7E2-4CE7-98E6-FF5450EED429}" type="pres">
      <dgm:prSet presAssocID="{7C7CC42F-0171-454A-9413-B655C6714A11}" presName="hierChild4" presStyleCnt="0"/>
      <dgm:spPr/>
    </dgm:pt>
    <dgm:pt modelId="{16BA2507-09C3-4735-80A4-74BC032CE81C}" type="pres">
      <dgm:prSet presAssocID="{7C7CC42F-0171-454A-9413-B655C6714A11}" presName="hierChild5" presStyleCnt="0"/>
      <dgm:spPr/>
    </dgm:pt>
    <dgm:pt modelId="{D9B047B1-4C54-42EF-8188-8428F529A79B}" type="pres">
      <dgm:prSet presAssocID="{0FA55ED4-F0C4-4926-BA09-E2A6181E8E54}" presName="hierChild3" presStyleCnt="0"/>
      <dgm:spPr/>
    </dgm:pt>
    <dgm:pt modelId="{E5BAFC9A-C5C4-426D-B3DE-242F6E7562A7}" type="pres">
      <dgm:prSet presAssocID="{EC7F89C7-C5D9-46DE-8F04-BC454B5179F0}" presName="hierRoot1" presStyleCnt="0">
        <dgm:presLayoutVars>
          <dgm:hierBranch val="init"/>
        </dgm:presLayoutVars>
      </dgm:prSet>
      <dgm:spPr/>
    </dgm:pt>
    <dgm:pt modelId="{AEED974A-C151-4CB4-AB94-43D5C592C64B}" type="pres">
      <dgm:prSet presAssocID="{EC7F89C7-C5D9-46DE-8F04-BC454B5179F0}" presName="rootComposite1" presStyleCnt="0"/>
      <dgm:spPr/>
    </dgm:pt>
    <dgm:pt modelId="{80B3073C-3C68-450B-A3D0-839C997C4191}" type="pres">
      <dgm:prSet presAssocID="{EC7F89C7-C5D9-46DE-8F04-BC454B5179F0}" presName="rootText1" presStyleLbl="node0" presStyleIdx="1" presStyleCnt="2" custScaleX="134975" custScaleY="122736" custLinFactNeighborX="-61492" custLinFactNeighborY="-1820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071C8C3-82B0-47F8-ABC1-E48C0C812ED5}" type="pres">
      <dgm:prSet presAssocID="{EC7F89C7-C5D9-46DE-8F04-BC454B5179F0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ECC29EA8-620A-4CCC-8F13-A8E1A2F500A7}" type="pres">
      <dgm:prSet presAssocID="{EC7F89C7-C5D9-46DE-8F04-BC454B5179F0}" presName="hierChild2" presStyleCnt="0"/>
      <dgm:spPr/>
    </dgm:pt>
    <dgm:pt modelId="{C667C0B8-67CD-4597-837D-F4F6FAC914D7}" type="pres">
      <dgm:prSet presAssocID="{EC7F89C7-C5D9-46DE-8F04-BC454B5179F0}" presName="hierChild3" presStyleCnt="0"/>
      <dgm:spPr/>
    </dgm:pt>
  </dgm:ptLst>
  <dgm:cxnLst>
    <dgm:cxn modelId="{00208F7F-B07D-4665-BE8F-DD90146537D2}" type="presOf" srcId="{1D97BE68-EC8B-44D6-8BF4-D7E9A598F4CF}" destId="{EAFC6312-AC2E-4891-AB4A-A6602F911834}" srcOrd="0" destOrd="0" presId="urn:microsoft.com/office/officeart/2005/8/layout/orgChart1#1"/>
    <dgm:cxn modelId="{9DA461BA-E7AA-473C-BD3B-773B40258E53}" srcId="{5B316059-4447-438C-B65D-D33C11E732B4}" destId="{9A0D4156-D964-49FD-9891-B27DA900A59E}" srcOrd="0" destOrd="0" parTransId="{47E6A81E-2891-4169-A032-3E2563D46A73}" sibTransId="{C8BB5F3E-CE06-4DFB-90F4-9FCBFDA46973}"/>
    <dgm:cxn modelId="{91BF2758-3240-4352-9C77-EFD9D54F0B5B}" srcId="{0FA55ED4-F0C4-4926-BA09-E2A6181E8E54}" destId="{5B316059-4447-438C-B65D-D33C11E732B4}" srcOrd="4" destOrd="0" parTransId="{C8AC847A-A51B-4FEC-99FB-1CDB5A4592A2}" sibTransId="{6A935DAD-DA46-442E-94EF-B71931888E8A}"/>
    <dgm:cxn modelId="{9B046332-273B-40C3-8BD6-085100CA1F12}" type="presOf" srcId="{9A0D4156-D964-49FD-9891-B27DA900A59E}" destId="{555D320C-BFFC-41F4-AE90-998BF0359D0B}" srcOrd="0" destOrd="0" presId="urn:microsoft.com/office/officeart/2005/8/layout/orgChart1#1"/>
    <dgm:cxn modelId="{535727AA-85C9-4A00-95A7-9DA349088FDA}" type="presOf" srcId="{22519B8E-DD66-4C8C-8BA2-C84C4167DA08}" destId="{6F1E1F8D-5EA8-4578-824C-9CF99B7F1555}" srcOrd="1" destOrd="0" presId="urn:microsoft.com/office/officeart/2005/8/layout/orgChart1#1"/>
    <dgm:cxn modelId="{7F5D321F-64D0-4035-AE10-C82654A785F6}" type="presOf" srcId="{31F4A0E1-D0B5-474A-8517-79BBFD31588E}" destId="{14A12250-C4AE-489C-8B1E-8C7FC4746839}" srcOrd="0" destOrd="0" presId="urn:microsoft.com/office/officeart/2005/8/layout/orgChart1#1"/>
    <dgm:cxn modelId="{1ED80CC7-1C0D-4403-8C6C-C9DF7A294A9E}" type="presOf" srcId="{6319C892-7425-42D5-B2C6-CE3EC163539D}" destId="{D8C87154-87FB-41DE-B192-F5295E4BF1A8}" srcOrd="1" destOrd="0" presId="urn:microsoft.com/office/officeart/2005/8/layout/orgChart1#1"/>
    <dgm:cxn modelId="{F2C862DE-FDF9-4493-AA4D-888DB75C11A8}" type="presOf" srcId="{EC7F89C7-C5D9-46DE-8F04-BC454B5179F0}" destId="{F071C8C3-82B0-47F8-ABC1-E48C0C812ED5}" srcOrd="1" destOrd="0" presId="urn:microsoft.com/office/officeart/2005/8/layout/orgChart1#1"/>
    <dgm:cxn modelId="{F7FC9847-F7B4-4639-AC95-C8CC6EAF7BB5}" type="presOf" srcId="{3DF4B1DD-B65D-471B-9300-35EB19E8CDD4}" destId="{E475E56C-530C-436C-B37B-56A419FFD89C}" srcOrd="0" destOrd="0" presId="urn:microsoft.com/office/officeart/2005/8/layout/orgChart1#1"/>
    <dgm:cxn modelId="{5356C9A0-753C-4D90-B047-F24DC85743A9}" srcId="{5B316059-4447-438C-B65D-D33C11E732B4}" destId="{22519B8E-DD66-4C8C-8BA2-C84C4167DA08}" srcOrd="2" destOrd="0" parTransId="{B805827A-AF1E-43FA-900E-B4D398226EDE}" sibTransId="{BEAEEBD1-1213-49CF-A308-57732FB1C7BF}"/>
    <dgm:cxn modelId="{9C99CB17-9E6B-45DC-89BF-F7AE8D89BE37}" type="presOf" srcId="{894E9028-D948-4EF9-98A6-49FBC2E0588E}" destId="{5B05C610-B9B5-42AA-ADFE-42ECAA975C1B}" srcOrd="1" destOrd="0" presId="urn:microsoft.com/office/officeart/2005/8/layout/orgChart1#1"/>
    <dgm:cxn modelId="{B6895763-D45D-4D15-A682-A36D0E877AB9}" type="presOf" srcId="{10AD4E22-931A-4656-A58A-A870E302E537}" destId="{986CC5FE-331D-4E0B-9B4E-EB489A67AD1C}" srcOrd="0" destOrd="0" presId="urn:microsoft.com/office/officeart/2005/8/layout/orgChart1#1"/>
    <dgm:cxn modelId="{611FBA5B-64EF-45EF-A828-35CDBAE148D7}" srcId="{5521E740-831C-4865-99F8-C73A453CE067}" destId="{0FA55ED4-F0C4-4926-BA09-E2A6181E8E54}" srcOrd="0" destOrd="0" parTransId="{594F0878-21A0-41D7-BF2E-AFDDE10F31C1}" sibTransId="{2495210D-BD60-4EA5-A8E0-4756FDCAD6AD}"/>
    <dgm:cxn modelId="{E7B80BB8-B2BC-41B3-898D-AAF215FF1D72}" type="presOf" srcId="{47E6A81E-2891-4169-A032-3E2563D46A73}" destId="{E7244F35-629D-43DB-89BA-8A00126F9AD4}" srcOrd="0" destOrd="0" presId="urn:microsoft.com/office/officeart/2005/8/layout/orgChart1#1"/>
    <dgm:cxn modelId="{5760D131-F785-42A2-AECF-6F49108F0565}" type="presOf" srcId="{B805827A-AF1E-43FA-900E-B4D398226EDE}" destId="{E186046F-A743-495C-BA1E-7F8CFB1C3F95}" srcOrd="0" destOrd="0" presId="urn:microsoft.com/office/officeart/2005/8/layout/orgChart1#1"/>
    <dgm:cxn modelId="{90049769-5CCF-41E8-8B7B-A32B83365660}" type="presOf" srcId="{5B316059-4447-438C-B65D-D33C11E732B4}" destId="{9ABE7D70-8827-4661-ADBE-98BD451BA56D}" srcOrd="1" destOrd="0" presId="urn:microsoft.com/office/officeart/2005/8/layout/orgChart1#1"/>
    <dgm:cxn modelId="{44EA0D42-0131-4993-8266-502027FBD618}" type="presOf" srcId="{0FA55ED4-F0C4-4926-BA09-E2A6181E8E54}" destId="{5E2B4013-B48D-4C08-AED5-4AEC9377E8A4}" srcOrd="0" destOrd="0" presId="urn:microsoft.com/office/officeart/2005/8/layout/orgChart1#1"/>
    <dgm:cxn modelId="{022894AE-33FD-4EFA-8016-19F2ACC42180}" srcId="{0FA55ED4-F0C4-4926-BA09-E2A6181E8E54}" destId="{894E9028-D948-4EF9-98A6-49FBC2E0588E}" srcOrd="6" destOrd="0" parTransId="{1D97BE68-EC8B-44D6-8BF4-D7E9A598F4CF}" sibTransId="{36F90FDC-6E08-448D-980A-F5E5FC59D6BF}"/>
    <dgm:cxn modelId="{67431629-50C7-4CB8-8B00-F6564141C1AF}" type="presOf" srcId="{9A0D4156-D964-49FD-9891-B27DA900A59E}" destId="{19933F77-132E-4CA2-82CF-F46E50A23F88}" srcOrd="1" destOrd="0" presId="urn:microsoft.com/office/officeart/2005/8/layout/orgChart1#1"/>
    <dgm:cxn modelId="{56B6C383-7EA5-458E-97D9-31721BB649BD}" type="presOf" srcId="{37F3B583-1189-43CF-9360-846601EBEFA3}" destId="{0465ABCC-910A-4764-810F-981DCBEEBBCE}" srcOrd="0" destOrd="0" presId="urn:microsoft.com/office/officeart/2005/8/layout/orgChart1#1"/>
    <dgm:cxn modelId="{DAF4B5AB-7A71-4DCC-ABF0-C7491A07CA35}" srcId="{0FA55ED4-F0C4-4926-BA09-E2A6181E8E54}" destId="{31F4A0E1-D0B5-474A-8517-79BBFD31588E}" srcOrd="3" destOrd="0" parTransId="{3DF4B1DD-B65D-471B-9300-35EB19E8CDD4}" sibTransId="{C5A77064-0EAE-48C7-A604-F1557D1207E7}"/>
    <dgm:cxn modelId="{3776A8C6-EA00-41AE-A3F0-BECE767C0557}" type="presOf" srcId="{ED1EDAE2-927D-4E74-B702-EEF7DD7FF771}" destId="{2D3A3406-84EF-40DB-A13B-0461896BDA41}" srcOrd="0" destOrd="0" presId="urn:microsoft.com/office/officeart/2005/8/layout/orgChart1#1"/>
    <dgm:cxn modelId="{7ECB20F8-61A2-49FD-A990-1E275A8DBDEB}" srcId="{0FA55ED4-F0C4-4926-BA09-E2A6181E8E54}" destId="{3DCB40F5-6B5C-43E6-B754-E28D5E9A3895}" srcOrd="5" destOrd="0" parTransId="{656B3047-2F5B-4DA5-ABC6-C0717E371007}" sibTransId="{17FF3B23-4C88-4ACF-A1B0-36744201B8F8}"/>
    <dgm:cxn modelId="{12DED5E2-30C9-4B52-A5C4-7BDF67471E56}" type="presOf" srcId="{83459865-137C-4B8D-B1D7-AD7379FF81BB}" destId="{3A174AC6-A0BE-44B1-B127-EE6AD7C57CC7}" srcOrd="0" destOrd="0" presId="urn:microsoft.com/office/officeart/2005/8/layout/orgChart1#1"/>
    <dgm:cxn modelId="{827F962D-ECF6-4D1A-AB47-CA70E0B9DA33}" srcId="{0FA55ED4-F0C4-4926-BA09-E2A6181E8E54}" destId="{0CEFA73C-6ACA-41F5-AD19-D9425EDED5DC}" srcOrd="2" destOrd="0" parTransId="{A65ABB60-D355-44BB-9C38-AA404CB2C913}" sibTransId="{94F5CF33-655C-4911-B162-C4D015CBA1F2}"/>
    <dgm:cxn modelId="{B80549FF-FA9B-45DD-A834-17F43D0F423F}" type="presOf" srcId="{A65ABB60-D355-44BB-9C38-AA404CB2C913}" destId="{B4FB578F-E8BD-45EF-A208-AD9D28D2C8AB}" srcOrd="0" destOrd="0" presId="urn:microsoft.com/office/officeart/2005/8/layout/orgChart1#1"/>
    <dgm:cxn modelId="{B8E7293E-20A2-4C20-8B80-82E8A8F9E42A}" type="presOf" srcId="{0CEFA73C-6ACA-41F5-AD19-D9425EDED5DC}" destId="{74B3767D-D5B1-4B25-8C32-A1DA71BFB2F1}" srcOrd="0" destOrd="0" presId="urn:microsoft.com/office/officeart/2005/8/layout/orgChart1#1"/>
    <dgm:cxn modelId="{29D75223-A04C-43FE-B458-3D630053E03A}" type="presOf" srcId="{0FA55ED4-F0C4-4926-BA09-E2A6181E8E54}" destId="{2D80ABB3-5778-40C0-B079-6599DAB51D3D}" srcOrd="1" destOrd="0" presId="urn:microsoft.com/office/officeart/2005/8/layout/orgChart1#1"/>
    <dgm:cxn modelId="{13FA9AD7-BB3C-4F83-BDC6-7B4DEEE629BC}" srcId="{5B316059-4447-438C-B65D-D33C11E732B4}" destId="{A0D46204-B318-4C65-BEBE-F06D7BBC4CBD}" srcOrd="1" destOrd="0" parTransId="{3E765E4D-E5BD-4EF6-8F5D-8DC7D2734820}" sibTransId="{DC324A0B-235B-44E9-87DF-9CAB120D51DF}"/>
    <dgm:cxn modelId="{34D5278F-7570-4329-8598-41372218824F}" type="presOf" srcId="{3E765E4D-E5BD-4EF6-8F5D-8DC7D2734820}" destId="{1687302A-82AA-4FC5-8B1D-7058BA0CF2C5}" srcOrd="0" destOrd="0" presId="urn:microsoft.com/office/officeart/2005/8/layout/orgChart1#1"/>
    <dgm:cxn modelId="{609B4F3B-710A-46EA-A174-BFCDB2EC4998}" type="presOf" srcId="{A0D46204-B318-4C65-BEBE-F06D7BBC4CBD}" destId="{CF5FEF4C-F620-4B03-B696-DACED2F051F3}" srcOrd="1" destOrd="0" presId="urn:microsoft.com/office/officeart/2005/8/layout/orgChart1#1"/>
    <dgm:cxn modelId="{92AAF5BC-CB02-4A0F-AC08-41750814A1FF}" type="presOf" srcId="{31F4A0E1-D0B5-474A-8517-79BBFD31588E}" destId="{3CB9F4CA-51C0-4464-8543-968A446A734F}" srcOrd="1" destOrd="0" presId="urn:microsoft.com/office/officeart/2005/8/layout/orgChart1#1"/>
    <dgm:cxn modelId="{CBEBA8FD-EDC4-4007-A0F4-2DE6AF88D955}" type="presOf" srcId="{3DCB40F5-6B5C-43E6-B754-E28D5E9A3895}" destId="{669408A7-67FC-47F1-ADCC-1AD286205C12}" srcOrd="0" destOrd="0" presId="urn:microsoft.com/office/officeart/2005/8/layout/orgChart1#1"/>
    <dgm:cxn modelId="{EA37F351-9111-4A67-97E5-710DFD9A7756}" srcId="{0FA55ED4-F0C4-4926-BA09-E2A6181E8E54}" destId="{37F3B583-1189-43CF-9360-846601EBEFA3}" srcOrd="1" destOrd="0" parTransId="{83459865-137C-4B8D-B1D7-AD7379FF81BB}" sibTransId="{FA32FDCD-518B-41DD-995D-62FE3308D2FB}"/>
    <dgm:cxn modelId="{F1388223-787B-432D-9D36-59AD550465E1}" srcId="{31F4A0E1-D0B5-474A-8517-79BBFD31588E}" destId="{ED1EDAE2-927D-4E74-B702-EEF7DD7FF771}" srcOrd="0" destOrd="0" parTransId="{10AD4E22-931A-4656-A58A-A870E302E537}" sibTransId="{C508056A-E8C5-44FE-9306-180CD0F51C09}"/>
    <dgm:cxn modelId="{9EE5CA4F-285E-4BBD-8780-B39F22780802}" type="presOf" srcId="{A0D46204-B318-4C65-BEBE-F06D7BBC4CBD}" destId="{396995C2-8ECD-4E11-8FB3-BA14638D936B}" srcOrd="0" destOrd="0" presId="urn:microsoft.com/office/officeart/2005/8/layout/orgChart1#1"/>
    <dgm:cxn modelId="{608A66E0-8059-4391-94C7-68922E52E7A8}" srcId="{A0D46204-B318-4C65-BEBE-F06D7BBC4CBD}" destId="{C9A35BD2-3786-44EA-99BF-BED7A5A0F29B}" srcOrd="0" destOrd="0" parTransId="{8F14E7ED-13BD-4ABE-955E-8F7847A7C8E1}" sibTransId="{9B1D06FC-BB9C-4F40-9FB7-EF7EBEDE11B3}"/>
    <dgm:cxn modelId="{9E85E986-801F-45AF-994A-2E7E409A9B8A}" type="presOf" srcId="{7C7CC42F-0171-454A-9413-B655C6714A11}" destId="{0459702F-77BD-4E00-A0E2-9A1DAA34A4E6}" srcOrd="1" destOrd="0" presId="urn:microsoft.com/office/officeart/2005/8/layout/orgChart1#1"/>
    <dgm:cxn modelId="{B7240377-81BA-4A2C-9112-A28081A46214}" type="presOf" srcId="{A4D55E02-BBD7-4773-85D2-5727E3E32BB0}" destId="{2037F57B-2DAC-49C8-B599-CFAC2E132848}" srcOrd="0" destOrd="0" presId="urn:microsoft.com/office/officeart/2005/8/layout/orgChart1#1"/>
    <dgm:cxn modelId="{0C059A91-1380-478C-B5EA-E7C5E1DFD44C}" srcId="{0FA55ED4-F0C4-4926-BA09-E2A6181E8E54}" destId="{7C7CC42F-0171-454A-9413-B655C6714A11}" srcOrd="7" destOrd="0" parTransId="{CDCAB4BB-4213-44D4-9AFD-32F63A5C4F66}" sibTransId="{2E904481-14AE-47A1-A3A1-8C411FDEA1A4}"/>
    <dgm:cxn modelId="{D6660FA5-88B4-45B6-8157-BF09898F1A94}" type="presOf" srcId="{5B316059-4447-438C-B65D-D33C11E732B4}" destId="{61B6E5C0-FB17-488E-A2DA-59D66728CA25}" srcOrd="0" destOrd="0" presId="urn:microsoft.com/office/officeart/2005/8/layout/orgChart1#1"/>
    <dgm:cxn modelId="{6F9C351B-702A-45FC-8317-5CDF4C8B532D}" type="presOf" srcId="{C9A35BD2-3786-44EA-99BF-BED7A5A0F29B}" destId="{24A05F76-219C-4528-87DE-8B133FBB3744}" srcOrd="1" destOrd="0" presId="urn:microsoft.com/office/officeart/2005/8/layout/orgChart1#1"/>
    <dgm:cxn modelId="{E562C5ED-26C7-480D-97A6-43677B8D6EC1}" type="presOf" srcId="{37F3B583-1189-43CF-9360-846601EBEFA3}" destId="{969A2268-3548-4FCB-9B6C-FD558CD5D324}" srcOrd="1" destOrd="0" presId="urn:microsoft.com/office/officeart/2005/8/layout/orgChart1#1"/>
    <dgm:cxn modelId="{4353C5E5-8B04-4A9E-A6E3-100D655D09B5}" type="presOf" srcId="{0CEFA73C-6ACA-41F5-AD19-D9425EDED5DC}" destId="{1B8A569A-F92B-4869-92F1-C66A69881C12}" srcOrd="1" destOrd="0" presId="urn:microsoft.com/office/officeart/2005/8/layout/orgChart1#1"/>
    <dgm:cxn modelId="{5A274FC1-56FE-4E0A-9DF1-5499AE4D1D77}" type="presOf" srcId="{22519B8E-DD66-4C8C-8BA2-C84C4167DA08}" destId="{A4ED9856-160E-4A83-BC99-4B93E259C08F}" srcOrd="0" destOrd="0" presId="urn:microsoft.com/office/officeart/2005/8/layout/orgChart1#1"/>
    <dgm:cxn modelId="{98C722A7-5E1C-4F01-A078-C599496B853D}" type="presOf" srcId="{8F14E7ED-13BD-4ABE-955E-8F7847A7C8E1}" destId="{91A266C2-A7A2-46AC-86D2-742C82E24C08}" srcOrd="0" destOrd="0" presId="urn:microsoft.com/office/officeart/2005/8/layout/orgChart1#1"/>
    <dgm:cxn modelId="{AB102972-57F9-4591-93EB-CFA9FC6075B6}" type="presOf" srcId="{6319C892-7425-42D5-B2C6-CE3EC163539D}" destId="{4B760AB1-9F65-4A3C-972D-14F14BF5BDAC}" srcOrd="0" destOrd="0" presId="urn:microsoft.com/office/officeart/2005/8/layout/orgChart1#1"/>
    <dgm:cxn modelId="{AC8C860E-718E-4D10-9E03-BC868B77D8D7}" type="presOf" srcId="{656B3047-2F5B-4DA5-ABC6-C0717E371007}" destId="{700B148E-23C4-4A2F-90CB-9BF5CF531B40}" srcOrd="0" destOrd="0" presId="urn:microsoft.com/office/officeart/2005/8/layout/orgChart1#1"/>
    <dgm:cxn modelId="{3FD7F6BE-F3ED-40B0-803D-D55EF73F8C1C}" type="presOf" srcId="{ED1EDAE2-927D-4E74-B702-EEF7DD7FF771}" destId="{2C6C53AD-1A4C-4B2A-8AE0-D47CFAE1B4EB}" srcOrd="1" destOrd="0" presId="urn:microsoft.com/office/officeart/2005/8/layout/orgChart1#1"/>
    <dgm:cxn modelId="{92946F51-50C1-414E-9161-34389703BC0C}" type="presOf" srcId="{C8AC847A-A51B-4FEC-99FB-1CDB5A4592A2}" destId="{774058A9-C4AC-4A78-AE2E-256A269766A6}" srcOrd="0" destOrd="0" presId="urn:microsoft.com/office/officeart/2005/8/layout/orgChart1#1"/>
    <dgm:cxn modelId="{30581F25-815A-467D-B71E-FECD1EE68B12}" type="presOf" srcId="{5521E740-831C-4865-99F8-C73A453CE067}" destId="{D384F315-FA87-4C02-9628-966E711AA177}" srcOrd="0" destOrd="0" presId="urn:microsoft.com/office/officeart/2005/8/layout/orgChart1#1"/>
    <dgm:cxn modelId="{1E6EA058-F9D4-4F4A-881E-E0E51FA561E3}" type="presOf" srcId="{C9A35BD2-3786-44EA-99BF-BED7A5A0F29B}" destId="{21CF486D-DF7C-41E9-9126-FD1494FF9DAF}" srcOrd="0" destOrd="0" presId="urn:microsoft.com/office/officeart/2005/8/layout/orgChart1#1"/>
    <dgm:cxn modelId="{E048627D-9A15-4ABB-A516-41D4911D48B1}" type="presOf" srcId="{3DCB40F5-6B5C-43E6-B754-E28D5E9A3895}" destId="{5D990F16-B13C-429B-9BC4-548CB4B380BE}" srcOrd="1" destOrd="0" presId="urn:microsoft.com/office/officeart/2005/8/layout/orgChart1#1"/>
    <dgm:cxn modelId="{E05907E5-9C94-4C86-8C95-E247DE1A11C1}" type="presOf" srcId="{894E9028-D948-4EF9-98A6-49FBC2E0588E}" destId="{9D32B9EF-F9E2-43AF-9D40-531A2C936517}" srcOrd="0" destOrd="0" presId="urn:microsoft.com/office/officeart/2005/8/layout/orgChart1#1"/>
    <dgm:cxn modelId="{61DA1EF2-3ADF-48EC-945D-0E741014DCEA}" type="presOf" srcId="{EC7F89C7-C5D9-46DE-8F04-BC454B5179F0}" destId="{80B3073C-3C68-450B-A3D0-839C997C4191}" srcOrd="0" destOrd="0" presId="urn:microsoft.com/office/officeart/2005/8/layout/orgChart1#1"/>
    <dgm:cxn modelId="{05F8F771-2A38-4572-A0D5-401FA7610907}" srcId="{5521E740-831C-4865-99F8-C73A453CE067}" destId="{EC7F89C7-C5D9-46DE-8F04-BC454B5179F0}" srcOrd="1" destOrd="0" parTransId="{2230EB17-A38D-4351-94D1-0EE1C143FB6C}" sibTransId="{C852E9A7-8ED3-4D2C-88E8-90FAF6C4F1B7}"/>
    <dgm:cxn modelId="{0BB2F3E7-23EB-4CD3-9D8E-8F477DD7C4E2}" type="presOf" srcId="{CDCAB4BB-4213-44D4-9AFD-32F63A5C4F66}" destId="{9ACBF050-4D58-4D4E-A4A5-A9EFF686614D}" srcOrd="0" destOrd="0" presId="urn:microsoft.com/office/officeart/2005/8/layout/orgChart1#1"/>
    <dgm:cxn modelId="{A0A28CA1-98E4-4542-A4EE-C0DA47DC6005}" type="presOf" srcId="{7C7CC42F-0171-454A-9413-B655C6714A11}" destId="{7ABE2A55-FB5E-4C90-9670-EDBE5732F1EF}" srcOrd="0" destOrd="0" presId="urn:microsoft.com/office/officeart/2005/8/layout/orgChart1#1"/>
    <dgm:cxn modelId="{20FDADD8-DFC7-49BB-8DDF-E7765BCF252B}" srcId="{0FA55ED4-F0C4-4926-BA09-E2A6181E8E54}" destId="{6319C892-7425-42D5-B2C6-CE3EC163539D}" srcOrd="0" destOrd="0" parTransId="{A4D55E02-BBD7-4773-85D2-5727E3E32BB0}" sibTransId="{4223196A-1F8F-4409-ABE5-690B2E4DBADB}"/>
    <dgm:cxn modelId="{210155CB-2864-4067-9445-DFA40ED7C158}" type="presParOf" srcId="{D384F315-FA87-4C02-9628-966E711AA177}" destId="{99FE4233-2999-45B0-AF03-D13BB6AD7077}" srcOrd="0" destOrd="0" presId="urn:microsoft.com/office/officeart/2005/8/layout/orgChart1#1"/>
    <dgm:cxn modelId="{44DD14E1-C9B3-4FBE-9A98-84913C01A54E}" type="presParOf" srcId="{99FE4233-2999-45B0-AF03-D13BB6AD7077}" destId="{99E9BBC8-AC73-4221-A813-C9595EAA75A1}" srcOrd="0" destOrd="0" presId="urn:microsoft.com/office/officeart/2005/8/layout/orgChart1#1"/>
    <dgm:cxn modelId="{617F0B8A-F400-4A6F-9386-774EDBDF19DC}" type="presParOf" srcId="{99E9BBC8-AC73-4221-A813-C9595EAA75A1}" destId="{5E2B4013-B48D-4C08-AED5-4AEC9377E8A4}" srcOrd="0" destOrd="0" presId="urn:microsoft.com/office/officeart/2005/8/layout/orgChart1#1"/>
    <dgm:cxn modelId="{143136E7-2532-41CD-8AB1-D0A8AEF062B1}" type="presParOf" srcId="{99E9BBC8-AC73-4221-A813-C9595EAA75A1}" destId="{2D80ABB3-5778-40C0-B079-6599DAB51D3D}" srcOrd="1" destOrd="0" presId="urn:microsoft.com/office/officeart/2005/8/layout/orgChart1#1"/>
    <dgm:cxn modelId="{B9D192AB-D3CB-40A1-91B2-7D73F6FDBAFD}" type="presParOf" srcId="{99FE4233-2999-45B0-AF03-D13BB6AD7077}" destId="{12255A28-2E9A-4B77-B615-6026A5B076F3}" srcOrd="1" destOrd="0" presId="urn:microsoft.com/office/officeart/2005/8/layout/orgChart1#1"/>
    <dgm:cxn modelId="{C77FDAC1-E920-4899-9A9D-EA2AE7029FBC}" type="presParOf" srcId="{12255A28-2E9A-4B77-B615-6026A5B076F3}" destId="{2037F57B-2DAC-49C8-B599-CFAC2E132848}" srcOrd="0" destOrd="0" presId="urn:microsoft.com/office/officeart/2005/8/layout/orgChart1#1"/>
    <dgm:cxn modelId="{C3DEDD89-4E0F-4572-8236-3F7B0E1781BC}" type="presParOf" srcId="{12255A28-2E9A-4B77-B615-6026A5B076F3}" destId="{5B0A3A79-723D-4F1A-B3CA-AA07717387FD}" srcOrd="1" destOrd="0" presId="urn:microsoft.com/office/officeart/2005/8/layout/orgChart1#1"/>
    <dgm:cxn modelId="{6B7BE0C6-6D94-4C44-9643-DC297766A317}" type="presParOf" srcId="{5B0A3A79-723D-4F1A-B3CA-AA07717387FD}" destId="{8761DE73-2991-4295-BC05-DBF2376386F2}" srcOrd="0" destOrd="0" presId="urn:microsoft.com/office/officeart/2005/8/layout/orgChart1#1"/>
    <dgm:cxn modelId="{DEEAF72F-6944-4A94-B082-316D0C4C51E5}" type="presParOf" srcId="{8761DE73-2991-4295-BC05-DBF2376386F2}" destId="{4B760AB1-9F65-4A3C-972D-14F14BF5BDAC}" srcOrd="0" destOrd="0" presId="urn:microsoft.com/office/officeart/2005/8/layout/orgChart1#1"/>
    <dgm:cxn modelId="{6F21F6B7-6FE0-49C2-A3AB-A0FC94EBF95A}" type="presParOf" srcId="{8761DE73-2991-4295-BC05-DBF2376386F2}" destId="{D8C87154-87FB-41DE-B192-F5295E4BF1A8}" srcOrd="1" destOrd="0" presId="urn:microsoft.com/office/officeart/2005/8/layout/orgChart1#1"/>
    <dgm:cxn modelId="{4C4C00D2-96CE-4DC6-B57F-43E8DB618A20}" type="presParOf" srcId="{5B0A3A79-723D-4F1A-B3CA-AA07717387FD}" destId="{DE63038A-DC67-44AB-A73D-181060D16AC4}" srcOrd="1" destOrd="0" presId="urn:microsoft.com/office/officeart/2005/8/layout/orgChart1#1"/>
    <dgm:cxn modelId="{E24E1590-1C6E-4590-BF82-35A40C229B02}" type="presParOf" srcId="{5B0A3A79-723D-4F1A-B3CA-AA07717387FD}" destId="{8153007C-AB88-4FEE-86A0-D7C4E777D127}" srcOrd="2" destOrd="0" presId="urn:microsoft.com/office/officeart/2005/8/layout/orgChart1#1"/>
    <dgm:cxn modelId="{6767011A-ACF9-4E8C-86C1-511DE2480873}" type="presParOf" srcId="{12255A28-2E9A-4B77-B615-6026A5B076F3}" destId="{3A174AC6-A0BE-44B1-B127-EE6AD7C57CC7}" srcOrd="2" destOrd="0" presId="urn:microsoft.com/office/officeart/2005/8/layout/orgChart1#1"/>
    <dgm:cxn modelId="{5F463DED-6A1C-45BE-B4A2-FC34035E26EE}" type="presParOf" srcId="{12255A28-2E9A-4B77-B615-6026A5B076F3}" destId="{0D2BE931-5FAC-4BA4-8544-1EB08940001D}" srcOrd="3" destOrd="0" presId="urn:microsoft.com/office/officeart/2005/8/layout/orgChart1#1"/>
    <dgm:cxn modelId="{0E2C91AC-9A9B-4278-B997-0C6814BFF6B3}" type="presParOf" srcId="{0D2BE931-5FAC-4BA4-8544-1EB08940001D}" destId="{D603E08A-7451-4913-908C-6F6F0D4B2B5A}" srcOrd="0" destOrd="0" presId="urn:microsoft.com/office/officeart/2005/8/layout/orgChart1#1"/>
    <dgm:cxn modelId="{1E33E77A-4D01-4171-9F93-919BEA8EF2FB}" type="presParOf" srcId="{D603E08A-7451-4913-908C-6F6F0D4B2B5A}" destId="{0465ABCC-910A-4764-810F-981DCBEEBBCE}" srcOrd="0" destOrd="0" presId="urn:microsoft.com/office/officeart/2005/8/layout/orgChart1#1"/>
    <dgm:cxn modelId="{72E17D02-AF29-48CD-A346-FB0B34695A69}" type="presParOf" srcId="{D603E08A-7451-4913-908C-6F6F0D4B2B5A}" destId="{969A2268-3548-4FCB-9B6C-FD558CD5D324}" srcOrd="1" destOrd="0" presId="urn:microsoft.com/office/officeart/2005/8/layout/orgChart1#1"/>
    <dgm:cxn modelId="{09ABA339-BC96-46EB-9FF2-A0A4E73298D8}" type="presParOf" srcId="{0D2BE931-5FAC-4BA4-8544-1EB08940001D}" destId="{458053FD-3FAA-49E4-ACCC-6BAAE8F7F5C4}" srcOrd="1" destOrd="0" presId="urn:microsoft.com/office/officeart/2005/8/layout/orgChart1#1"/>
    <dgm:cxn modelId="{E540F360-D936-4F0A-936C-50E576C402DA}" type="presParOf" srcId="{0D2BE931-5FAC-4BA4-8544-1EB08940001D}" destId="{44DC3F8C-B63D-4CF9-8647-7DF4FB748DFB}" srcOrd="2" destOrd="0" presId="urn:microsoft.com/office/officeart/2005/8/layout/orgChart1#1"/>
    <dgm:cxn modelId="{82204ADD-6FF1-4D76-B856-45A9BD9AA577}" type="presParOf" srcId="{12255A28-2E9A-4B77-B615-6026A5B076F3}" destId="{B4FB578F-E8BD-45EF-A208-AD9D28D2C8AB}" srcOrd="4" destOrd="0" presId="urn:microsoft.com/office/officeart/2005/8/layout/orgChart1#1"/>
    <dgm:cxn modelId="{E7473614-146D-42F2-99EF-7F34122CCEFA}" type="presParOf" srcId="{12255A28-2E9A-4B77-B615-6026A5B076F3}" destId="{9BD9E066-4307-4BAD-9029-3CF3FE063015}" srcOrd="5" destOrd="0" presId="urn:microsoft.com/office/officeart/2005/8/layout/orgChart1#1"/>
    <dgm:cxn modelId="{DF7A86C6-7ADB-4114-B7D1-8B6EFE870ED8}" type="presParOf" srcId="{9BD9E066-4307-4BAD-9029-3CF3FE063015}" destId="{25C65961-1BDE-4416-A806-6BBFB0D764F9}" srcOrd="0" destOrd="0" presId="urn:microsoft.com/office/officeart/2005/8/layout/orgChart1#1"/>
    <dgm:cxn modelId="{DC17C6D1-ACB1-490E-A398-8121A5DE4FAD}" type="presParOf" srcId="{25C65961-1BDE-4416-A806-6BBFB0D764F9}" destId="{74B3767D-D5B1-4B25-8C32-A1DA71BFB2F1}" srcOrd="0" destOrd="0" presId="urn:microsoft.com/office/officeart/2005/8/layout/orgChart1#1"/>
    <dgm:cxn modelId="{47CACF20-5282-4571-A6BD-BE89705E998B}" type="presParOf" srcId="{25C65961-1BDE-4416-A806-6BBFB0D764F9}" destId="{1B8A569A-F92B-4869-92F1-C66A69881C12}" srcOrd="1" destOrd="0" presId="urn:microsoft.com/office/officeart/2005/8/layout/orgChart1#1"/>
    <dgm:cxn modelId="{4BB76336-0600-451E-8D7B-DA814ED19290}" type="presParOf" srcId="{9BD9E066-4307-4BAD-9029-3CF3FE063015}" destId="{977D228E-EB67-4162-86AE-923346C3A911}" srcOrd="1" destOrd="0" presId="urn:microsoft.com/office/officeart/2005/8/layout/orgChart1#1"/>
    <dgm:cxn modelId="{F135C18B-20C0-43EF-BE8B-FF7EA972EB00}" type="presParOf" srcId="{9BD9E066-4307-4BAD-9029-3CF3FE063015}" destId="{527D2C91-1DA6-4F5B-B802-57474C985FD3}" srcOrd="2" destOrd="0" presId="urn:microsoft.com/office/officeart/2005/8/layout/orgChart1#1"/>
    <dgm:cxn modelId="{AF0C3945-8113-4305-A572-1696D126C5A5}" type="presParOf" srcId="{12255A28-2E9A-4B77-B615-6026A5B076F3}" destId="{E475E56C-530C-436C-B37B-56A419FFD89C}" srcOrd="6" destOrd="0" presId="urn:microsoft.com/office/officeart/2005/8/layout/orgChart1#1"/>
    <dgm:cxn modelId="{ED10084B-D1FE-4887-B1B2-57E3C3D47E23}" type="presParOf" srcId="{12255A28-2E9A-4B77-B615-6026A5B076F3}" destId="{77459C6B-D13C-4088-8769-52EB67C4B169}" srcOrd="7" destOrd="0" presId="urn:microsoft.com/office/officeart/2005/8/layout/orgChart1#1"/>
    <dgm:cxn modelId="{4F46A38F-B8E7-4EC4-B9DF-B4747C616827}" type="presParOf" srcId="{77459C6B-D13C-4088-8769-52EB67C4B169}" destId="{99C8CA6D-2695-46AB-9241-22A6159F06F6}" srcOrd="0" destOrd="0" presId="urn:microsoft.com/office/officeart/2005/8/layout/orgChart1#1"/>
    <dgm:cxn modelId="{527AF581-BBFD-46E6-8C53-1A743C7CC0E0}" type="presParOf" srcId="{99C8CA6D-2695-46AB-9241-22A6159F06F6}" destId="{14A12250-C4AE-489C-8B1E-8C7FC4746839}" srcOrd="0" destOrd="0" presId="urn:microsoft.com/office/officeart/2005/8/layout/orgChart1#1"/>
    <dgm:cxn modelId="{F54AEA83-9E16-4A7F-BC0C-F212685BBB2F}" type="presParOf" srcId="{99C8CA6D-2695-46AB-9241-22A6159F06F6}" destId="{3CB9F4CA-51C0-4464-8543-968A446A734F}" srcOrd="1" destOrd="0" presId="urn:microsoft.com/office/officeart/2005/8/layout/orgChart1#1"/>
    <dgm:cxn modelId="{6668DFC2-B0DF-42A3-B805-9247BBDEDFF8}" type="presParOf" srcId="{77459C6B-D13C-4088-8769-52EB67C4B169}" destId="{37688530-C51A-43AF-975E-B0E1BE4A60F3}" srcOrd="1" destOrd="0" presId="urn:microsoft.com/office/officeart/2005/8/layout/orgChart1#1"/>
    <dgm:cxn modelId="{9385F9F6-D423-4446-9909-587AE851C926}" type="presParOf" srcId="{37688530-C51A-43AF-975E-B0E1BE4A60F3}" destId="{986CC5FE-331D-4E0B-9B4E-EB489A67AD1C}" srcOrd="0" destOrd="0" presId="urn:microsoft.com/office/officeart/2005/8/layout/orgChart1#1"/>
    <dgm:cxn modelId="{70E4DDEC-0216-4DB4-8940-3028FFFB98DE}" type="presParOf" srcId="{37688530-C51A-43AF-975E-B0E1BE4A60F3}" destId="{580FC5DD-A190-4D7B-A849-FECC7E5EA81F}" srcOrd="1" destOrd="0" presId="urn:microsoft.com/office/officeart/2005/8/layout/orgChart1#1"/>
    <dgm:cxn modelId="{517C8924-879B-4E80-8F34-EA11DA3971C3}" type="presParOf" srcId="{580FC5DD-A190-4D7B-A849-FECC7E5EA81F}" destId="{046AB8C0-6341-4F71-A3A0-5ED5DCC842E3}" srcOrd="0" destOrd="0" presId="urn:microsoft.com/office/officeart/2005/8/layout/orgChart1#1"/>
    <dgm:cxn modelId="{CBC022A3-409D-45AF-8586-0FB575D142C9}" type="presParOf" srcId="{046AB8C0-6341-4F71-A3A0-5ED5DCC842E3}" destId="{2D3A3406-84EF-40DB-A13B-0461896BDA41}" srcOrd="0" destOrd="0" presId="urn:microsoft.com/office/officeart/2005/8/layout/orgChart1#1"/>
    <dgm:cxn modelId="{585F8384-A75E-4660-8314-F24F904C2750}" type="presParOf" srcId="{046AB8C0-6341-4F71-A3A0-5ED5DCC842E3}" destId="{2C6C53AD-1A4C-4B2A-8AE0-D47CFAE1B4EB}" srcOrd="1" destOrd="0" presId="urn:microsoft.com/office/officeart/2005/8/layout/orgChart1#1"/>
    <dgm:cxn modelId="{DBBAA69C-47C8-47B6-8F98-3911FC06ECBD}" type="presParOf" srcId="{580FC5DD-A190-4D7B-A849-FECC7E5EA81F}" destId="{6828C0A8-CAE5-4731-8DB2-61202A3390BE}" srcOrd="1" destOrd="0" presId="urn:microsoft.com/office/officeart/2005/8/layout/orgChart1#1"/>
    <dgm:cxn modelId="{551DA9D6-A09B-41C4-B673-210E6880F733}" type="presParOf" srcId="{580FC5DD-A190-4D7B-A849-FECC7E5EA81F}" destId="{E5C1526A-E0B4-4BF5-9BFB-BA13154E5EC7}" srcOrd="2" destOrd="0" presId="urn:microsoft.com/office/officeart/2005/8/layout/orgChart1#1"/>
    <dgm:cxn modelId="{CFF0F139-0DD3-4E66-9E93-BBCD5D1F7D2B}" type="presParOf" srcId="{77459C6B-D13C-4088-8769-52EB67C4B169}" destId="{7108F44E-5C75-410F-84C2-380C3557D535}" srcOrd="2" destOrd="0" presId="urn:microsoft.com/office/officeart/2005/8/layout/orgChart1#1"/>
    <dgm:cxn modelId="{90C56348-DC39-45D7-9C7B-DCB2EBA72FCE}" type="presParOf" srcId="{12255A28-2E9A-4B77-B615-6026A5B076F3}" destId="{774058A9-C4AC-4A78-AE2E-256A269766A6}" srcOrd="8" destOrd="0" presId="urn:microsoft.com/office/officeart/2005/8/layout/orgChart1#1"/>
    <dgm:cxn modelId="{200131E7-5BCC-4E06-A417-4F6626FFD63B}" type="presParOf" srcId="{12255A28-2E9A-4B77-B615-6026A5B076F3}" destId="{42280B43-A8E4-4C40-A3F4-22B0C4B25CE6}" srcOrd="9" destOrd="0" presId="urn:microsoft.com/office/officeart/2005/8/layout/orgChart1#1"/>
    <dgm:cxn modelId="{4E1FFC06-CC62-4306-B173-1F530E627C36}" type="presParOf" srcId="{42280B43-A8E4-4C40-A3F4-22B0C4B25CE6}" destId="{36E5C2A4-2F21-49FE-ADCB-EF96F072E410}" srcOrd="0" destOrd="0" presId="urn:microsoft.com/office/officeart/2005/8/layout/orgChart1#1"/>
    <dgm:cxn modelId="{3884DE51-4620-42AC-9466-305E9420E537}" type="presParOf" srcId="{36E5C2A4-2F21-49FE-ADCB-EF96F072E410}" destId="{61B6E5C0-FB17-488E-A2DA-59D66728CA25}" srcOrd="0" destOrd="0" presId="urn:microsoft.com/office/officeart/2005/8/layout/orgChart1#1"/>
    <dgm:cxn modelId="{0AB9F878-2208-41B5-B7A1-6C006385C96A}" type="presParOf" srcId="{36E5C2A4-2F21-49FE-ADCB-EF96F072E410}" destId="{9ABE7D70-8827-4661-ADBE-98BD451BA56D}" srcOrd="1" destOrd="0" presId="urn:microsoft.com/office/officeart/2005/8/layout/orgChart1#1"/>
    <dgm:cxn modelId="{3A5B4D60-2647-4423-98F7-017A6E4807B5}" type="presParOf" srcId="{42280B43-A8E4-4C40-A3F4-22B0C4B25CE6}" destId="{387017AC-B59B-4A7E-BC2D-34819FE75761}" srcOrd="1" destOrd="0" presId="urn:microsoft.com/office/officeart/2005/8/layout/orgChart1#1"/>
    <dgm:cxn modelId="{CCF34877-9831-4AF9-90A3-A1D634AAA8A8}" type="presParOf" srcId="{387017AC-B59B-4A7E-BC2D-34819FE75761}" destId="{E7244F35-629D-43DB-89BA-8A00126F9AD4}" srcOrd="0" destOrd="0" presId="urn:microsoft.com/office/officeart/2005/8/layout/orgChart1#1"/>
    <dgm:cxn modelId="{8D2B3A2D-BC5D-4630-8D2C-6AC85B09F8CA}" type="presParOf" srcId="{387017AC-B59B-4A7E-BC2D-34819FE75761}" destId="{E0C564B6-AE80-4E2A-98AB-AEE70A6300FB}" srcOrd="1" destOrd="0" presId="urn:microsoft.com/office/officeart/2005/8/layout/orgChart1#1"/>
    <dgm:cxn modelId="{972EA9DB-887D-4C9D-9129-81DD0F7E03C6}" type="presParOf" srcId="{E0C564B6-AE80-4E2A-98AB-AEE70A6300FB}" destId="{C320AC20-DD95-48B2-8931-77031726F641}" srcOrd="0" destOrd="0" presId="urn:microsoft.com/office/officeart/2005/8/layout/orgChart1#1"/>
    <dgm:cxn modelId="{484C42D4-45C8-40E6-AD05-E4F344CFCDA6}" type="presParOf" srcId="{C320AC20-DD95-48B2-8931-77031726F641}" destId="{555D320C-BFFC-41F4-AE90-998BF0359D0B}" srcOrd="0" destOrd="0" presId="urn:microsoft.com/office/officeart/2005/8/layout/orgChart1#1"/>
    <dgm:cxn modelId="{F7336154-5483-4FD3-9D60-F332B6AE7106}" type="presParOf" srcId="{C320AC20-DD95-48B2-8931-77031726F641}" destId="{19933F77-132E-4CA2-82CF-F46E50A23F88}" srcOrd="1" destOrd="0" presId="urn:microsoft.com/office/officeart/2005/8/layout/orgChart1#1"/>
    <dgm:cxn modelId="{1CB9A3B1-5AC1-4222-8896-F567E646AB5B}" type="presParOf" srcId="{E0C564B6-AE80-4E2A-98AB-AEE70A6300FB}" destId="{146D16CE-36D2-44D9-9F60-C7E0F2BC7F6B}" srcOrd="1" destOrd="0" presId="urn:microsoft.com/office/officeart/2005/8/layout/orgChart1#1"/>
    <dgm:cxn modelId="{30C56424-8519-4C92-B947-ADBF026038E7}" type="presParOf" srcId="{E0C564B6-AE80-4E2A-98AB-AEE70A6300FB}" destId="{B9EE2C2B-4700-4489-97E8-598AFF6ACE61}" srcOrd="2" destOrd="0" presId="urn:microsoft.com/office/officeart/2005/8/layout/orgChart1#1"/>
    <dgm:cxn modelId="{C2E6FD65-525C-4DDE-B8E3-E494B541E8B0}" type="presParOf" srcId="{387017AC-B59B-4A7E-BC2D-34819FE75761}" destId="{1687302A-82AA-4FC5-8B1D-7058BA0CF2C5}" srcOrd="2" destOrd="0" presId="urn:microsoft.com/office/officeart/2005/8/layout/orgChart1#1"/>
    <dgm:cxn modelId="{391779D6-A466-4FC6-9EE8-6DE04BE3A1FD}" type="presParOf" srcId="{387017AC-B59B-4A7E-BC2D-34819FE75761}" destId="{8948048E-EB50-495F-916A-FB5428C28DD7}" srcOrd="3" destOrd="0" presId="urn:microsoft.com/office/officeart/2005/8/layout/orgChart1#1"/>
    <dgm:cxn modelId="{B6D7BE0D-DB75-4C73-AC76-8BE5ABF1AB72}" type="presParOf" srcId="{8948048E-EB50-495F-916A-FB5428C28DD7}" destId="{F174BA04-FA34-4C88-B000-30777D333320}" srcOrd="0" destOrd="0" presId="urn:microsoft.com/office/officeart/2005/8/layout/orgChart1#1"/>
    <dgm:cxn modelId="{182CA245-1EE3-4240-BDE0-DD4DCC340C62}" type="presParOf" srcId="{F174BA04-FA34-4C88-B000-30777D333320}" destId="{396995C2-8ECD-4E11-8FB3-BA14638D936B}" srcOrd="0" destOrd="0" presId="urn:microsoft.com/office/officeart/2005/8/layout/orgChart1#1"/>
    <dgm:cxn modelId="{F9D39092-59B9-4D16-BA80-A65563E6AF45}" type="presParOf" srcId="{F174BA04-FA34-4C88-B000-30777D333320}" destId="{CF5FEF4C-F620-4B03-B696-DACED2F051F3}" srcOrd="1" destOrd="0" presId="urn:microsoft.com/office/officeart/2005/8/layout/orgChart1#1"/>
    <dgm:cxn modelId="{CBB81CC1-2E8E-4F67-9B6C-8ABE73609622}" type="presParOf" srcId="{8948048E-EB50-495F-916A-FB5428C28DD7}" destId="{83FCDBC6-293F-410C-9765-AE8EA59A9778}" srcOrd="1" destOrd="0" presId="urn:microsoft.com/office/officeart/2005/8/layout/orgChart1#1"/>
    <dgm:cxn modelId="{E3057968-4BED-4BFC-8441-89D29D3C1B8A}" type="presParOf" srcId="{83FCDBC6-293F-410C-9765-AE8EA59A9778}" destId="{91A266C2-A7A2-46AC-86D2-742C82E24C08}" srcOrd="0" destOrd="0" presId="urn:microsoft.com/office/officeart/2005/8/layout/orgChart1#1"/>
    <dgm:cxn modelId="{28EEB577-5530-471F-87E8-26CAD20A5FC8}" type="presParOf" srcId="{83FCDBC6-293F-410C-9765-AE8EA59A9778}" destId="{C6ACEE37-BA19-4174-A200-0B36FCE3CB99}" srcOrd="1" destOrd="0" presId="urn:microsoft.com/office/officeart/2005/8/layout/orgChart1#1"/>
    <dgm:cxn modelId="{ADD2AC0C-A82B-4F30-A88A-2FD94D20FD08}" type="presParOf" srcId="{C6ACEE37-BA19-4174-A200-0B36FCE3CB99}" destId="{649B5650-FA62-476C-8174-938656542F34}" srcOrd="0" destOrd="0" presId="urn:microsoft.com/office/officeart/2005/8/layout/orgChart1#1"/>
    <dgm:cxn modelId="{E83C41C9-19CC-47EF-91D2-112912CDF6B9}" type="presParOf" srcId="{649B5650-FA62-476C-8174-938656542F34}" destId="{21CF486D-DF7C-41E9-9126-FD1494FF9DAF}" srcOrd="0" destOrd="0" presId="urn:microsoft.com/office/officeart/2005/8/layout/orgChart1#1"/>
    <dgm:cxn modelId="{5261537A-2735-4D1D-8D19-BFB5E3A9F318}" type="presParOf" srcId="{649B5650-FA62-476C-8174-938656542F34}" destId="{24A05F76-219C-4528-87DE-8B133FBB3744}" srcOrd="1" destOrd="0" presId="urn:microsoft.com/office/officeart/2005/8/layout/orgChart1#1"/>
    <dgm:cxn modelId="{CD57E018-7991-45E2-8A41-8C832C4A3C00}" type="presParOf" srcId="{C6ACEE37-BA19-4174-A200-0B36FCE3CB99}" destId="{FF65197C-477F-4088-AA11-C7A48B8F1648}" srcOrd="1" destOrd="0" presId="urn:microsoft.com/office/officeart/2005/8/layout/orgChart1#1"/>
    <dgm:cxn modelId="{BE1DB2C2-F19C-4D1C-B153-7B397D8FFB0A}" type="presParOf" srcId="{C6ACEE37-BA19-4174-A200-0B36FCE3CB99}" destId="{AD185356-E049-44D4-B932-D5BD6BCDC512}" srcOrd="2" destOrd="0" presId="urn:microsoft.com/office/officeart/2005/8/layout/orgChart1#1"/>
    <dgm:cxn modelId="{FB26A794-F522-4226-8920-A83CB2F04632}" type="presParOf" srcId="{8948048E-EB50-495F-916A-FB5428C28DD7}" destId="{CEEA35B2-44CB-4B60-B27F-C1743C9F0FB4}" srcOrd="2" destOrd="0" presId="urn:microsoft.com/office/officeart/2005/8/layout/orgChart1#1"/>
    <dgm:cxn modelId="{8ACBD21B-0B05-4E68-B43C-A5E57A657CF3}" type="presParOf" srcId="{387017AC-B59B-4A7E-BC2D-34819FE75761}" destId="{E186046F-A743-495C-BA1E-7F8CFB1C3F95}" srcOrd="4" destOrd="0" presId="urn:microsoft.com/office/officeart/2005/8/layout/orgChart1#1"/>
    <dgm:cxn modelId="{58F3D2C4-C46A-46B9-82B3-E3EFBBC3C321}" type="presParOf" srcId="{387017AC-B59B-4A7E-BC2D-34819FE75761}" destId="{45C6785A-6E78-42AF-9F9C-379F454057EE}" srcOrd="5" destOrd="0" presId="urn:microsoft.com/office/officeart/2005/8/layout/orgChart1#1"/>
    <dgm:cxn modelId="{BD3CA51B-EEEF-433E-8562-5137CFD765CB}" type="presParOf" srcId="{45C6785A-6E78-42AF-9F9C-379F454057EE}" destId="{A34E8E35-1945-4AA2-B92E-A322771B2B77}" srcOrd="0" destOrd="0" presId="urn:microsoft.com/office/officeart/2005/8/layout/orgChart1#1"/>
    <dgm:cxn modelId="{279EB463-C1E7-4BDB-91DD-4453129A8E55}" type="presParOf" srcId="{A34E8E35-1945-4AA2-B92E-A322771B2B77}" destId="{A4ED9856-160E-4A83-BC99-4B93E259C08F}" srcOrd="0" destOrd="0" presId="urn:microsoft.com/office/officeart/2005/8/layout/orgChart1#1"/>
    <dgm:cxn modelId="{6190A862-EB96-46DD-9EDA-E0142267135F}" type="presParOf" srcId="{A34E8E35-1945-4AA2-B92E-A322771B2B77}" destId="{6F1E1F8D-5EA8-4578-824C-9CF99B7F1555}" srcOrd="1" destOrd="0" presId="urn:microsoft.com/office/officeart/2005/8/layout/orgChart1#1"/>
    <dgm:cxn modelId="{B3E657E5-30C8-482D-8D58-FA023B1E6380}" type="presParOf" srcId="{45C6785A-6E78-42AF-9F9C-379F454057EE}" destId="{2391CE03-79CE-40E9-9096-7E31DBACCD05}" srcOrd="1" destOrd="0" presId="urn:microsoft.com/office/officeart/2005/8/layout/orgChart1#1"/>
    <dgm:cxn modelId="{0D7C8990-AC75-4845-BE43-A5B0D2CE3464}" type="presParOf" srcId="{45C6785A-6E78-42AF-9F9C-379F454057EE}" destId="{A6D043C8-3713-413F-8953-E1FF50C6AA19}" srcOrd="2" destOrd="0" presId="urn:microsoft.com/office/officeart/2005/8/layout/orgChart1#1"/>
    <dgm:cxn modelId="{66E2D738-7E17-4118-B36E-ECC4C2EB1243}" type="presParOf" srcId="{42280B43-A8E4-4C40-A3F4-22B0C4B25CE6}" destId="{D178B02D-8C3E-49F0-95E7-3230788B0744}" srcOrd="2" destOrd="0" presId="urn:microsoft.com/office/officeart/2005/8/layout/orgChart1#1"/>
    <dgm:cxn modelId="{F1AE2E43-7587-4E78-A232-ADE4CD8B3C11}" type="presParOf" srcId="{12255A28-2E9A-4B77-B615-6026A5B076F3}" destId="{700B148E-23C4-4A2F-90CB-9BF5CF531B40}" srcOrd="10" destOrd="0" presId="urn:microsoft.com/office/officeart/2005/8/layout/orgChart1#1"/>
    <dgm:cxn modelId="{DB5591ED-F07A-4ED9-96BA-BECA4A27AFA8}" type="presParOf" srcId="{12255A28-2E9A-4B77-B615-6026A5B076F3}" destId="{7CF83733-38BD-4F95-86FB-E216994C0AD7}" srcOrd="11" destOrd="0" presId="urn:microsoft.com/office/officeart/2005/8/layout/orgChart1#1"/>
    <dgm:cxn modelId="{757B39B0-6314-4669-AB0A-17CC576ED76E}" type="presParOf" srcId="{7CF83733-38BD-4F95-86FB-E216994C0AD7}" destId="{DB9A51A6-B104-43C1-8BE6-3A3C03DF0752}" srcOrd="0" destOrd="0" presId="urn:microsoft.com/office/officeart/2005/8/layout/orgChart1#1"/>
    <dgm:cxn modelId="{24AED144-9F77-4C26-9866-853590290DAD}" type="presParOf" srcId="{DB9A51A6-B104-43C1-8BE6-3A3C03DF0752}" destId="{669408A7-67FC-47F1-ADCC-1AD286205C12}" srcOrd="0" destOrd="0" presId="urn:microsoft.com/office/officeart/2005/8/layout/orgChart1#1"/>
    <dgm:cxn modelId="{6457D0A7-85CD-407C-AB13-656247665FF3}" type="presParOf" srcId="{DB9A51A6-B104-43C1-8BE6-3A3C03DF0752}" destId="{5D990F16-B13C-429B-9BC4-548CB4B380BE}" srcOrd="1" destOrd="0" presId="urn:microsoft.com/office/officeart/2005/8/layout/orgChart1#1"/>
    <dgm:cxn modelId="{27EA489A-0720-4DF5-9E17-05409B3E4956}" type="presParOf" srcId="{7CF83733-38BD-4F95-86FB-E216994C0AD7}" destId="{184A8575-072B-44CB-8F3B-1C8B4141EA9D}" srcOrd="1" destOrd="0" presId="urn:microsoft.com/office/officeart/2005/8/layout/orgChart1#1"/>
    <dgm:cxn modelId="{1F05BAB9-6CA9-43B7-B7FD-212FD2CBB01B}" type="presParOf" srcId="{7CF83733-38BD-4F95-86FB-E216994C0AD7}" destId="{DC8C6C51-5AC6-4076-980F-AFAB3C26B76D}" srcOrd="2" destOrd="0" presId="urn:microsoft.com/office/officeart/2005/8/layout/orgChart1#1"/>
    <dgm:cxn modelId="{6DF24B60-6776-4B41-B71A-55E452D5A0C7}" type="presParOf" srcId="{12255A28-2E9A-4B77-B615-6026A5B076F3}" destId="{EAFC6312-AC2E-4891-AB4A-A6602F911834}" srcOrd="12" destOrd="0" presId="urn:microsoft.com/office/officeart/2005/8/layout/orgChart1#1"/>
    <dgm:cxn modelId="{B7D218AB-C941-429E-A9D8-7006CF0BF898}" type="presParOf" srcId="{12255A28-2E9A-4B77-B615-6026A5B076F3}" destId="{7FC87AF8-D6E3-4BC8-B27A-D253CD9AE234}" srcOrd="13" destOrd="0" presId="urn:microsoft.com/office/officeart/2005/8/layout/orgChart1#1"/>
    <dgm:cxn modelId="{EF66287E-B008-42C8-B3A5-7D449925B604}" type="presParOf" srcId="{7FC87AF8-D6E3-4BC8-B27A-D253CD9AE234}" destId="{289566D8-AEC7-4724-B129-ED1972B45088}" srcOrd="0" destOrd="0" presId="urn:microsoft.com/office/officeart/2005/8/layout/orgChart1#1"/>
    <dgm:cxn modelId="{3C2952E2-3926-438A-A001-1963812315EE}" type="presParOf" srcId="{289566D8-AEC7-4724-B129-ED1972B45088}" destId="{9D32B9EF-F9E2-43AF-9D40-531A2C936517}" srcOrd="0" destOrd="0" presId="urn:microsoft.com/office/officeart/2005/8/layout/orgChart1#1"/>
    <dgm:cxn modelId="{07B7A907-0DDF-4A70-92A5-899E6DB64B6C}" type="presParOf" srcId="{289566D8-AEC7-4724-B129-ED1972B45088}" destId="{5B05C610-B9B5-42AA-ADFE-42ECAA975C1B}" srcOrd="1" destOrd="0" presId="urn:microsoft.com/office/officeart/2005/8/layout/orgChart1#1"/>
    <dgm:cxn modelId="{46D197EC-E3E6-4A9A-81DB-F4583E285B54}" type="presParOf" srcId="{7FC87AF8-D6E3-4BC8-B27A-D253CD9AE234}" destId="{A70513D2-5ED9-471E-82CA-17A3211EE205}" srcOrd="1" destOrd="0" presId="urn:microsoft.com/office/officeart/2005/8/layout/orgChart1#1"/>
    <dgm:cxn modelId="{9A487AA2-CE89-4DB1-B66C-22625BE79A54}" type="presParOf" srcId="{7FC87AF8-D6E3-4BC8-B27A-D253CD9AE234}" destId="{4A5655E7-302A-477C-A546-6AA624E26EA0}" srcOrd="2" destOrd="0" presId="urn:microsoft.com/office/officeart/2005/8/layout/orgChart1#1"/>
    <dgm:cxn modelId="{ABE8BFA0-3BE1-41B9-B806-DDBD25D2A4A7}" type="presParOf" srcId="{12255A28-2E9A-4B77-B615-6026A5B076F3}" destId="{9ACBF050-4D58-4D4E-A4A5-A9EFF686614D}" srcOrd="14" destOrd="0" presId="urn:microsoft.com/office/officeart/2005/8/layout/orgChart1#1"/>
    <dgm:cxn modelId="{33995DC9-787C-469E-91EA-C46212C14336}" type="presParOf" srcId="{12255A28-2E9A-4B77-B615-6026A5B076F3}" destId="{B2413C90-8FB1-49B1-919D-9CBB4E7A4532}" srcOrd="15" destOrd="0" presId="urn:microsoft.com/office/officeart/2005/8/layout/orgChart1#1"/>
    <dgm:cxn modelId="{9858FDDF-A5A0-4FEE-B288-46D686D092FE}" type="presParOf" srcId="{B2413C90-8FB1-49B1-919D-9CBB4E7A4532}" destId="{BE415DBF-7EF9-4000-AB61-71C50E089BA7}" srcOrd="0" destOrd="0" presId="urn:microsoft.com/office/officeart/2005/8/layout/orgChart1#1"/>
    <dgm:cxn modelId="{8E1F1EE1-780B-453C-A0F5-FBD58C00D0E8}" type="presParOf" srcId="{BE415DBF-7EF9-4000-AB61-71C50E089BA7}" destId="{7ABE2A55-FB5E-4C90-9670-EDBE5732F1EF}" srcOrd="0" destOrd="0" presId="urn:microsoft.com/office/officeart/2005/8/layout/orgChart1#1"/>
    <dgm:cxn modelId="{30DC6973-09EE-4BD0-86A9-32567A0FE408}" type="presParOf" srcId="{BE415DBF-7EF9-4000-AB61-71C50E089BA7}" destId="{0459702F-77BD-4E00-A0E2-9A1DAA34A4E6}" srcOrd="1" destOrd="0" presId="urn:microsoft.com/office/officeart/2005/8/layout/orgChart1#1"/>
    <dgm:cxn modelId="{7E99D6DB-E66F-4311-9A3C-CF39745C1A98}" type="presParOf" srcId="{B2413C90-8FB1-49B1-919D-9CBB4E7A4532}" destId="{77269656-D7E2-4CE7-98E6-FF5450EED429}" srcOrd="1" destOrd="0" presId="urn:microsoft.com/office/officeart/2005/8/layout/orgChart1#1"/>
    <dgm:cxn modelId="{C1F546DE-0657-47DC-8A3A-31027C437F26}" type="presParOf" srcId="{B2413C90-8FB1-49B1-919D-9CBB4E7A4532}" destId="{16BA2507-09C3-4735-80A4-74BC032CE81C}" srcOrd="2" destOrd="0" presId="urn:microsoft.com/office/officeart/2005/8/layout/orgChart1#1"/>
    <dgm:cxn modelId="{69E1BDF7-0ACB-404A-87EA-675801A007FC}" type="presParOf" srcId="{99FE4233-2999-45B0-AF03-D13BB6AD7077}" destId="{D9B047B1-4C54-42EF-8188-8428F529A79B}" srcOrd="2" destOrd="0" presId="urn:microsoft.com/office/officeart/2005/8/layout/orgChart1#1"/>
    <dgm:cxn modelId="{5FB73E7D-0A9D-4F26-A935-021C12729A90}" type="presParOf" srcId="{D384F315-FA87-4C02-9628-966E711AA177}" destId="{E5BAFC9A-C5C4-426D-B3DE-242F6E7562A7}" srcOrd="1" destOrd="0" presId="urn:microsoft.com/office/officeart/2005/8/layout/orgChart1#1"/>
    <dgm:cxn modelId="{316BA105-9D2B-4D16-A661-5916FCB92F9E}" type="presParOf" srcId="{E5BAFC9A-C5C4-426D-B3DE-242F6E7562A7}" destId="{AEED974A-C151-4CB4-AB94-43D5C592C64B}" srcOrd="0" destOrd="0" presId="urn:microsoft.com/office/officeart/2005/8/layout/orgChart1#1"/>
    <dgm:cxn modelId="{BBABCDCB-D015-43A2-BAE0-93E35EC4F744}" type="presParOf" srcId="{AEED974A-C151-4CB4-AB94-43D5C592C64B}" destId="{80B3073C-3C68-450B-A3D0-839C997C4191}" srcOrd="0" destOrd="0" presId="urn:microsoft.com/office/officeart/2005/8/layout/orgChart1#1"/>
    <dgm:cxn modelId="{C7A45FF6-D011-471F-B03A-7BE1F1BE3C16}" type="presParOf" srcId="{AEED974A-C151-4CB4-AB94-43D5C592C64B}" destId="{F071C8C3-82B0-47F8-ABC1-E48C0C812ED5}" srcOrd="1" destOrd="0" presId="urn:microsoft.com/office/officeart/2005/8/layout/orgChart1#1"/>
    <dgm:cxn modelId="{199FF5A7-6C13-48BF-9561-6DBF65C1433C}" type="presParOf" srcId="{E5BAFC9A-C5C4-426D-B3DE-242F6E7562A7}" destId="{ECC29EA8-620A-4CCC-8F13-A8E1A2F500A7}" srcOrd="1" destOrd="0" presId="urn:microsoft.com/office/officeart/2005/8/layout/orgChart1#1"/>
    <dgm:cxn modelId="{51B6A9A3-4ABA-4F36-8348-9FB0C0C7077D}" type="presParOf" srcId="{E5BAFC9A-C5C4-426D-B3DE-242F6E7562A7}" destId="{C667C0B8-67CD-4597-837D-F4F6FAC914D7}" srcOrd="2" destOrd="0" presId="urn:microsoft.com/office/officeart/2005/8/layout/orgChart1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CBF050-4D58-4D4E-A4A5-A9EFF686614D}">
      <dsp:nvSpPr>
        <dsp:cNvPr id="0" name=""/>
        <dsp:cNvSpPr/>
      </dsp:nvSpPr>
      <dsp:spPr>
        <a:xfrm>
          <a:off x="5766197" y="1743554"/>
          <a:ext cx="5162698" cy="1358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8081"/>
              </a:lnTo>
              <a:lnTo>
                <a:pt x="5162698" y="1248081"/>
              </a:lnTo>
              <a:lnTo>
                <a:pt x="5162698" y="13580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FC6312-AC2E-4891-AB4A-A6602F911834}">
      <dsp:nvSpPr>
        <dsp:cNvPr id="0" name=""/>
        <dsp:cNvSpPr/>
      </dsp:nvSpPr>
      <dsp:spPr>
        <a:xfrm>
          <a:off x="5766197" y="1743554"/>
          <a:ext cx="3895483" cy="1358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8081"/>
              </a:lnTo>
              <a:lnTo>
                <a:pt x="3895483" y="1248081"/>
              </a:lnTo>
              <a:lnTo>
                <a:pt x="3895483" y="13580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0B148E-23C4-4A2F-90CB-9BF5CF531B40}">
      <dsp:nvSpPr>
        <dsp:cNvPr id="0" name=""/>
        <dsp:cNvSpPr/>
      </dsp:nvSpPr>
      <dsp:spPr>
        <a:xfrm>
          <a:off x="5766197" y="1743554"/>
          <a:ext cx="2628267" cy="1358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8081"/>
              </a:lnTo>
              <a:lnTo>
                <a:pt x="2628267" y="1248081"/>
              </a:lnTo>
              <a:lnTo>
                <a:pt x="2628267" y="13580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86046F-A743-495C-BA1E-7F8CFB1C3F95}">
      <dsp:nvSpPr>
        <dsp:cNvPr id="0" name=""/>
        <dsp:cNvSpPr/>
      </dsp:nvSpPr>
      <dsp:spPr>
        <a:xfrm>
          <a:off x="7127250" y="3625243"/>
          <a:ext cx="1437315" cy="1000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0983"/>
              </a:lnTo>
              <a:lnTo>
                <a:pt x="1437315" y="890983"/>
              </a:lnTo>
              <a:lnTo>
                <a:pt x="1437315" y="10009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A266C2-A7A2-46AC-86D2-742C82E24C08}">
      <dsp:nvSpPr>
        <dsp:cNvPr id="0" name=""/>
        <dsp:cNvSpPr/>
      </dsp:nvSpPr>
      <dsp:spPr>
        <a:xfrm>
          <a:off x="6697402" y="5149834"/>
          <a:ext cx="104246" cy="702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2681"/>
              </a:lnTo>
              <a:lnTo>
                <a:pt x="104246" y="7026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87302A-82AA-4FC5-8B1D-7058BA0CF2C5}">
      <dsp:nvSpPr>
        <dsp:cNvPr id="0" name=""/>
        <dsp:cNvSpPr/>
      </dsp:nvSpPr>
      <dsp:spPr>
        <a:xfrm>
          <a:off x="7070596" y="3625243"/>
          <a:ext cx="91440" cy="1000948"/>
        </a:xfrm>
        <a:custGeom>
          <a:avLst/>
          <a:gdLst/>
          <a:ahLst/>
          <a:cxnLst/>
          <a:rect l="0" t="0" r="0" b="0"/>
          <a:pathLst>
            <a:path>
              <a:moveTo>
                <a:pt x="56653" y="0"/>
              </a:moveTo>
              <a:lnTo>
                <a:pt x="56653" y="890983"/>
              </a:lnTo>
              <a:lnTo>
                <a:pt x="45720" y="890983"/>
              </a:lnTo>
              <a:lnTo>
                <a:pt x="45720" y="10009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244F35-629D-43DB-89BA-8A00126F9AD4}">
      <dsp:nvSpPr>
        <dsp:cNvPr id="0" name=""/>
        <dsp:cNvSpPr/>
      </dsp:nvSpPr>
      <dsp:spPr>
        <a:xfrm>
          <a:off x="5897726" y="3625243"/>
          <a:ext cx="1229523" cy="1000948"/>
        </a:xfrm>
        <a:custGeom>
          <a:avLst/>
          <a:gdLst/>
          <a:ahLst/>
          <a:cxnLst/>
          <a:rect l="0" t="0" r="0" b="0"/>
          <a:pathLst>
            <a:path>
              <a:moveTo>
                <a:pt x="1229523" y="0"/>
              </a:moveTo>
              <a:lnTo>
                <a:pt x="1229523" y="890983"/>
              </a:lnTo>
              <a:lnTo>
                <a:pt x="0" y="890983"/>
              </a:lnTo>
              <a:lnTo>
                <a:pt x="0" y="10009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4058A9-C4AC-4A78-AE2E-256A269766A6}">
      <dsp:nvSpPr>
        <dsp:cNvPr id="0" name=""/>
        <dsp:cNvSpPr/>
      </dsp:nvSpPr>
      <dsp:spPr>
        <a:xfrm>
          <a:off x="5766197" y="1743554"/>
          <a:ext cx="1361052" cy="1358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8081"/>
              </a:lnTo>
              <a:lnTo>
                <a:pt x="1361052" y="1248081"/>
              </a:lnTo>
              <a:lnTo>
                <a:pt x="1361052" y="13580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6CC5FE-331D-4E0B-9B4E-EB489A67AD1C}">
      <dsp:nvSpPr>
        <dsp:cNvPr id="0" name=""/>
        <dsp:cNvSpPr/>
      </dsp:nvSpPr>
      <dsp:spPr>
        <a:xfrm>
          <a:off x="3912083" y="3625243"/>
          <a:ext cx="134052" cy="12031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3168"/>
              </a:lnTo>
              <a:lnTo>
                <a:pt x="134052" y="1203168"/>
              </a:lnTo>
            </a:path>
          </a:pathLst>
        </a:custGeom>
        <a:noFill/>
        <a:ln w="127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75E56C-530C-436C-B37B-56A419FFD89C}">
      <dsp:nvSpPr>
        <dsp:cNvPr id="0" name=""/>
        <dsp:cNvSpPr/>
      </dsp:nvSpPr>
      <dsp:spPr>
        <a:xfrm>
          <a:off x="4330997" y="1743554"/>
          <a:ext cx="1435200" cy="1358046"/>
        </a:xfrm>
        <a:custGeom>
          <a:avLst/>
          <a:gdLst/>
          <a:ahLst/>
          <a:cxnLst/>
          <a:rect l="0" t="0" r="0" b="0"/>
          <a:pathLst>
            <a:path>
              <a:moveTo>
                <a:pt x="1435200" y="0"/>
              </a:moveTo>
              <a:lnTo>
                <a:pt x="1435200" y="1248081"/>
              </a:lnTo>
              <a:lnTo>
                <a:pt x="0" y="1248081"/>
              </a:lnTo>
              <a:lnTo>
                <a:pt x="0" y="13580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B578F-E8BD-45EF-A208-AD9D28D2C8AB}">
      <dsp:nvSpPr>
        <dsp:cNvPr id="0" name=""/>
        <dsp:cNvSpPr/>
      </dsp:nvSpPr>
      <dsp:spPr>
        <a:xfrm>
          <a:off x="3063782" y="1743554"/>
          <a:ext cx="2702415" cy="1358046"/>
        </a:xfrm>
        <a:custGeom>
          <a:avLst/>
          <a:gdLst/>
          <a:ahLst/>
          <a:cxnLst/>
          <a:rect l="0" t="0" r="0" b="0"/>
          <a:pathLst>
            <a:path>
              <a:moveTo>
                <a:pt x="2702415" y="0"/>
              </a:moveTo>
              <a:lnTo>
                <a:pt x="2702415" y="1248081"/>
              </a:lnTo>
              <a:lnTo>
                <a:pt x="0" y="1248081"/>
              </a:lnTo>
              <a:lnTo>
                <a:pt x="0" y="13580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174AC6-A0BE-44B1-B127-EE6AD7C57CC7}">
      <dsp:nvSpPr>
        <dsp:cNvPr id="0" name=""/>
        <dsp:cNvSpPr/>
      </dsp:nvSpPr>
      <dsp:spPr>
        <a:xfrm>
          <a:off x="1796566" y="1743554"/>
          <a:ext cx="3969631" cy="1358046"/>
        </a:xfrm>
        <a:custGeom>
          <a:avLst/>
          <a:gdLst/>
          <a:ahLst/>
          <a:cxnLst/>
          <a:rect l="0" t="0" r="0" b="0"/>
          <a:pathLst>
            <a:path>
              <a:moveTo>
                <a:pt x="3969631" y="0"/>
              </a:moveTo>
              <a:lnTo>
                <a:pt x="3969631" y="1248081"/>
              </a:lnTo>
              <a:lnTo>
                <a:pt x="0" y="1248081"/>
              </a:lnTo>
              <a:lnTo>
                <a:pt x="0" y="13580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37F57B-2DAC-49C8-B599-CFAC2E132848}">
      <dsp:nvSpPr>
        <dsp:cNvPr id="0" name=""/>
        <dsp:cNvSpPr/>
      </dsp:nvSpPr>
      <dsp:spPr>
        <a:xfrm>
          <a:off x="529351" y="1743554"/>
          <a:ext cx="5236846" cy="1358046"/>
        </a:xfrm>
        <a:custGeom>
          <a:avLst/>
          <a:gdLst/>
          <a:ahLst/>
          <a:cxnLst/>
          <a:rect l="0" t="0" r="0" b="0"/>
          <a:pathLst>
            <a:path>
              <a:moveTo>
                <a:pt x="5236846" y="0"/>
              </a:moveTo>
              <a:lnTo>
                <a:pt x="5236846" y="1248081"/>
              </a:lnTo>
              <a:lnTo>
                <a:pt x="0" y="1248081"/>
              </a:lnTo>
              <a:lnTo>
                <a:pt x="0" y="13580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2B4013-B48D-4C08-AED5-4AEC9377E8A4}">
      <dsp:nvSpPr>
        <dsp:cNvPr id="0" name=""/>
        <dsp:cNvSpPr/>
      </dsp:nvSpPr>
      <dsp:spPr>
        <a:xfrm>
          <a:off x="4920158" y="756587"/>
          <a:ext cx="1692078" cy="9869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/>
            <a:t>我武生物</a:t>
          </a:r>
        </a:p>
      </dsp:txBody>
      <dsp:txXfrm>
        <a:off x="4920158" y="756587"/>
        <a:ext cx="1692078" cy="986967"/>
      </dsp:txXfrm>
    </dsp:sp>
    <dsp:sp modelId="{4B760AB1-9F65-4A3C-972D-14F14BF5BDAC}">
      <dsp:nvSpPr>
        <dsp:cNvPr id="0" name=""/>
        <dsp:cNvSpPr/>
      </dsp:nvSpPr>
      <dsp:spPr>
        <a:xfrm>
          <a:off x="5708" y="3101600"/>
          <a:ext cx="1047285" cy="523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/>
            <a:t>我武商务</a:t>
          </a:r>
        </a:p>
      </dsp:txBody>
      <dsp:txXfrm>
        <a:off x="5708" y="3101600"/>
        <a:ext cx="1047285" cy="523642"/>
      </dsp:txXfrm>
    </dsp:sp>
    <dsp:sp modelId="{0465ABCC-910A-4764-810F-981DCBEEBBCE}">
      <dsp:nvSpPr>
        <dsp:cNvPr id="0" name=""/>
        <dsp:cNvSpPr/>
      </dsp:nvSpPr>
      <dsp:spPr>
        <a:xfrm>
          <a:off x="1272924" y="3101600"/>
          <a:ext cx="1047285" cy="523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/>
            <a:t>兆民医药</a:t>
          </a:r>
        </a:p>
      </dsp:txBody>
      <dsp:txXfrm>
        <a:off x="1272924" y="3101600"/>
        <a:ext cx="1047285" cy="523642"/>
      </dsp:txXfrm>
    </dsp:sp>
    <dsp:sp modelId="{74B3767D-D5B1-4B25-8C32-A1DA71BFB2F1}">
      <dsp:nvSpPr>
        <dsp:cNvPr id="0" name=""/>
        <dsp:cNvSpPr/>
      </dsp:nvSpPr>
      <dsp:spPr>
        <a:xfrm>
          <a:off x="2540139" y="3101600"/>
          <a:ext cx="1047285" cy="523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/>
            <a:t>我武天然</a:t>
          </a:r>
        </a:p>
      </dsp:txBody>
      <dsp:txXfrm>
        <a:off x="2540139" y="3101600"/>
        <a:ext cx="1047285" cy="523642"/>
      </dsp:txXfrm>
    </dsp:sp>
    <dsp:sp modelId="{14A12250-C4AE-489C-8B1E-8C7FC4746839}">
      <dsp:nvSpPr>
        <dsp:cNvPr id="0" name=""/>
        <dsp:cNvSpPr/>
      </dsp:nvSpPr>
      <dsp:spPr>
        <a:xfrm>
          <a:off x="3807355" y="3101600"/>
          <a:ext cx="1047285" cy="523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/>
            <a:t>我武踏歌</a:t>
          </a:r>
          <a:endParaRPr lang="en-US" altLang="zh-CN" sz="1600" b="1" kern="1200" dirty="0"/>
        </a:p>
      </dsp:txBody>
      <dsp:txXfrm>
        <a:off x="3807355" y="3101600"/>
        <a:ext cx="1047285" cy="523642"/>
      </dsp:txXfrm>
    </dsp:sp>
    <dsp:sp modelId="{2D3A3406-84EF-40DB-A13B-0461896BDA41}">
      <dsp:nvSpPr>
        <dsp:cNvPr id="0" name=""/>
        <dsp:cNvSpPr/>
      </dsp:nvSpPr>
      <dsp:spPr>
        <a:xfrm>
          <a:off x="4046136" y="4566591"/>
          <a:ext cx="1047285" cy="523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/>
            <a:t>上海凯屹</a:t>
          </a:r>
          <a:endParaRPr lang="en-US" altLang="zh-CN" sz="1600" b="1" kern="1200" dirty="0"/>
        </a:p>
      </dsp:txBody>
      <dsp:txXfrm>
        <a:off x="4046136" y="4566591"/>
        <a:ext cx="1047285" cy="523642"/>
      </dsp:txXfrm>
    </dsp:sp>
    <dsp:sp modelId="{61B6E5C0-FB17-488E-A2DA-59D66728CA25}">
      <dsp:nvSpPr>
        <dsp:cNvPr id="0" name=""/>
        <dsp:cNvSpPr/>
      </dsp:nvSpPr>
      <dsp:spPr>
        <a:xfrm>
          <a:off x="6603607" y="3101600"/>
          <a:ext cx="1047285" cy="523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/>
            <a:t>上海干细胞</a:t>
          </a:r>
          <a:endParaRPr lang="en-US" altLang="zh-CN" sz="1600" b="1" kern="1200" dirty="0"/>
        </a:p>
      </dsp:txBody>
      <dsp:txXfrm>
        <a:off x="6603607" y="3101600"/>
        <a:ext cx="1047285" cy="523642"/>
      </dsp:txXfrm>
    </dsp:sp>
    <dsp:sp modelId="{555D320C-BFFC-41F4-AE90-998BF0359D0B}">
      <dsp:nvSpPr>
        <dsp:cNvPr id="0" name=""/>
        <dsp:cNvSpPr/>
      </dsp:nvSpPr>
      <dsp:spPr>
        <a:xfrm>
          <a:off x="5374083" y="4626192"/>
          <a:ext cx="1047285" cy="523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/>
            <a:t>浙江干细胞</a:t>
          </a:r>
          <a:endParaRPr lang="en-US" altLang="zh-CN" sz="1600" b="1" kern="1200" dirty="0"/>
        </a:p>
      </dsp:txBody>
      <dsp:txXfrm>
        <a:off x="5374083" y="4626192"/>
        <a:ext cx="1047285" cy="523642"/>
      </dsp:txXfrm>
    </dsp:sp>
    <dsp:sp modelId="{396995C2-8ECD-4E11-8FB3-BA14638D936B}">
      <dsp:nvSpPr>
        <dsp:cNvPr id="0" name=""/>
        <dsp:cNvSpPr/>
      </dsp:nvSpPr>
      <dsp:spPr>
        <a:xfrm>
          <a:off x="6592673" y="4626192"/>
          <a:ext cx="1047285" cy="523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/>
            <a:t>上海火蝾螈</a:t>
          </a:r>
          <a:endParaRPr lang="en-US" altLang="zh-CN" sz="1600" b="1" kern="1200" dirty="0"/>
        </a:p>
      </dsp:txBody>
      <dsp:txXfrm>
        <a:off x="6592673" y="4626192"/>
        <a:ext cx="1047285" cy="523642"/>
      </dsp:txXfrm>
    </dsp:sp>
    <dsp:sp modelId="{21CF486D-DF7C-41E9-9126-FD1494FF9DAF}">
      <dsp:nvSpPr>
        <dsp:cNvPr id="0" name=""/>
        <dsp:cNvSpPr/>
      </dsp:nvSpPr>
      <dsp:spPr>
        <a:xfrm>
          <a:off x="6801649" y="5590694"/>
          <a:ext cx="1047285" cy="523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/>
            <a:t>浙江火蝾螈</a:t>
          </a:r>
          <a:endParaRPr lang="en-US" altLang="zh-CN" sz="1600" b="1" kern="1200" dirty="0"/>
        </a:p>
      </dsp:txBody>
      <dsp:txXfrm>
        <a:off x="6801649" y="5590694"/>
        <a:ext cx="1047285" cy="523642"/>
      </dsp:txXfrm>
    </dsp:sp>
    <dsp:sp modelId="{A4ED9856-160E-4A83-BC99-4B93E259C08F}">
      <dsp:nvSpPr>
        <dsp:cNvPr id="0" name=""/>
        <dsp:cNvSpPr/>
      </dsp:nvSpPr>
      <dsp:spPr>
        <a:xfrm>
          <a:off x="8040923" y="4626192"/>
          <a:ext cx="1047285" cy="523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/>
            <a:t>新疆我武</a:t>
          </a:r>
          <a:endParaRPr lang="en-US" altLang="zh-CN" sz="1600" b="1" kern="1200" dirty="0"/>
        </a:p>
      </dsp:txBody>
      <dsp:txXfrm>
        <a:off x="8040923" y="4626192"/>
        <a:ext cx="1047285" cy="523642"/>
      </dsp:txXfrm>
    </dsp:sp>
    <dsp:sp modelId="{669408A7-67FC-47F1-ADCC-1AD286205C12}">
      <dsp:nvSpPr>
        <dsp:cNvPr id="0" name=""/>
        <dsp:cNvSpPr/>
      </dsp:nvSpPr>
      <dsp:spPr>
        <a:xfrm>
          <a:off x="7870822" y="3101600"/>
          <a:ext cx="1047285" cy="523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/>
            <a:t>超级灵魂</a:t>
          </a:r>
          <a:endParaRPr lang="en-US" altLang="zh-CN" sz="1600" b="1" kern="1200" dirty="0"/>
        </a:p>
      </dsp:txBody>
      <dsp:txXfrm>
        <a:off x="7870822" y="3101600"/>
        <a:ext cx="1047285" cy="523642"/>
      </dsp:txXfrm>
    </dsp:sp>
    <dsp:sp modelId="{9D32B9EF-F9E2-43AF-9D40-531A2C936517}">
      <dsp:nvSpPr>
        <dsp:cNvPr id="0" name=""/>
        <dsp:cNvSpPr/>
      </dsp:nvSpPr>
      <dsp:spPr>
        <a:xfrm>
          <a:off x="9138038" y="3101600"/>
          <a:ext cx="1047285" cy="523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/>
            <a:t>我武霸下</a:t>
          </a:r>
          <a:endParaRPr lang="en-US" altLang="zh-CN" sz="1600" b="1" kern="1200" dirty="0"/>
        </a:p>
      </dsp:txBody>
      <dsp:txXfrm>
        <a:off x="9138038" y="3101600"/>
        <a:ext cx="1047285" cy="523642"/>
      </dsp:txXfrm>
    </dsp:sp>
    <dsp:sp modelId="{7ABE2A55-FB5E-4C90-9670-EDBE5732F1EF}">
      <dsp:nvSpPr>
        <dsp:cNvPr id="0" name=""/>
        <dsp:cNvSpPr/>
      </dsp:nvSpPr>
      <dsp:spPr>
        <a:xfrm>
          <a:off x="10405253" y="3101600"/>
          <a:ext cx="1047285" cy="523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/>
            <a:t>我武香港</a:t>
          </a:r>
          <a:endParaRPr lang="en-US" altLang="zh-CN" sz="1600" b="1" kern="1200" dirty="0"/>
        </a:p>
      </dsp:txBody>
      <dsp:txXfrm>
        <a:off x="10405253" y="3101600"/>
        <a:ext cx="1047285" cy="523642"/>
      </dsp:txXfrm>
    </dsp:sp>
    <dsp:sp modelId="{80B3073C-3C68-450B-A3D0-839C997C4191}">
      <dsp:nvSpPr>
        <dsp:cNvPr id="0" name=""/>
        <dsp:cNvSpPr/>
      </dsp:nvSpPr>
      <dsp:spPr>
        <a:xfrm>
          <a:off x="6151096" y="1799379"/>
          <a:ext cx="1413573" cy="6426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/>
            <a:t>我武生</a:t>
          </a:r>
          <a:r>
            <a:rPr lang="zh-CN" altLang="en-US" sz="1600" b="1" kern="1200" dirty="0" smtClean="0"/>
            <a:t>物上海 分公司</a:t>
          </a:r>
          <a:endParaRPr lang="zh-CN" altLang="en-US" sz="1600" b="1" kern="1200" dirty="0"/>
        </a:p>
      </dsp:txBody>
      <dsp:txXfrm>
        <a:off x="6151096" y="1799379"/>
        <a:ext cx="1413573" cy="642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#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23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7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srcNode" val="rootConnector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midL mid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srcNode" val="rootConnector1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srcNode" val="rootConnector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midL mid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8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8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0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10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9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33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6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0.87982</cdr:x>
      <cdr:y>0.29819</cdr:y>
    </cdr:from>
    <cdr:to>
      <cdr:x>0.99113</cdr:x>
      <cdr:y>0.36117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4567115" y="1172484"/>
          <a:ext cx="577850" cy="247650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vert="horz" wrap="square" lIns="45720" tIns="45720" rIns="45720" bIns="45720" rtlCol="0" anchor="t" anchorCtr="0">
          <a:normAutofit/>
        </a:bodyPr>
        <a:lstStyle/>
        <a:p>
          <a:endParaRPr lang="zh-CN" altLang="en-US" sz="1100" dirty="0"/>
        </a:p>
      </cdr:txBody>
    </cdr:sp>
  </cdr:relSizeAnchor>
  <cdr:relSizeAnchor xmlns:cdr="http://schemas.openxmlformats.org/drawingml/2006/chartDrawing">
    <cdr:from>
      <cdr:x>0.87492</cdr:x>
      <cdr:y>0.29173</cdr:y>
    </cdr:from>
    <cdr:to>
      <cdr:x>0.9948</cdr:x>
      <cdr:y>0.38055</cdr:y>
    </cdr:to>
    <cdr:sp>
      <cdr:nvSpPr>
        <cdr:cNvPr id="3" name="矩形 2"/>
        <cdr:cNvSpPr/>
      </cdr:nvSpPr>
      <cdr:spPr xmlns:a="http://schemas.openxmlformats.org/drawingml/2006/main">
        <a:xfrm xmlns:a="http://schemas.openxmlformats.org/drawingml/2006/main">
          <a:off x="4541715" y="1147084"/>
          <a:ext cx="622300" cy="349250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vert="horz" wrap="square" lIns="45720" tIns="45720" rIns="45720" bIns="45720" rtlCol="0" anchor="t" anchorCtr="0">
          <a:normAutofit/>
        </a:bodyPr>
        <a:lstStyle/>
        <a:p>
          <a:endParaRPr lang="zh-CN" alt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4A1DB-77B4-46A1-8248-376E3A8265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8CAE9-6D11-4527-ADF3-3D5099E025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180389" y="2803738"/>
            <a:ext cx="2997766" cy="2996986"/>
          </a:xfrm>
          <a:custGeom>
            <a:avLst/>
            <a:gdLst>
              <a:gd name="connsiteX0" fmla="*/ 0 w 2996986"/>
              <a:gd name="connsiteY0" fmla="*/ 0 h 2996986"/>
              <a:gd name="connsiteX1" fmla="*/ 2996986 w 2996986"/>
              <a:gd name="connsiteY1" fmla="*/ 0 h 2996986"/>
              <a:gd name="connsiteX2" fmla="*/ 2996986 w 2996986"/>
              <a:gd name="connsiteY2" fmla="*/ 2996986 h 2996986"/>
              <a:gd name="connsiteX3" fmla="*/ 0 w 2996986"/>
              <a:gd name="connsiteY3" fmla="*/ 2996986 h 2996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6986" h="2996986">
                <a:moveTo>
                  <a:pt x="0" y="0"/>
                </a:moveTo>
                <a:lnTo>
                  <a:pt x="2996986" y="0"/>
                </a:lnTo>
                <a:lnTo>
                  <a:pt x="2996986" y="2996986"/>
                </a:lnTo>
                <a:lnTo>
                  <a:pt x="0" y="29969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F50FB-A872-4548-BE96-D557265687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FABEE-F649-434F-AA04-C5194DFCC83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28.jpeg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3" Type="http://schemas.openxmlformats.org/officeDocument/2006/relationships/notesSlide" Target="../notesSlides/notesSlide4.xml"/><Relationship Id="rId12" Type="http://schemas.openxmlformats.org/officeDocument/2006/relationships/slideLayout" Target="../slideLayouts/slideLayout12.xml"/><Relationship Id="rId11" Type="http://schemas.openxmlformats.org/officeDocument/2006/relationships/tags" Target="../tags/tag1.xml"/><Relationship Id="rId10" Type="http://schemas.openxmlformats.org/officeDocument/2006/relationships/image" Target="../media/image2.png"/><Relationship Id="rId1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7.png"/><Relationship Id="rId8" Type="http://schemas.openxmlformats.org/officeDocument/2006/relationships/image" Target="../media/image36.png"/><Relationship Id="rId7" Type="http://schemas.openxmlformats.org/officeDocument/2006/relationships/image" Target="../media/image35.jpe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.png"/><Relationship Id="rId7" Type="http://schemas.openxmlformats.org/officeDocument/2006/relationships/image" Target="../media/image44.jpeg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53.jpeg"/><Relationship Id="rId7" Type="http://schemas.openxmlformats.org/officeDocument/2006/relationships/image" Target="../media/image52.jpeg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3" Type="http://schemas.openxmlformats.org/officeDocument/2006/relationships/image" Target="../media/image48.jpe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8.xml"/><Relationship Id="rId1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hyperlink" Target="mailto:&#25237;&#36882;&#33267;&#37038;&#31665;hr@wolwobiotech.com" TargetMode="External"/><Relationship Id="rId1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424714" y="1168272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165097" y="1168272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5919279" y="1168272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675643" y="1168272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2557523" y="1269469"/>
            <a:ext cx="1871567" cy="1871567"/>
            <a:chOff x="3736701" y="1680611"/>
            <a:chExt cx="2000134" cy="2007016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3736701" y="1680611"/>
              <a:ext cx="2000134" cy="2007016"/>
            </a:xfrm>
            <a:prstGeom prst="ellipse">
              <a:avLst/>
            </a:prstGeom>
            <a:grpFill/>
            <a:ln w="57150">
              <a:gradFill>
                <a:gsLst>
                  <a:gs pos="1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78967" y="1264708"/>
            <a:ext cx="1871567" cy="1871567"/>
            <a:chOff x="3731201" y="1675506"/>
            <a:chExt cx="2000134" cy="2007016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3731201" y="1675506"/>
              <a:ext cx="2000134" cy="2007016"/>
            </a:xfrm>
            <a:prstGeom prst="ellipse">
              <a:avLst/>
            </a:prstGeom>
            <a:grpFill/>
            <a:ln w="571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025597" y="1269261"/>
            <a:ext cx="1871567" cy="1871567"/>
            <a:chOff x="3729821" y="1680388"/>
            <a:chExt cx="2000134" cy="2007016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3729821" y="1680388"/>
              <a:ext cx="2000134" cy="2007016"/>
            </a:xfrm>
            <a:prstGeom prst="ellipse">
              <a:avLst/>
            </a:prstGeom>
            <a:grpFill/>
            <a:ln w="571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 w="57150">
                  <a:solidFill>
                    <a:schemeClr val="tx1"/>
                  </a:solidFill>
                </a:ln>
                <a:solidFill>
                  <a:prstClr val="white"/>
                </a:solidFill>
              </a:endParaRPr>
            </a:p>
          </p:txBody>
        </p:sp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753389" y="1269261"/>
            <a:ext cx="1871567" cy="1871567"/>
            <a:chOff x="3716122" y="1680388"/>
            <a:chExt cx="2000134" cy="2007016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6" name="Oval 5"/>
            <p:cNvSpPr>
              <a:spLocks noChangeArrowheads="1"/>
            </p:cNvSpPr>
            <p:nvPr/>
          </p:nvSpPr>
          <p:spPr bwMode="auto">
            <a:xfrm>
              <a:off x="3716122" y="1680388"/>
              <a:ext cx="2000134" cy="2007016"/>
            </a:xfrm>
            <a:prstGeom prst="ellipse">
              <a:avLst/>
            </a:prstGeom>
            <a:grpFill/>
            <a:ln w="571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2868663" y="1521115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校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85770" y="1521115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园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66372" y="1521115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招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107506" y="1478519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聘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993177" y="2143943"/>
            <a:ext cx="431536" cy="430056"/>
            <a:chOff x="3768359" y="1725446"/>
            <a:chExt cx="1930605" cy="1930605"/>
          </a:xfrm>
          <a:solidFill>
            <a:srgbClr val="0070C0"/>
          </a:solidFill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571069" y="1951768"/>
            <a:ext cx="301964" cy="300928"/>
            <a:chOff x="3768359" y="1725446"/>
            <a:chExt cx="1930605" cy="1930605"/>
          </a:xfrm>
          <a:solidFill>
            <a:srgbClr val="0070C0"/>
          </a:solidFill>
        </p:grpSpPr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114074" y="1255112"/>
            <a:ext cx="216398" cy="215655"/>
            <a:chOff x="3768359" y="1725446"/>
            <a:chExt cx="1930605" cy="1930605"/>
          </a:xfrm>
          <a:solidFill>
            <a:srgbClr val="0070C0"/>
          </a:solidFill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32784" y="1197269"/>
            <a:ext cx="308786" cy="307727"/>
            <a:chOff x="3768359" y="1725446"/>
            <a:chExt cx="1930605" cy="1930605"/>
          </a:xfrm>
          <a:solidFill>
            <a:srgbClr val="0070C0"/>
          </a:solidFill>
        </p:grpSpPr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910676" y="2947459"/>
            <a:ext cx="266481" cy="265568"/>
            <a:chOff x="3768359" y="1725446"/>
            <a:chExt cx="1930605" cy="1930605"/>
          </a:xfrm>
          <a:solidFill>
            <a:srgbClr val="0070C0"/>
          </a:solidFill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225813" y="2925062"/>
            <a:ext cx="274147" cy="273207"/>
            <a:chOff x="3768359" y="1725446"/>
            <a:chExt cx="1930605" cy="1930605"/>
          </a:xfrm>
          <a:solidFill>
            <a:srgbClr val="0070C0"/>
          </a:solidFill>
        </p:grpSpPr>
        <p:sp>
          <p:nvSpPr>
            <p:cNvPr id="38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19133" y="1093920"/>
            <a:ext cx="269944" cy="269018"/>
            <a:chOff x="3768359" y="1725446"/>
            <a:chExt cx="1930605" cy="1930605"/>
          </a:xfrm>
          <a:solidFill>
            <a:srgbClr val="0070C0"/>
          </a:solidFill>
        </p:grpSpPr>
        <p:sp>
          <p:nvSpPr>
            <p:cNvPr id="41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825380" y="3016903"/>
            <a:ext cx="238509" cy="237691"/>
            <a:chOff x="3768359" y="1725446"/>
            <a:chExt cx="1930605" cy="1930605"/>
          </a:xfrm>
          <a:solidFill>
            <a:srgbClr val="0070C0"/>
          </a:solidFill>
        </p:grpSpPr>
        <p:sp>
          <p:nvSpPr>
            <p:cNvPr id="44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657857" y="2067289"/>
            <a:ext cx="431536" cy="430056"/>
            <a:chOff x="3768359" y="1725446"/>
            <a:chExt cx="1930605" cy="1930605"/>
          </a:xfrm>
          <a:solidFill>
            <a:srgbClr val="0070C0"/>
          </a:solidFill>
        </p:grpSpPr>
        <p:sp>
          <p:nvSpPr>
            <p:cNvPr id="47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0187151" y="1885611"/>
            <a:ext cx="301964" cy="300928"/>
            <a:chOff x="3768359" y="1725446"/>
            <a:chExt cx="1930605" cy="1930605"/>
          </a:xfrm>
          <a:solidFill>
            <a:srgbClr val="0070C0"/>
          </a:solidFill>
        </p:grpSpPr>
        <p:sp>
          <p:nvSpPr>
            <p:cNvPr id="50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632617" y="2144871"/>
            <a:ext cx="216398" cy="215655"/>
            <a:chOff x="3768359" y="1725446"/>
            <a:chExt cx="1930605" cy="1930605"/>
          </a:xfrm>
          <a:solidFill>
            <a:srgbClr val="0070C0"/>
          </a:solidFill>
        </p:grpSpPr>
        <p:sp>
          <p:nvSpPr>
            <p:cNvPr id="5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130185" y="2104377"/>
            <a:ext cx="216398" cy="215655"/>
            <a:chOff x="3768359" y="1725446"/>
            <a:chExt cx="1930605" cy="1930605"/>
          </a:xfrm>
          <a:solidFill>
            <a:srgbClr val="0070C0"/>
          </a:solidFill>
        </p:grpSpPr>
        <p:sp>
          <p:nvSpPr>
            <p:cNvPr id="5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grpFill/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8" name="圆角矩形 57"/>
          <p:cNvSpPr/>
          <p:nvPr/>
        </p:nvSpPr>
        <p:spPr>
          <a:xfrm>
            <a:off x="2456319" y="3583574"/>
            <a:ext cx="7817732" cy="884957"/>
          </a:xfrm>
          <a:prstGeom prst="roundRect">
            <a:avLst>
              <a:gd name="adj" fmla="val 4227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187"/>
          <p:cNvSpPr txBox="1"/>
          <p:nvPr/>
        </p:nvSpPr>
        <p:spPr>
          <a:xfrm>
            <a:off x="3029190" y="3689952"/>
            <a:ext cx="6872238" cy="661559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algn="ctr"/>
            <a:r>
              <a:rPr lang="zh-CN" altLang="en-US" sz="3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浙江我武生物科技股份有限公司</a:t>
            </a:r>
            <a:endParaRPr lang="zh-CN" altLang="en-US" sz="35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2242485" y="3515762"/>
            <a:ext cx="1010295" cy="1008844"/>
            <a:chOff x="899592" y="2377261"/>
            <a:chExt cx="720079" cy="5746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1" name="圆角矩形 60"/>
            <p:cNvSpPr/>
            <p:nvPr/>
          </p:nvSpPr>
          <p:spPr>
            <a:xfrm>
              <a:off x="899592" y="2377261"/>
              <a:ext cx="720079" cy="574619"/>
            </a:xfrm>
            <a:prstGeom prst="roundRect">
              <a:avLst>
                <a:gd name="adj" fmla="val 42270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920241" y="2397813"/>
              <a:ext cx="681258" cy="533516"/>
            </a:xfrm>
            <a:prstGeom prst="roundRect">
              <a:avLst>
                <a:gd name="adj" fmla="val 42270"/>
              </a:avLst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TextBox 7"/>
          <p:cNvSpPr>
            <a:spLocks noChangeArrowheads="1"/>
          </p:cNvSpPr>
          <p:nvPr/>
        </p:nvSpPr>
        <p:spPr bwMode="auto">
          <a:xfrm>
            <a:off x="4353747" y="4562200"/>
            <a:ext cx="4106151" cy="7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alpha val="7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endParaRPr lang="zh-CN" altLang="en-US" sz="4000" b="1" dirty="0">
              <a:solidFill>
                <a:srgbClr val="006C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7"/>
          <p:cNvSpPr>
            <a:spLocks noChangeArrowheads="1"/>
          </p:cNvSpPr>
          <p:nvPr/>
        </p:nvSpPr>
        <p:spPr bwMode="auto">
          <a:xfrm>
            <a:off x="1549630" y="5085454"/>
            <a:ext cx="6910268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宣讲人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3025E-6 4.81481E-6 L 0.58618 -0.00255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02" y="-139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1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8" grpId="0"/>
      <p:bldP spid="19" grpId="0"/>
      <p:bldP spid="20" grpId="0"/>
      <p:bldP spid="21" grpId="0"/>
      <p:bldP spid="58" grpId="0" animBg="1"/>
      <p:bldP spid="59" grpId="0"/>
      <p:bldP spid="63" grpId="0"/>
      <p:bldP spid="6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>
            <a:off x="4729435" y="500961"/>
            <a:ext cx="2592288" cy="2586176"/>
            <a:chOff x="1677608" y="2996952"/>
            <a:chExt cx="1395643" cy="1395643"/>
          </a:xfrm>
        </p:grpSpPr>
        <p:sp>
          <p:nvSpPr>
            <p:cNvPr id="7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Oval 29"/>
            <p:cNvSpPr>
              <a:spLocks noChangeAspect="1"/>
            </p:cNvSpPr>
            <p:nvPr/>
          </p:nvSpPr>
          <p:spPr>
            <a:xfrm>
              <a:off x="1869087" y="3207344"/>
              <a:ext cx="1050630" cy="1050630"/>
            </a:xfrm>
            <a:prstGeom prst="ellipse">
              <a:avLst/>
            </a:prstGeom>
            <a:solidFill>
              <a:srgbClr val="2684E2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5" name="标题 4"/>
          <p:cNvSpPr txBox="1"/>
          <p:nvPr/>
        </p:nvSpPr>
        <p:spPr>
          <a:xfrm>
            <a:off x="5254742" y="1576330"/>
            <a:ext cx="1643276" cy="5597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6387790" y="198857"/>
            <a:ext cx="769794" cy="76797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6748007" y="704839"/>
            <a:ext cx="985966" cy="98364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4383417" y="1099920"/>
            <a:ext cx="769794" cy="76797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4853843" y="1605902"/>
            <a:ext cx="449379" cy="44831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5003237" y="865344"/>
            <a:ext cx="264448" cy="26382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圆角矩形 191"/>
          <p:cNvSpPr/>
          <p:nvPr/>
        </p:nvSpPr>
        <p:spPr>
          <a:xfrm>
            <a:off x="1280455" y="4305516"/>
            <a:ext cx="2311660" cy="63565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1C76CE"/>
              </a:solidFill>
            </a:endParaRPr>
          </a:p>
        </p:txBody>
      </p:sp>
      <p:grpSp>
        <p:nvGrpSpPr>
          <p:cNvPr id="193" name="组合 192"/>
          <p:cNvGrpSpPr/>
          <p:nvPr/>
        </p:nvGrpSpPr>
        <p:grpSpPr>
          <a:xfrm>
            <a:off x="1712502" y="3158839"/>
            <a:ext cx="1202063" cy="1180497"/>
            <a:chOff x="1677608" y="2996952"/>
            <a:chExt cx="1395643" cy="1395643"/>
          </a:xfrm>
        </p:grpSpPr>
        <p:sp>
          <p:nvSpPr>
            <p:cNvPr id="194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195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0070C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96" name="文本框 9"/>
          <p:cNvSpPr txBox="1"/>
          <p:nvPr/>
        </p:nvSpPr>
        <p:spPr>
          <a:xfrm>
            <a:off x="1347101" y="4451430"/>
            <a:ext cx="193106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1C76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公司概述</a:t>
            </a:r>
            <a:endParaRPr lang="en-US" altLang="zh-CN" sz="2000" b="1" dirty="0">
              <a:solidFill>
                <a:srgbClr val="1C76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7" name="KSO_Shape"/>
          <p:cNvSpPr/>
          <p:nvPr/>
        </p:nvSpPr>
        <p:spPr bwMode="auto">
          <a:xfrm>
            <a:off x="1976579" y="3490784"/>
            <a:ext cx="580958" cy="377847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99" name="圆角矩形 198"/>
          <p:cNvSpPr/>
          <p:nvPr/>
        </p:nvSpPr>
        <p:spPr>
          <a:xfrm>
            <a:off x="3209863" y="4305516"/>
            <a:ext cx="2311660" cy="63565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1C76CE"/>
              </a:solidFill>
            </a:endParaRPr>
          </a:p>
        </p:txBody>
      </p:sp>
      <p:grpSp>
        <p:nvGrpSpPr>
          <p:cNvPr id="200" name="组合 199"/>
          <p:cNvGrpSpPr/>
          <p:nvPr/>
        </p:nvGrpSpPr>
        <p:grpSpPr>
          <a:xfrm>
            <a:off x="3641910" y="3158839"/>
            <a:ext cx="1202063" cy="1180497"/>
            <a:chOff x="1677608" y="2996952"/>
            <a:chExt cx="1395643" cy="1395643"/>
          </a:xfrm>
        </p:grpSpPr>
        <p:sp>
          <p:nvSpPr>
            <p:cNvPr id="20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20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00B0F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203" name="文本框 9"/>
          <p:cNvSpPr txBox="1"/>
          <p:nvPr/>
        </p:nvSpPr>
        <p:spPr>
          <a:xfrm>
            <a:off x="3337133" y="4451430"/>
            <a:ext cx="193106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1C76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产品策略</a:t>
            </a:r>
            <a:endParaRPr lang="en-US" altLang="zh-CN" sz="2000" b="1" dirty="0">
              <a:solidFill>
                <a:srgbClr val="1C76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" name="KSO_Shape"/>
          <p:cNvSpPr/>
          <p:nvPr/>
        </p:nvSpPr>
        <p:spPr bwMode="auto">
          <a:xfrm>
            <a:off x="3942808" y="3505212"/>
            <a:ext cx="514886" cy="3972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7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7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7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7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7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06" name="圆角矩形 205"/>
          <p:cNvSpPr/>
          <p:nvPr/>
        </p:nvSpPr>
        <p:spPr>
          <a:xfrm>
            <a:off x="5154079" y="4305516"/>
            <a:ext cx="2311660" cy="63565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1C76CE"/>
              </a:solidFill>
            </a:endParaRPr>
          </a:p>
        </p:txBody>
      </p:sp>
      <p:grpSp>
        <p:nvGrpSpPr>
          <p:cNvPr id="207" name="组合 206"/>
          <p:cNvGrpSpPr/>
          <p:nvPr/>
        </p:nvGrpSpPr>
        <p:grpSpPr>
          <a:xfrm>
            <a:off x="5586126" y="3158839"/>
            <a:ext cx="1202063" cy="1180497"/>
            <a:chOff x="1677608" y="2996952"/>
            <a:chExt cx="1395643" cy="1395643"/>
          </a:xfrm>
        </p:grpSpPr>
        <p:sp>
          <p:nvSpPr>
            <p:cNvPr id="208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209" name="Oval 29"/>
            <p:cNvSpPr>
              <a:spLocks noChangeAspect="1"/>
            </p:cNvSpPr>
            <p:nvPr/>
          </p:nvSpPr>
          <p:spPr>
            <a:xfrm>
              <a:off x="1850113" y="3195241"/>
              <a:ext cx="1050629" cy="1024844"/>
            </a:xfrm>
            <a:prstGeom prst="ellipse">
              <a:avLst/>
            </a:prstGeom>
            <a:solidFill>
              <a:srgbClr val="2684E2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210" name="文本框 9"/>
          <p:cNvSpPr txBox="1"/>
          <p:nvPr/>
        </p:nvSpPr>
        <p:spPr>
          <a:xfrm>
            <a:off x="5290691" y="4450117"/>
            <a:ext cx="193106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1C76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市场前景</a:t>
            </a:r>
            <a:endParaRPr lang="en-US" altLang="zh-CN" sz="2000" b="1" dirty="0">
              <a:solidFill>
                <a:srgbClr val="1C76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1" name="KSO_Shape"/>
          <p:cNvSpPr/>
          <p:nvPr/>
        </p:nvSpPr>
        <p:spPr bwMode="auto">
          <a:xfrm>
            <a:off x="5889171" y="3454537"/>
            <a:ext cx="513720" cy="49945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13" name="圆角矩形 212"/>
          <p:cNvSpPr/>
          <p:nvPr/>
        </p:nvSpPr>
        <p:spPr>
          <a:xfrm>
            <a:off x="7098295" y="4305516"/>
            <a:ext cx="2311660" cy="63565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1C76CE"/>
              </a:solidFill>
            </a:endParaRPr>
          </a:p>
        </p:txBody>
      </p:sp>
      <p:grpSp>
        <p:nvGrpSpPr>
          <p:cNvPr id="214" name="组合 213"/>
          <p:cNvGrpSpPr/>
          <p:nvPr/>
        </p:nvGrpSpPr>
        <p:grpSpPr>
          <a:xfrm>
            <a:off x="7530342" y="3158839"/>
            <a:ext cx="1202063" cy="1180497"/>
            <a:chOff x="1677608" y="2996952"/>
            <a:chExt cx="1395643" cy="1395643"/>
          </a:xfrm>
        </p:grpSpPr>
        <p:sp>
          <p:nvSpPr>
            <p:cNvPr id="21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21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217" name="文本框 9"/>
          <p:cNvSpPr txBox="1"/>
          <p:nvPr/>
        </p:nvSpPr>
        <p:spPr>
          <a:xfrm>
            <a:off x="7228333" y="4450117"/>
            <a:ext cx="193106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1C76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人员发展</a:t>
            </a:r>
            <a:endParaRPr lang="en-US" altLang="zh-CN" sz="2000" b="1" dirty="0">
              <a:solidFill>
                <a:srgbClr val="1C76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8" name="KSO_Shape"/>
          <p:cNvSpPr/>
          <p:nvPr/>
        </p:nvSpPr>
        <p:spPr bwMode="auto">
          <a:xfrm>
            <a:off x="7828979" y="3447028"/>
            <a:ext cx="518752" cy="43302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7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7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7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20" name="圆角矩形 219"/>
          <p:cNvSpPr/>
          <p:nvPr/>
        </p:nvSpPr>
        <p:spPr>
          <a:xfrm>
            <a:off x="9042511" y="4305516"/>
            <a:ext cx="2311660" cy="63565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1C76CE"/>
              </a:solidFill>
            </a:endParaRPr>
          </a:p>
        </p:txBody>
      </p:sp>
      <p:grpSp>
        <p:nvGrpSpPr>
          <p:cNvPr id="221" name="组合 220"/>
          <p:cNvGrpSpPr/>
          <p:nvPr/>
        </p:nvGrpSpPr>
        <p:grpSpPr>
          <a:xfrm>
            <a:off x="9474558" y="3158839"/>
            <a:ext cx="1202063" cy="1180497"/>
            <a:chOff x="1677608" y="2996952"/>
            <a:chExt cx="1395643" cy="1395643"/>
          </a:xfrm>
        </p:grpSpPr>
        <p:sp>
          <p:nvSpPr>
            <p:cNvPr id="22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22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224" name="文本框 9"/>
          <p:cNvSpPr txBox="1"/>
          <p:nvPr/>
        </p:nvSpPr>
        <p:spPr>
          <a:xfrm>
            <a:off x="9182701" y="4454017"/>
            <a:ext cx="193106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1C76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</a:t>
            </a:r>
            <a:r>
              <a:rPr lang="zh-CN" altLang="en-US" sz="2000" b="1" dirty="0" smtClean="0">
                <a:solidFill>
                  <a:srgbClr val="1C76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sz="2000" b="1" dirty="0">
              <a:solidFill>
                <a:srgbClr val="1C76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" name="KSO_Shape"/>
          <p:cNvSpPr/>
          <p:nvPr/>
        </p:nvSpPr>
        <p:spPr bwMode="auto">
          <a:xfrm>
            <a:off x="9765833" y="3465831"/>
            <a:ext cx="454001" cy="428021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7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7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7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7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7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7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7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7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7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7528"/>
                </a:lnTo>
                <a:lnTo>
                  <a:pt x="3197710" y="2017845"/>
                </a:lnTo>
                <a:lnTo>
                  <a:pt x="3200250" y="2017162"/>
                </a:lnTo>
                <a:lnTo>
                  <a:pt x="3203106" y="2017479"/>
                </a:lnTo>
                <a:lnTo>
                  <a:pt x="3254843" y="2017479"/>
                </a:lnTo>
                <a:lnTo>
                  <a:pt x="3258017" y="2017162"/>
                </a:lnTo>
                <a:lnTo>
                  <a:pt x="3260556" y="2017845"/>
                </a:lnTo>
                <a:lnTo>
                  <a:pt x="3263413" y="2017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7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7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u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75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25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 animBg="1"/>
      <p:bldP spid="77" grpId="0" animBg="1"/>
      <p:bldP spid="78" grpId="0" animBg="1"/>
      <p:bldP spid="79" grpId="0" animBg="1"/>
      <p:bldP spid="80" grpId="0" animBg="1"/>
      <p:bldP spid="192" grpId="0" animBg="1"/>
      <p:bldP spid="196" grpId="0"/>
      <p:bldP spid="197" grpId="0" animBg="1"/>
      <p:bldP spid="199" grpId="0" animBg="1"/>
      <p:bldP spid="203" grpId="0"/>
      <p:bldP spid="204" grpId="0" animBg="1"/>
      <p:bldP spid="206" grpId="0" animBg="1"/>
      <p:bldP spid="210" grpId="0"/>
      <p:bldP spid="211" grpId="0" animBg="1"/>
      <p:bldP spid="213" grpId="0" animBg="1"/>
      <p:bldP spid="217" grpId="0"/>
      <p:bldP spid="218" grpId="0" animBg="1"/>
      <p:bldP spid="220" grpId="0" animBg="1"/>
      <p:bldP spid="224" grpId="0"/>
      <p:bldP spid="225" grpId="0" animBg="1"/>
      <p:bldP spid="2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90918" y="3316681"/>
            <a:ext cx="1203359" cy="3282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161483" y="1242450"/>
            <a:ext cx="1978982" cy="189229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8"/>
          <p:cNvSpPr>
            <a:spLocks noChangeArrowheads="1"/>
          </p:cNvSpPr>
          <p:nvPr/>
        </p:nvSpPr>
        <p:spPr bwMode="auto">
          <a:xfrm>
            <a:off x="4225814" y="3711495"/>
            <a:ext cx="3812293" cy="92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13" tIns="45707" rIns="91413" bIns="45707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公司概述</a:t>
            </a:r>
            <a:endParaRPr lang="zh-CN" altLang="en-US" sz="5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5" name="矩形 51"/>
          <p:cNvSpPr>
            <a:spLocks noChangeArrowheads="1"/>
          </p:cNvSpPr>
          <p:nvPr/>
        </p:nvSpPr>
        <p:spPr bwMode="auto">
          <a:xfrm>
            <a:off x="4319828" y="4786645"/>
            <a:ext cx="3545539" cy="46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3" tIns="45707" rIns="91413" bIns="45707">
            <a:spAutoFit/>
          </a:bodyPr>
          <a:lstStyle/>
          <a:p>
            <a:pPr marL="0" lvl="1"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Company Overview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29721" y="6511139"/>
            <a:ext cx="784858" cy="7851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90343" y="5830292"/>
            <a:ext cx="336533" cy="3366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48867" y="5559889"/>
            <a:ext cx="705179" cy="70543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944533" y="393654"/>
            <a:ext cx="297332" cy="2974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598357" y="6065347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707934" y="5932682"/>
            <a:ext cx="693339" cy="69358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96025" y="6352833"/>
            <a:ext cx="422350" cy="42250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64156" y="6108424"/>
            <a:ext cx="211174" cy="21125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1" name="KSO_Shape"/>
          <p:cNvSpPr/>
          <p:nvPr/>
        </p:nvSpPr>
        <p:spPr bwMode="auto">
          <a:xfrm>
            <a:off x="5735038" y="1745508"/>
            <a:ext cx="781995" cy="7740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384828" y="-1044517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963205" y="-226068"/>
            <a:ext cx="840003" cy="84030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957042" y="-349984"/>
            <a:ext cx="1186929" cy="11873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985931" y="-70906"/>
            <a:ext cx="914069" cy="9144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156767" y="-1067494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096933" y="546054"/>
            <a:ext cx="297332" cy="2974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52" name="图片 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6" presetClass="emph" presetSubtype="0" repeatCount="3000" fill="hold" nodeType="withEffect">
                                  <p:stCondLst>
                                    <p:cond delay="4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mph" presetSubtype="0" repeatCount="3000" fill="hold" nodeType="withEffect">
                                  <p:stCondLst>
                                    <p:cond delay="8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6" presetClass="emph" presetSubtype="0" repeatCount="3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6" presetClass="emph" presetSubtype="0" repeatCount="3000" fill="hold" nodeType="withEffect">
                                  <p:stCondLst>
                                    <p:cond delay="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ldLvl="0" autoUpdateAnimBg="0"/>
      <p:bldP spid="5" grpId="0" bldLvl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238" y="1021116"/>
            <a:ext cx="3729335" cy="2479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603497" y="3429000"/>
            <a:ext cx="344951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胡赓熙  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博士</a:t>
            </a:r>
            <a:endParaRPr lang="en-US" altLang="zh-CN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我武生物董事长兼总经理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国家万人计划创业领军人才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国务院特殊津贴专家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浙江省突出贡献中青年专家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51503" y="951021"/>
            <a:ext cx="5072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“我武”一词，源于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尚书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周书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泰誓：  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我武维扬，侵于之疆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3"/>
          <p:cNvSpPr txBox="1">
            <a:spLocks noChangeArrowheads="1"/>
          </p:cNvSpPr>
          <p:nvPr/>
        </p:nvSpPr>
        <p:spPr bwMode="auto">
          <a:xfrm>
            <a:off x="4729435" y="1988840"/>
            <a:ext cx="6807660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理解这样一些基本的事实：我们的资本不如西方发达国家雄厚，我们的科研基础和产业基础远不够强大，我们的员工教育基础不够深厚，我们周围的经济模式尚处于改革过程之中，我们甚至不比任何人更聪明，可是，我们必须与发达国家的竞争对手遵守同一个游戏规则，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我们的专利必须比别人先递交，我们的产品必须比别人的更卓越，我们必须面对竞争，走向世界！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我们毫无选择：或者在竞争中取胜，或者在竞争中失败。 我们能仰仗的，仅仅是我们的十分智慧、十二分的努力和国家经济起飞时期千载难逢的机遇。我们的目标是成为一个国际生物技术和制药产业的重要成员。这不是一个轻而易举可以实现的目标，但我们将不再改变这个目标。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为此，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我们需要一支精英队伍，其中每位成员都至少在某一个相关领域学有专长，每位成员都认同一个共同的目标，每位成员都能够在最困难的时候比对手多坚持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，每位成员都是一道不可踏破的底线。这样的队伍，“一鞭所指，无复坚城”。我们将为此创造辉煌，每一位为之共同奋斗的同事都将分享到这种辉煌！“钢铁就是这样炼成的。”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                                                           ---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胡赓熙</a:t>
            </a:r>
            <a:b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   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12" name="燕尾形 11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燕尾形 12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燕尾形 13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圆角矩形 102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105" name="燕尾形 10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燕尾形 10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燕尾形 10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109" name="燕尾形 10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燕尾形 10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1" name="燕尾形 1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2684E2"/>
                </a:solidFill>
                <a:latin typeface="Impact MT Std" pitchFamily="34" charset="0"/>
                <a:ea typeface="微软雅黑" panose="020B0503020204020204" pitchFamily="34" charset="-122"/>
              </a:rPr>
              <a:t>公司简介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92931" y="908720"/>
            <a:ext cx="5425774" cy="5112568"/>
            <a:chOff x="1665167" y="1192314"/>
            <a:chExt cx="3769590" cy="4730110"/>
          </a:xfrm>
        </p:grpSpPr>
        <p:sp>
          <p:nvSpPr>
            <p:cNvPr id="40" name="圆角矩形 39"/>
            <p:cNvSpPr/>
            <p:nvPr/>
          </p:nvSpPr>
          <p:spPr>
            <a:xfrm>
              <a:off x="1665167" y="1267297"/>
              <a:ext cx="3769590" cy="4655127"/>
            </a:xfrm>
            <a:prstGeom prst="roundRect">
              <a:avLst>
                <a:gd name="adj" fmla="val 4670"/>
              </a:avLst>
            </a:prstGeom>
            <a:solidFill>
              <a:schemeClr val="bg1">
                <a:lumMod val="75000"/>
              </a:schemeClr>
            </a:solidFill>
            <a:ln w="22225">
              <a:noFill/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1884385" y="1437511"/>
              <a:ext cx="3331153" cy="4156364"/>
            </a:xfrm>
            <a:prstGeom prst="roundRect">
              <a:avLst>
                <a:gd name="adj" fmla="val 0"/>
              </a:avLst>
            </a:prstGeom>
            <a:gradFill>
              <a:gsLst>
                <a:gs pos="52000">
                  <a:srgbClr val="F4F4F4"/>
                </a:gs>
                <a:gs pos="0">
                  <a:schemeClr val="bg1"/>
                </a:gs>
                <a:gs pos="100000">
                  <a:srgbClr val="E2E2E2"/>
                </a:gs>
              </a:gsLst>
              <a:lin ang="0" scaled="0"/>
            </a:gra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965492" y="1519709"/>
              <a:ext cx="3168938" cy="213302"/>
              <a:chOff x="2149634" y="1165384"/>
              <a:chExt cx="3485832" cy="234632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21496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71" name="椭圆 70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椭圆 71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2510879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69" name="椭圆 68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椭圆 69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2872123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67" name="椭圆 6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6" name="组合 45"/>
              <p:cNvGrpSpPr/>
              <p:nvPr/>
            </p:nvGrpSpPr>
            <p:grpSpPr>
              <a:xfrm>
                <a:off x="3233367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65" name="椭圆 64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3594612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8" name="组合 47"/>
              <p:cNvGrpSpPr/>
              <p:nvPr/>
            </p:nvGrpSpPr>
            <p:grpSpPr>
              <a:xfrm>
                <a:off x="3955856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9" name="组合 48"/>
              <p:cNvGrpSpPr/>
              <p:nvPr/>
            </p:nvGrpSpPr>
            <p:grpSpPr>
              <a:xfrm>
                <a:off x="4317101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59" name="椭圆 58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0" name="组合 49"/>
              <p:cNvGrpSpPr/>
              <p:nvPr/>
            </p:nvGrpSpPr>
            <p:grpSpPr>
              <a:xfrm>
                <a:off x="4678345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57" name="椭圆 5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椭圆 5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1" name="组合 50"/>
              <p:cNvGrpSpPr/>
              <p:nvPr/>
            </p:nvGrpSpPr>
            <p:grpSpPr>
              <a:xfrm>
                <a:off x="5039590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椭圆 55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2" name="组合 51"/>
              <p:cNvGrpSpPr/>
              <p:nvPr/>
            </p:nvGrpSpPr>
            <p:grpSpPr>
              <a:xfrm>
                <a:off x="54008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53" name="椭圆 52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椭圆 53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3" name="组合 72"/>
            <p:cNvGrpSpPr/>
            <p:nvPr/>
          </p:nvGrpSpPr>
          <p:grpSpPr>
            <a:xfrm>
              <a:off x="2020452" y="1192314"/>
              <a:ext cx="86065" cy="440911"/>
              <a:chOff x="2244442" y="772895"/>
              <a:chExt cx="94671" cy="485002"/>
            </a:xfrm>
          </p:grpSpPr>
          <p:sp>
            <p:nvSpPr>
              <p:cNvPr id="74" name="圆角矩形 73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圆角矩形 74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2350139" y="1192314"/>
              <a:ext cx="86065" cy="440911"/>
              <a:chOff x="2244442" y="772895"/>
              <a:chExt cx="94671" cy="485002"/>
            </a:xfrm>
          </p:grpSpPr>
          <p:sp>
            <p:nvSpPr>
              <p:cNvPr id="77" name="圆角矩形 76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圆角矩形 77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2679826" y="1192314"/>
              <a:ext cx="86065" cy="440911"/>
              <a:chOff x="2244442" y="772895"/>
              <a:chExt cx="94671" cy="485002"/>
            </a:xfrm>
          </p:grpSpPr>
          <p:sp>
            <p:nvSpPr>
              <p:cNvPr id="80" name="圆角矩形 79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1" name="圆角矩形 80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3009512" y="1192314"/>
              <a:ext cx="86065" cy="440911"/>
              <a:chOff x="2244442" y="772895"/>
              <a:chExt cx="94671" cy="485002"/>
            </a:xfrm>
          </p:grpSpPr>
          <p:sp>
            <p:nvSpPr>
              <p:cNvPr id="83" name="圆角矩形 82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圆角矩形 83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>
              <a:off x="3339200" y="1192314"/>
              <a:ext cx="86065" cy="440911"/>
              <a:chOff x="2244442" y="772895"/>
              <a:chExt cx="94671" cy="485002"/>
            </a:xfrm>
          </p:grpSpPr>
          <p:sp>
            <p:nvSpPr>
              <p:cNvPr id="86" name="圆角矩形 85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圆角矩形 86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8" name="组合 87"/>
            <p:cNvGrpSpPr/>
            <p:nvPr/>
          </p:nvGrpSpPr>
          <p:grpSpPr>
            <a:xfrm>
              <a:off x="3668886" y="1192314"/>
              <a:ext cx="86065" cy="440911"/>
              <a:chOff x="2244442" y="772895"/>
              <a:chExt cx="94671" cy="485002"/>
            </a:xfrm>
          </p:grpSpPr>
          <p:sp>
            <p:nvSpPr>
              <p:cNvPr id="89" name="圆角矩形 88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圆角矩形 89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>
              <a:off x="3998573" y="1192314"/>
              <a:ext cx="86065" cy="440911"/>
              <a:chOff x="2244442" y="772895"/>
              <a:chExt cx="94671" cy="485002"/>
            </a:xfrm>
          </p:grpSpPr>
          <p:sp>
            <p:nvSpPr>
              <p:cNvPr id="92" name="圆角矩形 91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圆角矩形 92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4328260" y="1192314"/>
              <a:ext cx="86065" cy="440911"/>
              <a:chOff x="2244442" y="772895"/>
              <a:chExt cx="94671" cy="485002"/>
            </a:xfrm>
          </p:grpSpPr>
          <p:sp>
            <p:nvSpPr>
              <p:cNvPr id="95" name="圆角矩形 94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圆角矩形 95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4657947" y="1192314"/>
              <a:ext cx="86065" cy="440911"/>
              <a:chOff x="2244442" y="772895"/>
              <a:chExt cx="94671" cy="485002"/>
            </a:xfrm>
          </p:grpSpPr>
          <p:sp>
            <p:nvSpPr>
              <p:cNvPr id="98" name="圆角矩形 97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9" name="圆角矩形 98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4987634" y="1192314"/>
              <a:ext cx="86065" cy="440911"/>
              <a:chOff x="2244442" y="772895"/>
              <a:chExt cx="94671" cy="485002"/>
            </a:xfrm>
          </p:grpSpPr>
          <p:sp>
            <p:nvSpPr>
              <p:cNvPr id="101" name="圆角矩形 100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圆角矩形 101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51" name="圆角矩形 150"/>
          <p:cNvSpPr/>
          <p:nvPr/>
        </p:nvSpPr>
        <p:spPr>
          <a:xfrm>
            <a:off x="5452811" y="1258910"/>
            <a:ext cx="6405416" cy="4561240"/>
          </a:xfrm>
          <a:prstGeom prst="roundRect">
            <a:avLst>
              <a:gd name="adj" fmla="val 0"/>
            </a:avLst>
          </a:prstGeom>
          <a:gradFill>
            <a:gsLst>
              <a:gs pos="52000">
                <a:srgbClr val="F4F4F4"/>
              </a:gs>
              <a:gs pos="0">
                <a:schemeClr val="bg1"/>
              </a:gs>
              <a:gs pos="100000">
                <a:srgbClr val="E2E2E2"/>
              </a:gs>
            </a:gsLst>
            <a:lin ang="0" scaled="0"/>
          </a:grad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1" name="矩形 47"/>
          <p:cNvSpPr>
            <a:spLocks noChangeArrowheads="1"/>
          </p:cNvSpPr>
          <p:nvPr/>
        </p:nvSpPr>
        <p:spPr bwMode="auto">
          <a:xfrm>
            <a:off x="5680890" y="3457315"/>
            <a:ext cx="6177336" cy="179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战略定位</a:t>
            </a:r>
            <a:r>
              <a:rPr lang="zh-CN" altLang="zh-CN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4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做具有重大刚需的创新药</a:t>
            </a:r>
            <a:r>
              <a:rPr lang="zh-CN" altLang="en-US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包括疗效确切的中药和天然药物、干细胞药物）或</a:t>
            </a:r>
            <a:r>
              <a:rPr lang="zh-CN" altLang="en-US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具有类</a:t>
            </a: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医药功能的产品、新医疗</a:t>
            </a:r>
            <a:r>
              <a:rPr lang="zh-CN" altLang="en-US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器械</a:t>
            </a:r>
            <a:r>
              <a:rPr lang="en-US" altLang="zh-CN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2018</a:t>
            </a:r>
            <a:r>
              <a:rPr lang="zh-CN" altLang="en-US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年起，公司构建了</a:t>
            </a: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干细胞、天然小分子药物研发平台</a:t>
            </a:r>
            <a:r>
              <a:rPr lang="zh-CN" altLang="en-US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13" name="图片 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2599" y="1633330"/>
            <a:ext cx="3653745" cy="2070920"/>
          </a:xfrm>
          <a:prstGeom prst="rect">
            <a:avLst/>
          </a:prstGeom>
        </p:spPr>
      </p:pic>
      <p:pic>
        <p:nvPicPr>
          <p:cNvPr id="115" name="图片 114" descr="1596683754"/>
          <p:cNvPicPr>
            <a:picLocks noChangeAspect="1"/>
          </p:cNvPicPr>
          <p:nvPr/>
        </p:nvPicPr>
        <p:blipFill rotWithShape="1">
          <a:blip r:embed="rId2"/>
          <a:srcRect l="2344" t="4297" b="3340"/>
          <a:stretch>
            <a:fillRect/>
          </a:stretch>
        </p:blipFill>
        <p:spPr>
          <a:xfrm>
            <a:off x="1845342" y="3888228"/>
            <a:ext cx="3198921" cy="1611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4" name="图片 1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  <p:sp>
        <p:nvSpPr>
          <p:cNvPr id="116" name="矩形 115"/>
          <p:cNvSpPr/>
          <p:nvPr/>
        </p:nvSpPr>
        <p:spPr>
          <a:xfrm>
            <a:off x="5618704" y="1359090"/>
            <a:ext cx="6095508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浙江我武生物科技股份有限公司成立于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是一家高科技生物制药上市企业（证券代码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300357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）主营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创新药物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，一直致力于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过敏性疾病诊断及治疗产品的研发、生产和销售。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熊猫儿小白白(http://dwz.cn/Wu2UP)"/>
          <p:cNvSpPr/>
          <p:nvPr/>
        </p:nvSpPr>
        <p:spPr bwMode="auto">
          <a:xfrm flipV="1">
            <a:off x="17721" y="2176229"/>
            <a:ext cx="11925300" cy="4048760"/>
          </a:xfrm>
          <a:custGeom>
            <a:avLst/>
            <a:gdLst>
              <a:gd name="T0" fmla="*/ 2147483646 w 1735"/>
              <a:gd name="T1" fmla="*/ 2147483646 h 784"/>
              <a:gd name="T2" fmla="*/ 2147483646 w 1735"/>
              <a:gd name="T3" fmla="*/ 2147483646 h 784"/>
              <a:gd name="T4" fmla="*/ 2147483646 w 1735"/>
              <a:gd name="T5" fmla="*/ 2147483646 h 784"/>
              <a:gd name="T6" fmla="*/ 2147483646 w 1735"/>
              <a:gd name="T7" fmla="*/ 2147483646 h 784"/>
              <a:gd name="T8" fmla="*/ 2147483646 w 1735"/>
              <a:gd name="T9" fmla="*/ 2147483646 h 784"/>
              <a:gd name="T10" fmla="*/ 2147483646 w 1735"/>
              <a:gd name="T11" fmla="*/ 2147483646 h 784"/>
              <a:gd name="T12" fmla="*/ 2147483646 w 1735"/>
              <a:gd name="T13" fmla="*/ 2147483646 h 784"/>
              <a:gd name="T14" fmla="*/ 2147483646 w 1735"/>
              <a:gd name="T15" fmla="*/ 2147483646 h 784"/>
              <a:gd name="T16" fmla="*/ 2147483646 w 1735"/>
              <a:gd name="T17" fmla="*/ 2147483646 h 784"/>
              <a:gd name="T18" fmla="*/ 2147483646 w 1735"/>
              <a:gd name="T19" fmla="*/ 2147483646 h 784"/>
              <a:gd name="T20" fmla="*/ 0 w 1735"/>
              <a:gd name="T21" fmla="*/ 0 h 784"/>
              <a:gd name="T22" fmla="*/ 2147483646 w 1735"/>
              <a:gd name="T23" fmla="*/ 2147483646 h 784"/>
              <a:gd name="T24" fmla="*/ 2147483646 w 1735"/>
              <a:gd name="T25" fmla="*/ 2147483646 h 784"/>
              <a:gd name="T26" fmla="*/ 2147483646 w 1735"/>
              <a:gd name="T27" fmla="*/ 2147483646 h 784"/>
              <a:gd name="T28" fmla="*/ 2147483646 w 1735"/>
              <a:gd name="T29" fmla="*/ 2147483646 h 784"/>
              <a:gd name="T30" fmla="*/ 2147483646 w 1735"/>
              <a:gd name="T31" fmla="*/ 2147483646 h 78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735" h="784">
                <a:moveTo>
                  <a:pt x="1548" y="674"/>
                </a:moveTo>
                <a:cubicBezTo>
                  <a:pt x="1577" y="645"/>
                  <a:pt x="1577" y="645"/>
                  <a:pt x="1577" y="645"/>
                </a:cubicBezTo>
                <a:cubicBezTo>
                  <a:pt x="1735" y="724"/>
                  <a:pt x="1735" y="724"/>
                  <a:pt x="1735" y="724"/>
                </a:cubicBezTo>
                <a:cubicBezTo>
                  <a:pt x="1437" y="784"/>
                  <a:pt x="1437" y="784"/>
                  <a:pt x="1437" y="784"/>
                </a:cubicBezTo>
                <a:cubicBezTo>
                  <a:pt x="1474" y="748"/>
                  <a:pt x="1474" y="748"/>
                  <a:pt x="1474" y="748"/>
                </a:cubicBezTo>
                <a:cubicBezTo>
                  <a:pt x="1425" y="747"/>
                  <a:pt x="1376" y="745"/>
                  <a:pt x="1328" y="742"/>
                </a:cubicBezTo>
                <a:cubicBezTo>
                  <a:pt x="1190" y="733"/>
                  <a:pt x="1058" y="716"/>
                  <a:pt x="930" y="692"/>
                </a:cubicBezTo>
                <a:cubicBezTo>
                  <a:pt x="698" y="635"/>
                  <a:pt x="578" y="571"/>
                  <a:pt x="571" y="498"/>
                </a:cubicBezTo>
                <a:cubicBezTo>
                  <a:pt x="562" y="453"/>
                  <a:pt x="606" y="407"/>
                  <a:pt x="702" y="361"/>
                </a:cubicBezTo>
                <a:cubicBezTo>
                  <a:pt x="824" y="313"/>
                  <a:pt x="906" y="271"/>
                  <a:pt x="948" y="236"/>
                </a:cubicBezTo>
                <a:cubicBezTo>
                  <a:pt x="1053" y="130"/>
                  <a:pt x="737" y="51"/>
                  <a:pt x="0" y="0"/>
                </a:cubicBezTo>
                <a:cubicBezTo>
                  <a:pt x="754" y="31"/>
                  <a:pt x="1085" y="112"/>
                  <a:pt x="993" y="243"/>
                </a:cubicBezTo>
                <a:cubicBezTo>
                  <a:pt x="968" y="274"/>
                  <a:pt x="896" y="312"/>
                  <a:pt x="777" y="359"/>
                </a:cubicBezTo>
                <a:cubicBezTo>
                  <a:pt x="664" y="409"/>
                  <a:pt x="631" y="463"/>
                  <a:pt x="678" y="520"/>
                </a:cubicBezTo>
                <a:cubicBezTo>
                  <a:pt x="761" y="606"/>
                  <a:pt x="977" y="656"/>
                  <a:pt x="1328" y="670"/>
                </a:cubicBezTo>
                <a:cubicBezTo>
                  <a:pt x="1396" y="673"/>
                  <a:pt x="1470" y="674"/>
                  <a:pt x="1548" y="67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088970" y="2537919"/>
            <a:ext cx="794638" cy="1138731"/>
            <a:chOff x="7778749" y="4237038"/>
            <a:chExt cx="1522414" cy="226853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>
            <a:xfrm>
              <a:off x="7778749" y="4237038"/>
              <a:ext cx="1522414" cy="2268537"/>
              <a:chOff x="7642224" y="2703513"/>
              <a:chExt cx="1522414" cy="2268537"/>
            </a:xfrm>
            <a:grpFill/>
          </p:grpSpPr>
          <p:sp>
            <p:nvSpPr>
              <p:cNvPr id="6" name="流程图: 磁盘 5"/>
              <p:cNvSpPr/>
              <p:nvPr/>
            </p:nvSpPr>
            <p:spPr>
              <a:xfrm>
                <a:off x="7642224" y="4707725"/>
                <a:ext cx="373063" cy="264325"/>
              </a:xfrm>
              <a:prstGeom prst="flowChartMagneticDisk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" name="波形 6"/>
              <p:cNvSpPr/>
              <p:nvPr/>
            </p:nvSpPr>
            <p:spPr>
              <a:xfrm>
                <a:off x="7880350" y="2716213"/>
                <a:ext cx="1284288" cy="1109761"/>
              </a:xfrm>
              <a:prstGeom prst="wav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7770812" y="2703513"/>
                <a:ext cx="109537" cy="20478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" name="熊猫儿小白白(http://dwz.cn/Wu2UP)"/>
            <p:cNvSpPr>
              <a:spLocks noEditPoints="1"/>
            </p:cNvSpPr>
            <p:nvPr/>
          </p:nvSpPr>
          <p:spPr bwMode="auto">
            <a:xfrm>
              <a:off x="8392317" y="4551363"/>
              <a:ext cx="376238" cy="376238"/>
            </a:xfrm>
            <a:custGeom>
              <a:avLst/>
              <a:gdLst>
                <a:gd name="T0" fmla="*/ 1263468770 w 55"/>
                <a:gd name="T1" fmla="*/ 2147483646 h 55"/>
                <a:gd name="T2" fmla="*/ 0 w 55"/>
                <a:gd name="T3" fmla="*/ 1263468770 h 55"/>
                <a:gd name="T4" fmla="*/ 1263468770 w 55"/>
                <a:gd name="T5" fmla="*/ 0 h 55"/>
                <a:gd name="T6" fmla="*/ 2147483646 w 55"/>
                <a:gd name="T7" fmla="*/ 1263468770 h 55"/>
                <a:gd name="T8" fmla="*/ 1263468770 w 55"/>
                <a:gd name="T9" fmla="*/ 2147483646 h 55"/>
                <a:gd name="T10" fmla="*/ 2105776723 w 55"/>
                <a:gd name="T11" fmla="*/ 935902286 h 55"/>
                <a:gd name="T12" fmla="*/ 1965392064 w 55"/>
                <a:gd name="T13" fmla="*/ 795517627 h 55"/>
                <a:gd name="T14" fmla="*/ 1871804572 w 55"/>
                <a:gd name="T15" fmla="*/ 748720461 h 55"/>
                <a:gd name="T16" fmla="*/ 1778210239 w 55"/>
                <a:gd name="T17" fmla="*/ 795517627 h 55"/>
                <a:gd name="T18" fmla="*/ 1123084111 w 55"/>
                <a:gd name="T19" fmla="*/ 1450643755 h 55"/>
                <a:gd name="T20" fmla="*/ 748720461 w 55"/>
                <a:gd name="T21" fmla="*/ 1076286945 h 55"/>
                <a:gd name="T22" fmla="*/ 655132968 w 55"/>
                <a:gd name="T23" fmla="*/ 1029489778 h 55"/>
                <a:gd name="T24" fmla="*/ 608335802 w 55"/>
                <a:gd name="T25" fmla="*/ 1076286945 h 55"/>
                <a:gd name="T26" fmla="*/ 421153977 w 55"/>
                <a:gd name="T27" fmla="*/ 1216671604 h 55"/>
                <a:gd name="T28" fmla="*/ 421153977 w 55"/>
                <a:gd name="T29" fmla="*/ 1310259096 h 55"/>
                <a:gd name="T30" fmla="*/ 421153977 w 55"/>
                <a:gd name="T31" fmla="*/ 1403853429 h 55"/>
                <a:gd name="T32" fmla="*/ 1029489778 w 55"/>
                <a:gd name="T33" fmla="*/ 2012189231 h 55"/>
                <a:gd name="T34" fmla="*/ 1123084111 w 55"/>
                <a:gd name="T35" fmla="*/ 2012189231 h 55"/>
                <a:gd name="T36" fmla="*/ 1216671604 w 55"/>
                <a:gd name="T37" fmla="*/ 2012189231 h 55"/>
                <a:gd name="T38" fmla="*/ 2105776723 w 55"/>
                <a:gd name="T39" fmla="*/ 1076286945 h 55"/>
                <a:gd name="T40" fmla="*/ 2147483646 w 55"/>
                <a:gd name="T41" fmla="*/ 1029489778 h 55"/>
                <a:gd name="T42" fmla="*/ 2105776723 w 55"/>
                <a:gd name="T43" fmla="*/ 935902286 h 5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59073" y="4857229"/>
            <a:ext cx="852262" cy="1269886"/>
            <a:chOff x="1707949" y="1360869"/>
            <a:chExt cx="1049650" cy="1564075"/>
          </a:xfrm>
        </p:grpSpPr>
        <p:grpSp>
          <p:nvGrpSpPr>
            <p:cNvPr id="10" name="组合 9"/>
            <p:cNvGrpSpPr/>
            <p:nvPr/>
          </p:nvGrpSpPr>
          <p:grpSpPr>
            <a:xfrm>
              <a:off x="1707949" y="1360869"/>
              <a:ext cx="1049650" cy="1564075"/>
              <a:chOff x="7642224" y="2703513"/>
              <a:chExt cx="1522414" cy="2268537"/>
            </a:xfrm>
            <a:solidFill>
              <a:srgbClr val="04A85A"/>
            </a:solidFill>
          </p:grpSpPr>
          <p:sp>
            <p:nvSpPr>
              <p:cNvPr id="12" name="流程图: 磁盘 11"/>
              <p:cNvSpPr/>
              <p:nvPr/>
            </p:nvSpPr>
            <p:spPr>
              <a:xfrm>
                <a:off x="7642224" y="4707725"/>
                <a:ext cx="373063" cy="264325"/>
              </a:xfrm>
              <a:prstGeom prst="flowChartMagneticDisk">
                <a:avLst/>
              </a:prstGeom>
              <a:solidFill>
                <a:srgbClr val="1F295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波形 12"/>
              <p:cNvSpPr/>
              <p:nvPr/>
            </p:nvSpPr>
            <p:spPr>
              <a:xfrm>
                <a:off x="7880350" y="2716213"/>
                <a:ext cx="1284288" cy="1109761"/>
              </a:xfrm>
              <a:prstGeom prst="wave">
                <a:avLst/>
              </a:prstGeom>
              <a:solidFill>
                <a:srgbClr val="1F29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7770812" y="2703513"/>
                <a:ext cx="109537" cy="2047875"/>
              </a:xfrm>
              <a:prstGeom prst="rect">
                <a:avLst/>
              </a:prstGeom>
              <a:solidFill>
                <a:srgbClr val="1F29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" name="熊猫儿小白白(http://dwz.cn/Wu2UP)"/>
            <p:cNvSpPr>
              <a:spLocks noEditPoints="1"/>
            </p:cNvSpPr>
            <p:nvPr/>
          </p:nvSpPr>
          <p:spPr bwMode="auto">
            <a:xfrm>
              <a:off x="2068513" y="1535262"/>
              <a:ext cx="384175" cy="309562"/>
            </a:xfrm>
            <a:custGeom>
              <a:avLst/>
              <a:gdLst>
                <a:gd name="T0" fmla="*/ 2147483646 w 57"/>
                <a:gd name="T1" fmla="*/ 1222763170 h 46"/>
                <a:gd name="T2" fmla="*/ 2147483646 w 57"/>
                <a:gd name="T3" fmla="*/ 1222763170 h 46"/>
                <a:gd name="T4" fmla="*/ 2147483646 w 57"/>
                <a:gd name="T5" fmla="*/ 1222763170 h 46"/>
                <a:gd name="T6" fmla="*/ 2147483646 w 57"/>
                <a:gd name="T7" fmla="*/ 1222763170 h 46"/>
                <a:gd name="T8" fmla="*/ 1271942766 w 57"/>
                <a:gd name="T9" fmla="*/ 271728140 h 46"/>
                <a:gd name="T10" fmla="*/ 181708035 w 57"/>
                <a:gd name="T11" fmla="*/ 1222763170 h 46"/>
                <a:gd name="T12" fmla="*/ 136281026 w 57"/>
                <a:gd name="T13" fmla="*/ 1222763170 h 46"/>
                <a:gd name="T14" fmla="*/ 90854018 w 57"/>
                <a:gd name="T15" fmla="*/ 1222763170 h 46"/>
                <a:gd name="T16" fmla="*/ 0 w 57"/>
                <a:gd name="T17" fmla="*/ 1086905830 h 46"/>
                <a:gd name="T18" fmla="*/ 0 w 57"/>
                <a:gd name="T19" fmla="*/ 1041615564 h 46"/>
                <a:gd name="T20" fmla="*/ 1181088748 w 57"/>
                <a:gd name="T21" fmla="*/ 45290267 h 46"/>
                <a:gd name="T22" fmla="*/ 1408217052 w 57"/>
                <a:gd name="T23" fmla="*/ 45290267 h 46"/>
                <a:gd name="T24" fmla="*/ 1817053391 w 57"/>
                <a:gd name="T25" fmla="*/ 362301943 h 46"/>
                <a:gd name="T26" fmla="*/ 1817053391 w 57"/>
                <a:gd name="T27" fmla="*/ 45290267 h 46"/>
                <a:gd name="T28" fmla="*/ 1862480400 w 57"/>
                <a:gd name="T29" fmla="*/ 0 h 46"/>
                <a:gd name="T30" fmla="*/ 2147483646 w 57"/>
                <a:gd name="T31" fmla="*/ 0 h 46"/>
                <a:gd name="T32" fmla="*/ 2147483646 w 57"/>
                <a:gd name="T33" fmla="*/ 45290267 h 46"/>
                <a:gd name="T34" fmla="*/ 2147483646 w 57"/>
                <a:gd name="T35" fmla="*/ 724603887 h 46"/>
                <a:gd name="T36" fmla="*/ 2147483646 w 57"/>
                <a:gd name="T37" fmla="*/ 1041615564 h 46"/>
                <a:gd name="T38" fmla="*/ 2147483646 w 57"/>
                <a:gd name="T39" fmla="*/ 1086905830 h 46"/>
                <a:gd name="T40" fmla="*/ 2147483646 w 57"/>
                <a:gd name="T41" fmla="*/ 1222763170 h 46"/>
                <a:gd name="T42" fmla="*/ 2147483646 w 57"/>
                <a:gd name="T43" fmla="*/ 1992657324 h 46"/>
                <a:gd name="T44" fmla="*/ 2135042453 w 57"/>
                <a:gd name="T45" fmla="*/ 2083231127 h 46"/>
                <a:gd name="T46" fmla="*/ 1499071070 w 57"/>
                <a:gd name="T47" fmla="*/ 2083231127 h 46"/>
                <a:gd name="T48" fmla="*/ 1499071070 w 57"/>
                <a:gd name="T49" fmla="*/ 1449201044 h 46"/>
                <a:gd name="T50" fmla="*/ 1090234731 w 57"/>
                <a:gd name="T51" fmla="*/ 1449201044 h 46"/>
                <a:gd name="T52" fmla="*/ 1090234731 w 57"/>
                <a:gd name="T53" fmla="*/ 2083231127 h 46"/>
                <a:gd name="T54" fmla="*/ 454263348 w 57"/>
                <a:gd name="T55" fmla="*/ 2083231127 h 46"/>
                <a:gd name="T56" fmla="*/ 363409330 w 57"/>
                <a:gd name="T57" fmla="*/ 1992657324 h 46"/>
                <a:gd name="T58" fmla="*/ 363409330 w 57"/>
                <a:gd name="T59" fmla="*/ 1222763170 h 46"/>
                <a:gd name="T60" fmla="*/ 363409330 w 57"/>
                <a:gd name="T61" fmla="*/ 1177479633 h 46"/>
                <a:gd name="T62" fmla="*/ 1271942766 w 57"/>
                <a:gd name="T63" fmla="*/ 407585480 h 46"/>
                <a:gd name="T64" fmla="*/ 2147483646 w 57"/>
                <a:gd name="T65" fmla="*/ 1177479633 h 46"/>
                <a:gd name="T66" fmla="*/ 2147483646 w 57"/>
                <a:gd name="T67" fmla="*/ 1222763170 h 46"/>
                <a:gd name="T68" fmla="*/ 2147483646 w 57"/>
                <a:gd name="T69" fmla="*/ 1992657324 h 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332683" y="4781765"/>
            <a:ext cx="777074" cy="1215950"/>
            <a:chOff x="4914842" y="1783467"/>
            <a:chExt cx="1152641" cy="1717541"/>
          </a:xfrm>
        </p:grpSpPr>
        <p:grpSp>
          <p:nvGrpSpPr>
            <p:cNvPr id="16" name="组合 15"/>
            <p:cNvGrpSpPr/>
            <p:nvPr/>
          </p:nvGrpSpPr>
          <p:grpSpPr>
            <a:xfrm>
              <a:off x="4914842" y="1783467"/>
              <a:ext cx="1152641" cy="1717541"/>
              <a:chOff x="7642224" y="2703513"/>
              <a:chExt cx="1522414" cy="2268537"/>
            </a:xfrm>
            <a:solidFill>
              <a:srgbClr val="E1B833"/>
            </a:solidFill>
          </p:grpSpPr>
          <p:sp>
            <p:nvSpPr>
              <p:cNvPr id="18" name="流程图: 磁盘 17"/>
              <p:cNvSpPr/>
              <p:nvPr/>
            </p:nvSpPr>
            <p:spPr>
              <a:xfrm>
                <a:off x="7642224" y="4707725"/>
                <a:ext cx="373063" cy="264325"/>
              </a:xfrm>
              <a:prstGeom prst="flowChartMagneticDisk">
                <a:avLst/>
              </a:prstGeom>
              <a:solidFill>
                <a:srgbClr val="1262A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波形 18"/>
              <p:cNvSpPr/>
              <p:nvPr/>
            </p:nvSpPr>
            <p:spPr>
              <a:xfrm>
                <a:off x="7880350" y="2716213"/>
                <a:ext cx="1284288" cy="1109761"/>
              </a:xfrm>
              <a:prstGeom prst="wave">
                <a:avLst/>
              </a:prstGeom>
              <a:solidFill>
                <a:srgbClr val="1262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7770812" y="2703513"/>
                <a:ext cx="109537" cy="2047875"/>
              </a:xfrm>
              <a:prstGeom prst="rect">
                <a:avLst/>
              </a:prstGeom>
              <a:solidFill>
                <a:srgbClr val="1262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熊猫儿小白白(http://dwz.cn/Wu2UP)"/>
            <p:cNvSpPr>
              <a:spLocks noEditPoints="1"/>
            </p:cNvSpPr>
            <p:nvPr/>
          </p:nvSpPr>
          <p:spPr bwMode="auto">
            <a:xfrm>
              <a:off x="5296556" y="2009725"/>
              <a:ext cx="419100" cy="411163"/>
            </a:xfrm>
            <a:custGeom>
              <a:avLst/>
              <a:gdLst>
                <a:gd name="T0" fmla="*/ 2147483646 w 64"/>
                <a:gd name="T1" fmla="*/ 2147483646 h 63"/>
                <a:gd name="T2" fmla="*/ 2147483646 w 64"/>
                <a:gd name="T3" fmla="*/ 2147483646 h 63"/>
                <a:gd name="T4" fmla="*/ 1801042959 w 64"/>
                <a:gd name="T5" fmla="*/ 2044504754 h 63"/>
                <a:gd name="T6" fmla="*/ 1157816138 w 64"/>
                <a:gd name="T7" fmla="*/ 2147483646 h 63"/>
                <a:gd name="T8" fmla="*/ 0 w 64"/>
                <a:gd name="T9" fmla="*/ 1107438172 h 63"/>
                <a:gd name="T10" fmla="*/ 1157816138 w 64"/>
                <a:gd name="T11" fmla="*/ 0 h 63"/>
                <a:gd name="T12" fmla="*/ 2147483646 w 64"/>
                <a:gd name="T13" fmla="*/ 1107438172 h 63"/>
                <a:gd name="T14" fmla="*/ 2101216786 w 64"/>
                <a:gd name="T15" fmla="*/ 1746346315 h 63"/>
                <a:gd name="T16" fmla="*/ 2147483646 w 64"/>
                <a:gd name="T17" fmla="*/ 2147483646 h 63"/>
                <a:gd name="T18" fmla="*/ 2147483646 w 64"/>
                <a:gd name="T19" fmla="*/ 2147483646 h 63"/>
                <a:gd name="T20" fmla="*/ 2147483646 w 64"/>
                <a:gd name="T21" fmla="*/ 2147483646 h 63"/>
                <a:gd name="T22" fmla="*/ 1157816138 w 64"/>
                <a:gd name="T23" fmla="*/ 383347497 h 63"/>
                <a:gd name="T24" fmla="*/ 428817881 w 64"/>
                <a:gd name="T25" fmla="*/ 1107438172 h 63"/>
                <a:gd name="T26" fmla="*/ 1157816138 w 64"/>
                <a:gd name="T27" fmla="*/ 1831535373 h 63"/>
                <a:gd name="T28" fmla="*/ 1886807845 w 64"/>
                <a:gd name="T29" fmla="*/ 1107438172 h 63"/>
                <a:gd name="T30" fmla="*/ 1157816138 w 64"/>
                <a:gd name="T31" fmla="*/ 383347497 h 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99926" y="4593105"/>
            <a:ext cx="814815" cy="1222658"/>
            <a:chOff x="3031087" y="2948897"/>
            <a:chExt cx="1261580" cy="1879870"/>
          </a:xfrm>
          <a:solidFill>
            <a:schemeClr val="accent1">
              <a:lumMod val="60000"/>
              <a:lumOff val="40000"/>
            </a:schemeClr>
          </a:solidFill>
        </p:grpSpPr>
        <p:grpSp>
          <p:nvGrpSpPr>
            <p:cNvPr id="22" name="组合 21"/>
            <p:cNvGrpSpPr/>
            <p:nvPr/>
          </p:nvGrpSpPr>
          <p:grpSpPr>
            <a:xfrm>
              <a:off x="3031087" y="2948897"/>
              <a:ext cx="1261580" cy="1879870"/>
              <a:chOff x="7642224" y="2703513"/>
              <a:chExt cx="1522414" cy="2268537"/>
            </a:xfrm>
            <a:grpFill/>
          </p:grpSpPr>
          <p:sp>
            <p:nvSpPr>
              <p:cNvPr id="24" name="流程图: 磁盘 23"/>
              <p:cNvSpPr/>
              <p:nvPr/>
            </p:nvSpPr>
            <p:spPr>
              <a:xfrm>
                <a:off x="7642224" y="4707725"/>
                <a:ext cx="373063" cy="264325"/>
              </a:xfrm>
              <a:prstGeom prst="flowChartMagneticDisk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波形 24"/>
              <p:cNvSpPr/>
              <p:nvPr/>
            </p:nvSpPr>
            <p:spPr>
              <a:xfrm>
                <a:off x="7880350" y="2716213"/>
                <a:ext cx="1284288" cy="1109761"/>
              </a:xfrm>
              <a:prstGeom prst="wav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7770812" y="2703513"/>
                <a:ext cx="109537" cy="20478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熊猫儿小白白(http://dwz.cn/Wu2UP)"/>
            <p:cNvSpPr>
              <a:spLocks noEditPoints="1"/>
            </p:cNvSpPr>
            <p:nvPr/>
          </p:nvSpPr>
          <p:spPr bwMode="auto">
            <a:xfrm>
              <a:off x="3509963" y="3186113"/>
              <a:ext cx="498475" cy="374650"/>
            </a:xfrm>
            <a:custGeom>
              <a:avLst/>
              <a:gdLst>
                <a:gd name="T0" fmla="*/ 1572641301 w 158"/>
                <a:gd name="T1" fmla="*/ 1179517836 h 119"/>
                <a:gd name="T2" fmla="*/ 0 w 158"/>
                <a:gd name="T3" fmla="*/ 1179517836 h 119"/>
                <a:gd name="T4" fmla="*/ 0 w 158"/>
                <a:gd name="T5" fmla="*/ 0 h 119"/>
                <a:gd name="T6" fmla="*/ 89580374 w 158"/>
                <a:gd name="T7" fmla="*/ 0 h 119"/>
                <a:gd name="T8" fmla="*/ 89580374 w 158"/>
                <a:gd name="T9" fmla="*/ 1070485241 h 119"/>
                <a:gd name="T10" fmla="*/ 1572641301 w 158"/>
                <a:gd name="T11" fmla="*/ 1070485241 h 119"/>
                <a:gd name="T12" fmla="*/ 1572641301 w 158"/>
                <a:gd name="T13" fmla="*/ 1179517836 h 119"/>
                <a:gd name="T14" fmla="*/ 497670499 w 158"/>
                <a:gd name="T15" fmla="*/ 981280761 h 119"/>
                <a:gd name="T16" fmla="*/ 288648574 w 158"/>
                <a:gd name="T17" fmla="*/ 981280761 h 119"/>
                <a:gd name="T18" fmla="*/ 288648574 w 158"/>
                <a:gd name="T19" fmla="*/ 594714373 h 119"/>
                <a:gd name="T20" fmla="*/ 497670499 w 158"/>
                <a:gd name="T21" fmla="*/ 594714373 h 119"/>
                <a:gd name="T22" fmla="*/ 497670499 w 158"/>
                <a:gd name="T23" fmla="*/ 981280761 h 119"/>
                <a:gd name="T24" fmla="*/ 776368503 w 158"/>
                <a:gd name="T25" fmla="*/ 981280761 h 119"/>
                <a:gd name="T26" fmla="*/ 587250874 w 158"/>
                <a:gd name="T27" fmla="*/ 981280761 h 119"/>
                <a:gd name="T28" fmla="*/ 587250874 w 158"/>
                <a:gd name="T29" fmla="*/ 188326166 h 119"/>
                <a:gd name="T30" fmla="*/ 776368503 w 158"/>
                <a:gd name="T31" fmla="*/ 188326166 h 119"/>
                <a:gd name="T32" fmla="*/ 776368503 w 158"/>
                <a:gd name="T33" fmla="*/ 981280761 h 119"/>
                <a:gd name="T34" fmla="*/ 1084924528 w 158"/>
                <a:gd name="T35" fmla="*/ 981280761 h 119"/>
                <a:gd name="T36" fmla="*/ 885856328 w 158"/>
                <a:gd name="T37" fmla="*/ 981280761 h 119"/>
                <a:gd name="T38" fmla="*/ 885856328 w 158"/>
                <a:gd name="T39" fmla="*/ 386563240 h 119"/>
                <a:gd name="T40" fmla="*/ 1084924528 w 158"/>
                <a:gd name="T41" fmla="*/ 386563240 h 119"/>
                <a:gd name="T42" fmla="*/ 1084924528 w 158"/>
                <a:gd name="T43" fmla="*/ 981280761 h 119"/>
                <a:gd name="T44" fmla="*/ 1383526827 w 158"/>
                <a:gd name="T45" fmla="*/ 981280761 h 119"/>
                <a:gd name="T46" fmla="*/ 1184458628 w 158"/>
                <a:gd name="T47" fmla="*/ 981280761 h 119"/>
                <a:gd name="T48" fmla="*/ 1184458628 w 158"/>
                <a:gd name="T49" fmla="*/ 109032595 h 119"/>
                <a:gd name="T50" fmla="*/ 1383526827 w 158"/>
                <a:gd name="T51" fmla="*/ 109032595 h 119"/>
                <a:gd name="T52" fmla="*/ 1383526827 w 158"/>
                <a:gd name="T53" fmla="*/ 981280761 h 11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51376" y="6161350"/>
            <a:ext cx="1678305" cy="643255"/>
            <a:chOff x="4604" y="2168"/>
            <a:chExt cx="3489" cy="1013"/>
          </a:xfrm>
        </p:grpSpPr>
        <p:sp>
          <p:nvSpPr>
            <p:cNvPr id="28" name="熊猫儿小白白(http://dwz.cn/Wu2UP)"/>
            <p:cNvSpPr txBox="1">
              <a:spLocks noChangeArrowheads="1"/>
            </p:cNvSpPr>
            <p:nvPr/>
          </p:nvSpPr>
          <p:spPr bwMode="auto">
            <a:xfrm>
              <a:off x="4746" y="2168"/>
              <a:ext cx="2168" cy="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2000" b="1" dirty="0">
                  <a:solidFill>
                    <a:srgbClr val="044875"/>
                  </a:solidFill>
                  <a:latin typeface="微软雅黑" panose="020B0503020204020204" pitchFamily="34" charset="-122"/>
                  <a:cs typeface="经典综艺体简" panose="02010609000101010101" pitchFamily="49" charset="-122"/>
                  <a:sym typeface="Arial" panose="020B0604020202020204" pitchFamily="34" charset="0"/>
                </a:rPr>
                <a:t>2002</a:t>
              </a:r>
              <a:r>
                <a:rPr lang="zh-CN" altLang="en-US" sz="2000" b="1" dirty="0">
                  <a:solidFill>
                    <a:srgbClr val="044875"/>
                  </a:solidFill>
                  <a:latin typeface="微软雅黑" panose="020B0503020204020204" pitchFamily="34" charset="-122"/>
                  <a:cs typeface="经典综艺体简" panose="02010609000101010101" pitchFamily="49" charset="-122"/>
                  <a:sym typeface="Arial" panose="020B0604020202020204" pitchFamily="34" charset="0"/>
                </a:rPr>
                <a:t>年</a:t>
              </a:r>
              <a:endParaRPr lang="en-US" altLang="zh-CN" sz="2000" b="1" dirty="0">
                <a:solidFill>
                  <a:srgbClr val="044875"/>
                </a:solidFill>
                <a:latin typeface="微软雅黑" panose="020B0503020204020204" pitchFamily="34" charset="-122"/>
                <a:cs typeface="经典综艺体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604" y="2523"/>
              <a:ext cx="3489" cy="6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公司成立</a:t>
              </a:r>
              <a:endPara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20506" y="3765462"/>
            <a:ext cx="2751455" cy="906145"/>
            <a:chOff x="9946" y="3026"/>
            <a:chExt cx="4333" cy="1427"/>
          </a:xfrm>
        </p:grpSpPr>
        <p:sp>
          <p:nvSpPr>
            <p:cNvPr id="31" name="熊猫儿小白白(http://dwz.cn/Wu2UP)"/>
            <p:cNvSpPr txBox="1">
              <a:spLocks noChangeArrowheads="1"/>
            </p:cNvSpPr>
            <p:nvPr/>
          </p:nvSpPr>
          <p:spPr bwMode="auto">
            <a:xfrm>
              <a:off x="12031" y="3026"/>
              <a:ext cx="2168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2000" b="1" dirty="0">
                  <a:solidFill>
                    <a:srgbClr val="044875"/>
                  </a:solidFill>
                  <a:latin typeface="微软雅黑" panose="020B0503020204020204" pitchFamily="34" charset="-122"/>
                  <a:cs typeface="经典综艺体简" panose="02010609000101010101" pitchFamily="49" charset="-122"/>
                  <a:sym typeface="Arial" panose="020B0604020202020204" pitchFamily="34" charset="0"/>
                </a:rPr>
                <a:t>2006</a:t>
              </a:r>
              <a:r>
                <a:rPr lang="zh-CN" altLang="en-US" sz="2000" b="1" dirty="0">
                  <a:solidFill>
                    <a:srgbClr val="044875"/>
                  </a:solidFill>
                  <a:latin typeface="微软雅黑" panose="020B0503020204020204" pitchFamily="34" charset="-122"/>
                  <a:cs typeface="经典综艺体简" panose="02010609000101010101" pitchFamily="49" charset="-122"/>
                  <a:sym typeface="Arial" panose="020B0604020202020204" pitchFamily="34" charset="0"/>
                </a:rPr>
                <a:t>年</a:t>
              </a:r>
              <a:endParaRPr lang="en-US" altLang="zh-CN" sz="2000" b="1" dirty="0">
                <a:solidFill>
                  <a:srgbClr val="044875"/>
                </a:solidFill>
                <a:latin typeface="微软雅黑" panose="020B0503020204020204" pitchFamily="34" charset="-122"/>
                <a:cs typeface="经典综艺体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946" y="3362"/>
              <a:ext cx="4333" cy="109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首款药物“畅迪”获批上市</a:t>
              </a:r>
              <a:endParaRPr lang="zh-CN" altLang="en-US" sz="1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100" b="1" dirty="0">
                  <a:solidFill>
                    <a:srgbClr val="1C68A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国内首个舌下含服的脱敏药物</a:t>
              </a:r>
              <a:endParaRPr lang="zh-CN" altLang="en-US" sz="1100" b="1" dirty="0">
                <a:solidFill>
                  <a:srgbClr val="1C68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549407" y="5354805"/>
            <a:ext cx="1968500" cy="610235"/>
            <a:chOff x="2019" y="5081"/>
            <a:chExt cx="3100" cy="961"/>
          </a:xfrm>
        </p:grpSpPr>
        <p:sp>
          <p:nvSpPr>
            <p:cNvPr id="34" name="熊猫儿小白白(http://dwz.cn/Wu2UP)"/>
            <p:cNvSpPr txBox="1">
              <a:spLocks noChangeArrowheads="1"/>
            </p:cNvSpPr>
            <p:nvPr/>
          </p:nvSpPr>
          <p:spPr bwMode="auto">
            <a:xfrm>
              <a:off x="2481" y="5081"/>
              <a:ext cx="1540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2000" b="1" dirty="0">
                  <a:solidFill>
                    <a:srgbClr val="044875"/>
                  </a:solidFill>
                  <a:latin typeface="微软雅黑" panose="020B0503020204020204" pitchFamily="34" charset="-122"/>
                  <a:cs typeface="经典综艺体简" panose="02010609000101010101" pitchFamily="49" charset="-122"/>
                  <a:sym typeface="Arial" panose="020B0604020202020204" pitchFamily="34" charset="0"/>
                </a:rPr>
                <a:t>2014</a:t>
              </a:r>
              <a:r>
                <a:rPr lang="zh-CN" altLang="en-US" sz="2000" b="1" dirty="0">
                  <a:solidFill>
                    <a:srgbClr val="044875"/>
                  </a:solidFill>
                  <a:latin typeface="微软雅黑" panose="020B0503020204020204" pitchFamily="34" charset="-122"/>
                  <a:cs typeface="经典综艺体简" panose="02010609000101010101" pitchFamily="49" charset="-122"/>
                  <a:sym typeface="Arial" panose="020B0604020202020204" pitchFamily="34" charset="0"/>
                </a:rPr>
                <a:t>年</a:t>
              </a:r>
              <a:endParaRPr lang="en-US" altLang="zh-CN" sz="2000" b="1" dirty="0">
                <a:solidFill>
                  <a:srgbClr val="044875"/>
                </a:solidFill>
                <a:latin typeface="微软雅黑" panose="020B0503020204020204" pitchFamily="34" charset="-122"/>
                <a:cs typeface="经典综艺体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019" y="5384"/>
              <a:ext cx="3100" cy="6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6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公司在创业板上市</a:t>
              </a:r>
              <a:endPara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210164" y="2216542"/>
            <a:ext cx="2215515" cy="629285"/>
            <a:chOff x="2039" y="5051"/>
            <a:chExt cx="3489" cy="991"/>
          </a:xfrm>
        </p:grpSpPr>
        <p:sp>
          <p:nvSpPr>
            <p:cNvPr id="37" name="熊猫儿小白白(http://dwz.cn/Wu2UP)"/>
            <p:cNvSpPr txBox="1">
              <a:spLocks noChangeArrowheads="1"/>
            </p:cNvSpPr>
            <p:nvPr/>
          </p:nvSpPr>
          <p:spPr bwMode="auto">
            <a:xfrm>
              <a:off x="2252" y="5051"/>
              <a:ext cx="2168" cy="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2000" b="1" dirty="0">
                  <a:solidFill>
                    <a:srgbClr val="044875"/>
                  </a:solidFill>
                  <a:latin typeface="微软雅黑" panose="020B0503020204020204" pitchFamily="34" charset="-122"/>
                  <a:cs typeface="经典综艺体简" panose="02010609000101010101" pitchFamily="49" charset="-122"/>
                  <a:sym typeface="Arial" panose="020B0604020202020204" pitchFamily="34" charset="0"/>
                </a:rPr>
                <a:t>2018</a:t>
              </a:r>
              <a:r>
                <a:rPr lang="zh-CN" altLang="en-US" sz="2000" b="1" dirty="0">
                  <a:solidFill>
                    <a:srgbClr val="044875"/>
                  </a:solidFill>
                  <a:latin typeface="微软雅黑" panose="020B0503020204020204" pitchFamily="34" charset="-122"/>
                  <a:cs typeface="经典综艺体简" panose="02010609000101010101" pitchFamily="49" charset="-122"/>
                  <a:sym typeface="Arial" panose="020B0604020202020204" pitchFamily="34" charset="0"/>
                </a:rPr>
                <a:t>年</a:t>
              </a:r>
              <a:endParaRPr lang="en-US" altLang="zh-CN" sz="2000" b="1" dirty="0">
                <a:solidFill>
                  <a:srgbClr val="044875"/>
                </a:solidFill>
                <a:latin typeface="微软雅黑" panose="020B0503020204020204" pitchFamily="34" charset="-122"/>
                <a:cs typeface="经典综艺体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039" y="5384"/>
              <a:ext cx="3489" cy="6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成立干细胞</a:t>
              </a:r>
              <a:endPara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257574" y="2824525"/>
            <a:ext cx="1879678" cy="629285"/>
            <a:chOff x="2039" y="5051"/>
            <a:chExt cx="4529" cy="991"/>
          </a:xfrm>
        </p:grpSpPr>
        <p:sp>
          <p:nvSpPr>
            <p:cNvPr id="40" name="熊猫儿小白白(http://dwz.cn/Wu2UP)"/>
            <p:cNvSpPr txBox="1">
              <a:spLocks noChangeArrowheads="1"/>
            </p:cNvSpPr>
            <p:nvPr/>
          </p:nvSpPr>
          <p:spPr bwMode="auto">
            <a:xfrm>
              <a:off x="2252" y="5051"/>
              <a:ext cx="2168" cy="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2000" b="1" dirty="0">
                  <a:solidFill>
                    <a:srgbClr val="044875"/>
                  </a:solidFill>
                  <a:latin typeface="微软雅黑" panose="020B0503020204020204" pitchFamily="34" charset="-122"/>
                  <a:cs typeface="经典综艺体简" panose="02010609000101010101" pitchFamily="49" charset="-122"/>
                  <a:sym typeface="Arial" panose="020B0604020202020204" pitchFamily="34" charset="0"/>
                </a:rPr>
                <a:t>2023</a:t>
              </a:r>
              <a:r>
                <a:rPr lang="zh-CN" altLang="en-US" sz="2000" b="1" dirty="0">
                  <a:solidFill>
                    <a:srgbClr val="044875"/>
                  </a:solidFill>
                  <a:latin typeface="微软雅黑" panose="020B0503020204020204" pitchFamily="34" charset="-122"/>
                  <a:cs typeface="经典综艺体简" panose="02010609000101010101" pitchFamily="49" charset="-122"/>
                  <a:sym typeface="Arial" panose="020B0604020202020204" pitchFamily="34" charset="0"/>
                </a:rPr>
                <a:t>年</a:t>
              </a:r>
              <a:endParaRPr lang="en-US" altLang="zh-CN" sz="2000" b="1" dirty="0">
                <a:solidFill>
                  <a:srgbClr val="044875"/>
                </a:solidFill>
                <a:latin typeface="微软雅黑" panose="020B0503020204020204" pitchFamily="34" charset="-122"/>
                <a:cs typeface="经典综艺体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039" y="5384"/>
              <a:ext cx="4529" cy="6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成立鲁墨科学仪器</a:t>
              </a:r>
              <a:endPara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899728" y="4086065"/>
            <a:ext cx="730900" cy="1129744"/>
            <a:chOff x="7642224" y="2703513"/>
            <a:chExt cx="1522414" cy="2268537"/>
          </a:xfr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scaled="0"/>
          </a:gradFill>
        </p:grpSpPr>
        <p:sp>
          <p:nvSpPr>
            <p:cNvPr id="43" name="流程图: 磁盘 42"/>
            <p:cNvSpPr/>
            <p:nvPr/>
          </p:nvSpPr>
          <p:spPr>
            <a:xfrm>
              <a:off x="7642224" y="4707725"/>
              <a:ext cx="373063" cy="264325"/>
            </a:xfrm>
            <a:prstGeom prst="flowChartMagneticDisk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波形 43"/>
            <p:cNvSpPr/>
            <p:nvPr/>
          </p:nvSpPr>
          <p:spPr>
            <a:xfrm>
              <a:off x="7880350" y="2716213"/>
              <a:ext cx="1284288" cy="1109761"/>
            </a:xfrm>
            <a:prstGeom prst="wav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7770812" y="2703513"/>
              <a:ext cx="109537" cy="20478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500207" y="1838618"/>
            <a:ext cx="703341" cy="1164459"/>
            <a:chOff x="4729558" y="4069011"/>
            <a:chExt cx="1427959" cy="2127790"/>
          </a:xfrm>
        </p:grpSpPr>
        <p:grpSp>
          <p:nvGrpSpPr>
            <p:cNvPr id="47" name="组合 46"/>
            <p:cNvGrpSpPr/>
            <p:nvPr/>
          </p:nvGrpSpPr>
          <p:grpSpPr>
            <a:xfrm>
              <a:off x="4729558" y="4069011"/>
              <a:ext cx="1427959" cy="2127790"/>
              <a:chOff x="7642224" y="2703513"/>
              <a:chExt cx="1522414" cy="2268537"/>
            </a:xfrm>
            <a:solidFill>
              <a:srgbClr val="00B0F0"/>
            </a:solidFill>
          </p:grpSpPr>
          <p:sp>
            <p:nvSpPr>
              <p:cNvPr id="49" name="流程图: 磁盘 48"/>
              <p:cNvSpPr/>
              <p:nvPr/>
            </p:nvSpPr>
            <p:spPr>
              <a:xfrm>
                <a:off x="7642224" y="4707725"/>
                <a:ext cx="373063" cy="264325"/>
              </a:xfrm>
              <a:prstGeom prst="flowChartMagneticDisk">
                <a:avLst/>
              </a:prstGeom>
              <a:solidFill>
                <a:srgbClr val="1262A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波形 49"/>
              <p:cNvSpPr/>
              <p:nvPr/>
            </p:nvSpPr>
            <p:spPr>
              <a:xfrm>
                <a:off x="7880350" y="2716213"/>
                <a:ext cx="1284288" cy="1109761"/>
              </a:xfrm>
              <a:prstGeom prst="wave">
                <a:avLst/>
              </a:prstGeom>
              <a:solidFill>
                <a:srgbClr val="1262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7770812" y="2703513"/>
                <a:ext cx="109537" cy="2047875"/>
              </a:xfrm>
              <a:prstGeom prst="rect">
                <a:avLst/>
              </a:prstGeom>
              <a:solidFill>
                <a:srgbClr val="1262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8" name="熊猫儿小白白(http://dwz.cn/Wu2UP)"/>
            <p:cNvSpPr>
              <a:spLocks noChangeAspect="1" noEditPoints="1"/>
            </p:cNvSpPr>
            <p:nvPr/>
          </p:nvSpPr>
          <p:spPr bwMode="auto">
            <a:xfrm>
              <a:off x="5301319" y="4375944"/>
              <a:ext cx="409575" cy="411162"/>
            </a:xfrm>
            <a:custGeom>
              <a:avLst/>
              <a:gdLst>
                <a:gd name="T0" fmla="*/ 2147483646 w 58"/>
                <a:gd name="T1" fmla="*/ 1658379393 h 58"/>
                <a:gd name="T2" fmla="*/ 2147483646 w 58"/>
                <a:gd name="T3" fmla="*/ 1708633314 h 58"/>
                <a:gd name="T4" fmla="*/ 2147483646 w 58"/>
                <a:gd name="T5" fmla="*/ 1758887235 h 58"/>
                <a:gd name="T6" fmla="*/ 2147483646 w 58"/>
                <a:gd name="T7" fmla="*/ 1959902919 h 58"/>
                <a:gd name="T8" fmla="*/ 2147483646 w 58"/>
                <a:gd name="T9" fmla="*/ 2147483646 h 58"/>
                <a:gd name="T10" fmla="*/ 2147483646 w 58"/>
                <a:gd name="T11" fmla="*/ 2147483646 h 58"/>
                <a:gd name="T12" fmla="*/ 2147483646 w 58"/>
                <a:gd name="T13" fmla="*/ 2147483646 h 58"/>
                <a:gd name="T14" fmla="*/ 2147483646 w 58"/>
                <a:gd name="T15" fmla="*/ 2147483646 h 58"/>
                <a:gd name="T16" fmla="*/ 2147483646 w 58"/>
                <a:gd name="T17" fmla="*/ 2147483646 h 58"/>
                <a:gd name="T18" fmla="*/ 1944803333 w 58"/>
                <a:gd name="T19" fmla="*/ 2147483646 h 58"/>
                <a:gd name="T20" fmla="*/ 1795202533 w 58"/>
                <a:gd name="T21" fmla="*/ 2147483646 h 58"/>
                <a:gd name="T22" fmla="*/ 1695471021 w 58"/>
                <a:gd name="T23" fmla="*/ 2147483646 h 58"/>
                <a:gd name="T24" fmla="*/ 1645601734 w 58"/>
                <a:gd name="T25" fmla="*/ 2147483646 h 58"/>
                <a:gd name="T26" fmla="*/ 1246668622 w 58"/>
                <a:gd name="T27" fmla="*/ 2147483646 h 58"/>
                <a:gd name="T28" fmla="*/ 1146937109 w 58"/>
                <a:gd name="T29" fmla="*/ 2147483646 h 58"/>
                <a:gd name="T30" fmla="*/ 1097067822 w 58"/>
                <a:gd name="T31" fmla="*/ 2147483646 h 58"/>
                <a:gd name="T32" fmla="*/ 947467023 w 58"/>
                <a:gd name="T33" fmla="*/ 2147483646 h 58"/>
                <a:gd name="T34" fmla="*/ 698134711 w 58"/>
                <a:gd name="T35" fmla="*/ 2147483646 h 58"/>
                <a:gd name="T36" fmla="*/ 648265424 w 58"/>
                <a:gd name="T37" fmla="*/ 2147483646 h 58"/>
                <a:gd name="T38" fmla="*/ 598403198 w 58"/>
                <a:gd name="T39" fmla="*/ 2147483646 h 58"/>
                <a:gd name="T40" fmla="*/ 249332312 w 58"/>
                <a:gd name="T41" fmla="*/ 2147483646 h 58"/>
                <a:gd name="T42" fmla="*/ 249332312 w 58"/>
                <a:gd name="T43" fmla="*/ 2147483646 h 58"/>
                <a:gd name="T44" fmla="*/ 249332312 w 58"/>
                <a:gd name="T45" fmla="*/ 2147483646 h 58"/>
                <a:gd name="T46" fmla="*/ 448802399 w 58"/>
                <a:gd name="T47" fmla="*/ 1959902919 h 58"/>
                <a:gd name="T48" fmla="*/ 398933112 w 58"/>
                <a:gd name="T49" fmla="*/ 1758887235 h 58"/>
                <a:gd name="T50" fmla="*/ 49869287 w 58"/>
                <a:gd name="T51" fmla="*/ 1708633314 h 58"/>
                <a:gd name="T52" fmla="*/ 0 w 58"/>
                <a:gd name="T53" fmla="*/ 1658379393 h 58"/>
                <a:gd name="T54" fmla="*/ 0 w 58"/>
                <a:gd name="T55" fmla="*/ 1206094104 h 58"/>
                <a:gd name="T56" fmla="*/ 49869287 w 58"/>
                <a:gd name="T57" fmla="*/ 1155840183 h 58"/>
                <a:gd name="T58" fmla="*/ 398933112 w 58"/>
                <a:gd name="T59" fmla="*/ 1105586262 h 58"/>
                <a:gd name="T60" fmla="*/ 448802399 w 58"/>
                <a:gd name="T61" fmla="*/ 904570578 h 58"/>
                <a:gd name="T62" fmla="*/ 249332312 w 58"/>
                <a:gd name="T63" fmla="*/ 653300973 h 58"/>
                <a:gd name="T64" fmla="*/ 249332312 w 58"/>
                <a:gd name="T65" fmla="*/ 603047052 h 58"/>
                <a:gd name="T66" fmla="*/ 249332312 w 58"/>
                <a:gd name="T67" fmla="*/ 552793131 h 58"/>
                <a:gd name="T68" fmla="*/ 648265424 w 58"/>
                <a:gd name="T69" fmla="*/ 251269605 h 58"/>
                <a:gd name="T70" fmla="*/ 698134711 w 58"/>
                <a:gd name="T71" fmla="*/ 251269605 h 58"/>
                <a:gd name="T72" fmla="*/ 947467023 w 58"/>
                <a:gd name="T73" fmla="*/ 452285289 h 58"/>
                <a:gd name="T74" fmla="*/ 1097067822 w 58"/>
                <a:gd name="T75" fmla="*/ 402031368 h 58"/>
                <a:gd name="T76" fmla="*/ 1146937109 w 58"/>
                <a:gd name="T77" fmla="*/ 50253921 h 58"/>
                <a:gd name="T78" fmla="*/ 1246668622 w 58"/>
                <a:gd name="T79" fmla="*/ 0 h 58"/>
                <a:gd name="T80" fmla="*/ 1645601734 w 58"/>
                <a:gd name="T81" fmla="*/ 0 h 58"/>
                <a:gd name="T82" fmla="*/ 1695471021 w 58"/>
                <a:gd name="T83" fmla="*/ 50253921 h 58"/>
                <a:gd name="T84" fmla="*/ 1795202533 w 58"/>
                <a:gd name="T85" fmla="*/ 402031368 h 58"/>
                <a:gd name="T86" fmla="*/ 1944803333 w 58"/>
                <a:gd name="T87" fmla="*/ 452285289 h 58"/>
                <a:gd name="T88" fmla="*/ 2147483646 w 58"/>
                <a:gd name="T89" fmla="*/ 251269605 h 58"/>
                <a:gd name="T90" fmla="*/ 2147483646 w 58"/>
                <a:gd name="T91" fmla="*/ 251269605 h 58"/>
                <a:gd name="T92" fmla="*/ 2147483646 w 58"/>
                <a:gd name="T93" fmla="*/ 251269605 h 58"/>
                <a:gd name="T94" fmla="*/ 2147483646 w 58"/>
                <a:gd name="T95" fmla="*/ 603047052 h 58"/>
                <a:gd name="T96" fmla="*/ 2147483646 w 58"/>
                <a:gd name="T97" fmla="*/ 603047052 h 58"/>
                <a:gd name="T98" fmla="*/ 2147483646 w 58"/>
                <a:gd name="T99" fmla="*/ 653300973 h 58"/>
                <a:gd name="T100" fmla="*/ 2147483646 w 58"/>
                <a:gd name="T101" fmla="*/ 904570578 h 58"/>
                <a:gd name="T102" fmla="*/ 2147483646 w 58"/>
                <a:gd name="T103" fmla="*/ 1105586262 h 58"/>
                <a:gd name="T104" fmla="*/ 2147483646 w 58"/>
                <a:gd name="T105" fmla="*/ 1155840183 h 58"/>
                <a:gd name="T106" fmla="*/ 2147483646 w 58"/>
                <a:gd name="T107" fmla="*/ 1256348025 h 58"/>
                <a:gd name="T108" fmla="*/ 2147483646 w 58"/>
                <a:gd name="T109" fmla="*/ 1658379393 h 58"/>
                <a:gd name="T110" fmla="*/ 1446138709 w 58"/>
                <a:gd name="T111" fmla="*/ 954824499 h 58"/>
                <a:gd name="T112" fmla="*/ 947467023 w 58"/>
                <a:gd name="T113" fmla="*/ 1457363709 h 58"/>
                <a:gd name="T114" fmla="*/ 1446138709 w 58"/>
                <a:gd name="T115" fmla="*/ 1909648998 h 58"/>
                <a:gd name="T116" fmla="*/ 1944803333 w 58"/>
                <a:gd name="T117" fmla="*/ 1457363709 h 58"/>
                <a:gd name="T118" fmla="*/ 1446138709 w 58"/>
                <a:gd name="T119" fmla="*/ 954824499 h 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409227" y="5947184"/>
            <a:ext cx="2517246" cy="998220"/>
            <a:chOff x="2345" y="2399"/>
            <a:chExt cx="3462" cy="1572"/>
          </a:xfrm>
        </p:grpSpPr>
        <p:sp>
          <p:nvSpPr>
            <p:cNvPr id="53" name="熊猫儿小白白(http://dwz.cn/Wu2UP)"/>
            <p:cNvSpPr txBox="1">
              <a:spLocks noChangeArrowheads="1"/>
            </p:cNvSpPr>
            <p:nvPr/>
          </p:nvSpPr>
          <p:spPr bwMode="auto">
            <a:xfrm>
              <a:off x="2491" y="2399"/>
              <a:ext cx="1346" cy="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2000" b="1" dirty="0">
                  <a:solidFill>
                    <a:srgbClr val="044875"/>
                  </a:solidFill>
                  <a:latin typeface="微软雅黑" panose="020B0503020204020204" pitchFamily="34" charset="-122"/>
                  <a:cs typeface="经典综艺体简" panose="02010609000101010101" pitchFamily="49" charset="-122"/>
                  <a:sym typeface="Arial" panose="020B0604020202020204" pitchFamily="34" charset="0"/>
                </a:rPr>
                <a:t>2011</a:t>
              </a:r>
              <a:r>
                <a:rPr lang="zh-CN" altLang="en-US" sz="2000" b="1" dirty="0">
                  <a:solidFill>
                    <a:srgbClr val="044875"/>
                  </a:solidFill>
                  <a:latin typeface="微软雅黑" panose="020B0503020204020204" pitchFamily="34" charset="-122"/>
                  <a:cs typeface="经典综艺体简" panose="02010609000101010101" pitchFamily="49" charset="-122"/>
                  <a:sym typeface="Arial" panose="020B0604020202020204" pitchFamily="34" charset="0"/>
                </a:rPr>
                <a:t>年</a:t>
              </a:r>
              <a:endParaRPr lang="en-US" altLang="zh-CN" sz="2000" b="1" dirty="0">
                <a:solidFill>
                  <a:srgbClr val="044875"/>
                </a:solidFill>
                <a:latin typeface="微软雅黑" panose="020B0503020204020204" pitchFamily="34" charset="-122"/>
                <a:cs typeface="经典综艺体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345" y="2662"/>
              <a:ext cx="3462" cy="130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畅迪国内市场占有率第一</a:t>
              </a:r>
              <a:endPara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进入韩国市场</a:t>
              </a:r>
              <a:endPara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9116786" y="1354702"/>
            <a:ext cx="794638" cy="1138731"/>
            <a:chOff x="7778749" y="4237038"/>
            <a:chExt cx="1522414" cy="2268537"/>
          </a:xfrm>
          <a:solidFill>
            <a:schemeClr val="accent1">
              <a:lumMod val="75000"/>
            </a:schemeClr>
          </a:solidFill>
        </p:grpSpPr>
        <p:grpSp>
          <p:nvGrpSpPr>
            <p:cNvPr id="56" name="组合 55"/>
            <p:cNvGrpSpPr/>
            <p:nvPr/>
          </p:nvGrpSpPr>
          <p:grpSpPr>
            <a:xfrm>
              <a:off x="7778749" y="4237038"/>
              <a:ext cx="1522414" cy="2268537"/>
              <a:chOff x="7642224" y="2703513"/>
              <a:chExt cx="1522414" cy="2268537"/>
            </a:xfrm>
            <a:grpFill/>
          </p:grpSpPr>
          <p:sp>
            <p:nvSpPr>
              <p:cNvPr id="58" name="流程图: 磁盘 57"/>
              <p:cNvSpPr/>
              <p:nvPr/>
            </p:nvSpPr>
            <p:spPr>
              <a:xfrm>
                <a:off x="7642224" y="4707725"/>
                <a:ext cx="373063" cy="264325"/>
              </a:xfrm>
              <a:prstGeom prst="flowChartMagneticDisk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波形 58"/>
              <p:cNvSpPr/>
              <p:nvPr/>
            </p:nvSpPr>
            <p:spPr>
              <a:xfrm>
                <a:off x="7880350" y="2716213"/>
                <a:ext cx="1284288" cy="1109761"/>
              </a:xfrm>
              <a:prstGeom prst="wav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7770812" y="2703513"/>
                <a:ext cx="109537" cy="20478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7" name="熊猫儿小白白(http://dwz.cn/Wu2UP)"/>
            <p:cNvSpPr>
              <a:spLocks noEditPoints="1"/>
            </p:cNvSpPr>
            <p:nvPr/>
          </p:nvSpPr>
          <p:spPr bwMode="auto">
            <a:xfrm>
              <a:off x="8392317" y="4551363"/>
              <a:ext cx="376238" cy="376238"/>
            </a:xfrm>
            <a:custGeom>
              <a:avLst/>
              <a:gdLst>
                <a:gd name="T0" fmla="*/ 1263468770 w 55"/>
                <a:gd name="T1" fmla="*/ 2147483646 h 55"/>
                <a:gd name="T2" fmla="*/ 0 w 55"/>
                <a:gd name="T3" fmla="*/ 1263468770 h 55"/>
                <a:gd name="T4" fmla="*/ 1263468770 w 55"/>
                <a:gd name="T5" fmla="*/ 0 h 55"/>
                <a:gd name="T6" fmla="*/ 2147483646 w 55"/>
                <a:gd name="T7" fmla="*/ 1263468770 h 55"/>
                <a:gd name="T8" fmla="*/ 1263468770 w 55"/>
                <a:gd name="T9" fmla="*/ 2147483646 h 55"/>
                <a:gd name="T10" fmla="*/ 2105776723 w 55"/>
                <a:gd name="T11" fmla="*/ 935902286 h 55"/>
                <a:gd name="T12" fmla="*/ 1965392064 w 55"/>
                <a:gd name="T13" fmla="*/ 795517627 h 55"/>
                <a:gd name="T14" fmla="*/ 1871804572 w 55"/>
                <a:gd name="T15" fmla="*/ 748720461 h 55"/>
                <a:gd name="T16" fmla="*/ 1778210239 w 55"/>
                <a:gd name="T17" fmla="*/ 795517627 h 55"/>
                <a:gd name="T18" fmla="*/ 1123084111 w 55"/>
                <a:gd name="T19" fmla="*/ 1450643755 h 55"/>
                <a:gd name="T20" fmla="*/ 748720461 w 55"/>
                <a:gd name="T21" fmla="*/ 1076286945 h 55"/>
                <a:gd name="T22" fmla="*/ 655132968 w 55"/>
                <a:gd name="T23" fmla="*/ 1029489778 h 55"/>
                <a:gd name="T24" fmla="*/ 608335802 w 55"/>
                <a:gd name="T25" fmla="*/ 1076286945 h 55"/>
                <a:gd name="T26" fmla="*/ 421153977 w 55"/>
                <a:gd name="T27" fmla="*/ 1216671604 h 55"/>
                <a:gd name="T28" fmla="*/ 421153977 w 55"/>
                <a:gd name="T29" fmla="*/ 1310259096 h 55"/>
                <a:gd name="T30" fmla="*/ 421153977 w 55"/>
                <a:gd name="T31" fmla="*/ 1403853429 h 55"/>
                <a:gd name="T32" fmla="*/ 1029489778 w 55"/>
                <a:gd name="T33" fmla="*/ 2012189231 h 55"/>
                <a:gd name="T34" fmla="*/ 1123084111 w 55"/>
                <a:gd name="T35" fmla="*/ 2012189231 h 55"/>
                <a:gd name="T36" fmla="*/ 1216671604 w 55"/>
                <a:gd name="T37" fmla="*/ 2012189231 h 55"/>
                <a:gd name="T38" fmla="*/ 2105776723 w 55"/>
                <a:gd name="T39" fmla="*/ 1076286945 h 55"/>
                <a:gd name="T40" fmla="*/ 2147483646 w 55"/>
                <a:gd name="T41" fmla="*/ 1029489778 h 55"/>
                <a:gd name="T42" fmla="*/ 2105776723 w 55"/>
                <a:gd name="T43" fmla="*/ 935902286 h 5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" name="熊猫儿小白白(http://dwz.cn/Wu2UP)"/>
          <p:cNvSpPr>
            <a:spLocks noEditPoints="1"/>
          </p:cNvSpPr>
          <p:nvPr/>
        </p:nvSpPr>
        <p:spPr bwMode="auto">
          <a:xfrm>
            <a:off x="7083619" y="4195298"/>
            <a:ext cx="311930" cy="251336"/>
          </a:xfrm>
          <a:custGeom>
            <a:avLst/>
            <a:gdLst>
              <a:gd name="T0" fmla="*/ 2147483646 w 57"/>
              <a:gd name="T1" fmla="*/ 1222763170 h 46"/>
              <a:gd name="T2" fmla="*/ 2147483646 w 57"/>
              <a:gd name="T3" fmla="*/ 1222763170 h 46"/>
              <a:gd name="T4" fmla="*/ 2147483646 w 57"/>
              <a:gd name="T5" fmla="*/ 1222763170 h 46"/>
              <a:gd name="T6" fmla="*/ 2147483646 w 57"/>
              <a:gd name="T7" fmla="*/ 1222763170 h 46"/>
              <a:gd name="T8" fmla="*/ 1271942766 w 57"/>
              <a:gd name="T9" fmla="*/ 271728140 h 46"/>
              <a:gd name="T10" fmla="*/ 181708035 w 57"/>
              <a:gd name="T11" fmla="*/ 1222763170 h 46"/>
              <a:gd name="T12" fmla="*/ 136281026 w 57"/>
              <a:gd name="T13" fmla="*/ 1222763170 h 46"/>
              <a:gd name="T14" fmla="*/ 90854018 w 57"/>
              <a:gd name="T15" fmla="*/ 1222763170 h 46"/>
              <a:gd name="T16" fmla="*/ 0 w 57"/>
              <a:gd name="T17" fmla="*/ 1086905830 h 46"/>
              <a:gd name="T18" fmla="*/ 0 w 57"/>
              <a:gd name="T19" fmla="*/ 1041615564 h 46"/>
              <a:gd name="T20" fmla="*/ 1181088748 w 57"/>
              <a:gd name="T21" fmla="*/ 45290267 h 46"/>
              <a:gd name="T22" fmla="*/ 1408217052 w 57"/>
              <a:gd name="T23" fmla="*/ 45290267 h 46"/>
              <a:gd name="T24" fmla="*/ 1817053391 w 57"/>
              <a:gd name="T25" fmla="*/ 362301943 h 46"/>
              <a:gd name="T26" fmla="*/ 1817053391 w 57"/>
              <a:gd name="T27" fmla="*/ 45290267 h 46"/>
              <a:gd name="T28" fmla="*/ 1862480400 w 57"/>
              <a:gd name="T29" fmla="*/ 0 h 46"/>
              <a:gd name="T30" fmla="*/ 2147483646 w 57"/>
              <a:gd name="T31" fmla="*/ 0 h 46"/>
              <a:gd name="T32" fmla="*/ 2147483646 w 57"/>
              <a:gd name="T33" fmla="*/ 45290267 h 46"/>
              <a:gd name="T34" fmla="*/ 2147483646 w 57"/>
              <a:gd name="T35" fmla="*/ 724603887 h 46"/>
              <a:gd name="T36" fmla="*/ 2147483646 w 57"/>
              <a:gd name="T37" fmla="*/ 1041615564 h 46"/>
              <a:gd name="T38" fmla="*/ 2147483646 w 57"/>
              <a:gd name="T39" fmla="*/ 1086905830 h 46"/>
              <a:gd name="T40" fmla="*/ 2147483646 w 57"/>
              <a:gd name="T41" fmla="*/ 1222763170 h 46"/>
              <a:gd name="T42" fmla="*/ 2147483646 w 57"/>
              <a:gd name="T43" fmla="*/ 1992657324 h 46"/>
              <a:gd name="T44" fmla="*/ 2135042453 w 57"/>
              <a:gd name="T45" fmla="*/ 2083231127 h 46"/>
              <a:gd name="T46" fmla="*/ 1499071070 w 57"/>
              <a:gd name="T47" fmla="*/ 2083231127 h 46"/>
              <a:gd name="T48" fmla="*/ 1499071070 w 57"/>
              <a:gd name="T49" fmla="*/ 1449201044 h 46"/>
              <a:gd name="T50" fmla="*/ 1090234731 w 57"/>
              <a:gd name="T51" fmla="*/ 1449201044 h 46"/>
              <a:gd name="T52" fmla="*/ 1090234731 w 57"/>
              <a:gd name="T53" fmla="*/ 2083231127 h 46"/>
              <a:gd name="T54" fmla="*/ 454263348 w 57"/>
              <a:gd name="T55" fmla="*/ 2083231127 h 46"/>
              <a:gd name="T56" fmla="*/ 363409330 w 57"/>
              <a:gd name="T57" fmla="*/ 1992657324 h 46"/>
              <a:gd name="T58" fmla="*/ 363409330 w 57"/>
              <a:gd name="T59" fmla="*/ 1222763170 h 46"/>
              <a:gd name="T60" fmla="*/ 363409330 w 57"/>
              <a:gd name="T61" fmla="*/ 1177479633 h 46"/>
              <a:gd name="T62" fmla="*/ 1271942766 w 57"/>
              <a:gd name="T63" fmla="*/ 407585480 h 46"/>
              <a:gd name="T64" fmla="*/ 2147483646 w 57"/>
              <a:gd name="T65" fmla="*/ 1177479633 h 46"/>
              <a:gd name="T66" fmla="*/ 2147483646 w 57"/>
              <a:gd name="T67" fmla="*/ 1222763170 h 46"/>
              <a:gd name="T68" fmla="*/ 2147483646 w 57"/>
              <a:gd name="T69" fmla="*/ 1992657324 h 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3942542" y="1225519"/>
            <a:ext cx="2230974" cy="987425"/>
            <a:chOff x="1953" y="4992"/>
            <a:chExt cx="2784" cy="1555"/>
          </a:xfrm>
        </p:grpSpPr>
        <p:sp>
          <p:nvSpPr>
            <p:cNvPr id="63" name="熊猫儿小白白(http://dwz.cn/Wu2UP)"/>
            <p:cNvSpPr txBox="1">
              <a:spLocks noChangeArrowheads="1"/>
            </p:cNvSpPr>
            <p:nvPr/>
          </p:nvSpPr>
          <p:spPr bwMode="auto">
            <a:xfrm>
              <a:off x="2174" y="4992"/>
              <a:ext cx="2168" cy="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rgbClr val="044875"/>
                  </a:solidFill>
                  <a:latin typeface="微软雅黑" panose="020B0503020204020204" pitchFamily="34" charset="-122"/>
                  <a:cs typeface="经典综艺体简" panose="02010609000101010101" pitchFamily="49" charset="-122"/>
                  <a:sym typeface="Arial" panose="020B0604020202020204" pitchFamily="34" charset="0"/>
                </a:rPr>
                <a:t>2020</a:t>
              </a:r>
              <a:r>
                <a:rPr lang="zh-CN" altLang="en-US" sz="2000" b="1" dirty="0">
                  <a:solidFill>
                    <a:srgbClr val="044875"/>
                  </a:solidFill>
                  <a:latin typeface="微软雅黑" panose="020B0503020204020204" pitchFamily="34" charset="-122"/>
                  <a:cs typeface="经典综艺体简" panose="02010609000101010101" pitchFamily="49" charset="-122"/>
                  <a:sym typeface="Arial" panose="020B0604020202020204" pitchFamily="34" charset="0"/>
                </a:rPr>
                <a:t>年</a:t>
              </a:r>
              <a:endParaRPr lang="en-US" altLang="zh-CN" sz="2000" b="1" dirty="0">
                <a:solidFill>
                  <a:srgbClr val="044875"/>
                </a:solidFill>
                <a:latin typeface="微软雅黑" panose="020B0503020204020204" pitchFamily="34" charset="-122"/>
                <a:cs typeface="经典综艺体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953" y="5384"/>
              <a:ext cx="2784" cy="11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成立天然药物</a:t>
              </a:r>
              <a:r>
                <a:rPr lang="en-US" altLang="zh-CN" sz="1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/</a:t>
              </a:r>
              <a:r>
                <a:rPr lang="zh-CN" altLang="en-US" sz="1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踏歌药业、</a:t>
              </a:r>
              <a:endParaRPr lang="zh-CN" altLang="en-US" sz="1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超级灵魂</a:t>
              </a:r>
              <a:r>
                <a:rPr lang="en-US" altLang="zh-CN" sz="1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AI</a:t>
              </a:r>
              <a:r>
                <a:rPr lang="zh-CN" altLang="en-US" sz="1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研究院</a:t>
              </a:r>
              <a:endParaRPr lang="zh-CN" altLang="en-US" sz="1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133021" y="1468360"/>
            <a:ext cx="777074" cy="1215950"/>
            <a:chOff x="4914842" y="1783467"/>
            <a:chExt cx="1152641" cy="1717541"/>
          </a:xfrm>
        </p:grpSpPr>
        <p:grpSp>
          <p:nvGrpSpPr>
            <p:cNvPr id="69" name="组合 68"/>
            <p:cNvGrpSpPr/>
            <p:nvPr/>
          </p:nvGrpSpPr>
          <p:grpSpPr>
            <a:xfrm>
              <a:off x="4914842" y="1783467"/>
              <a:ext cx="1152641" cy="1717541"/>
              <a:chOff x="7642224" y="2703513"/>
              <a:chExt cx="1522414" cy="2268537"/>
            </a:xfrm>
            <a:solidFill>
              <a:srgbClr val="E1B833"/>
            </a:solidFill>
          </p:grpSpPr>
          <p:sp>
            <p:nvSpPr>
              <p:cNvPr id="71" name="流程图: 磁盘 70"/>
              <p:cNvSpPr/>
              <p:nvPr/>
            </p:nvSpPr>
            <p:spPr>
              <a:xfrm>
                <a:off x="7642224" y="4707725"/>
                <a:ext cx="373063" cy="264325"/>
              </a:xfrm>
              <a:prstGeom prst="flowChartMagneticDisk">
                <a:avLst/>
              </a:prstGeom>
              <a:solidFill>
                <a:srgbClr val="1262A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波形 71"/>
              <p:cNvSpPr/>
              <p:nvPr/>
            </p:nvSpPr>
            <p:spPr>
              <a:xfrm>
                <a:off x="7880350" y="2716213"/>
                <a:ext cx="1284288" cy="1109761"/>
              </a:xfrm>
              <a:prstGeom prst="wave">
                <a:avLst/>
              </a:prstGeom>
              <a:solidFill>
                <a:srgbClr val="1262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7770812" y="2703513"/>
                <a:ext cx="109537" cy="2047875"/>
              </a:xfrm>
              <a:prstGeom prst="rect">
                <a:avLst/>
              </a:prstGeom>
              <a:solidFill>
                <a:srgbClr val="1262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熊猫儿小白白(http://dwz.cn/Wu2UP)"/>
            <p:cNvSpPr>
              <a:spLocks noEditPoints="1"/>
            </p:cNvSpPr>
            <p:nvPr/>
          </p:nvSpPr>
          <p:spPr bwMode="auto">
            <a:xfrm>
              <a:off x="5296556" y="2009725"/>
              <a:ext cx="419100" cy="411163"/>
            </a:xfrm>
            <a:custGeom>
              <a:avLst/>
              <a:gdLst>
                <a:gd name="T0" fmla="*/ 2147483646 w 64"/>
                <a:gd name="T1" fmla="*/ 2147483646 h 63"/>
                <a:gd name="T2" fmla="*/ 2147483646 w 64"/>
                <a:gd name="T3" fmla="*/ 2147483646 h 63"/>
                <a:gd name="T4" fmla="*/ 1801042959 w 64"/>
                <a:gd name="T5" fmla="*/ 2044504754 h 63"/>
                <a:gd name="T6" fmla="*/ 1157816138 w 64"/>
                <a:gd name="T7" fmla="*/ 2147483646 h 63"/>
                <a:gd name="T8" fmla="*/ 0 w 64"/>
                <a:gd name="T9" fmla="*/ 1107438172 h 63"/>
                <a:gd name="T10" fmla="*/ 1157816138 w 64"/>
                <a:gd name="T11" fmla="*/ 0 h 63"/>
                <a:gd name="T12" fmla="*/ 2147483646 w 64"/>
                <a:gd name="T13" fmla="*/ 1107438172 h 63"/>
                <a:gd name="T14" fmla="*/ 2101216786 w 64"/>
                <a:gd name="T15" fmla="*/ 1746346315 h 63"/>
                <a:gd name="T16" fmla="*/ 2147483646 w 64"/>
                <a:gd name="T17" fmla="*/ 2147483646 h 63"/>
                <a:gd name="T18" fmla="*/ 2147483646 w 64"/>
                <a:gd name="T19" fmla="*/ 2147483646 h 63"/>
                <a:gd name="T20" fmla="*/ 2147483646 w 64"/>
                <a:gd name="T21" fmla="*/ 2147483646 h 63"/>
                <a:gd name="T22" fmla="*/ 1157816138 w 64"/>
                <a:gd name="T23" fmla="*/ 383347497 h 63"/>
                <a:gd name="T24" fmla="*/ 428817881 w 64"/>
                <a:gd name="T25" fmla="*/ 1107438172 h 63"/>
                <a:gd name="T26" fmla="*/ 1157816138 w 64"/>
                <a:gd name="T27" fmla="*/ 1831535373 h 63"/>
                <a:gd name="T28" fmla="*/ 1886807845 w 64"/>
                <a:gd name="T29" fmla="*/ 1107438172 h 63"/>
                <a:gd name="T30" fmla="*/ 1157816138 w 64"/>
                <a:gd name="T31" fmla="*/ 383347497 h 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6549407" y="2769926"/>
            <a:ext cx="2226112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2000" dirty="0" smtClean="0"/>
              <a:t>        </a:t>
            </a:r>
            <a:r>
              <a:rPr lang="en-US" altLang="zh-CN" sz="2000" dirty="0" smtClean="0">
                <a:solidFill>
                  <a:schemeClr val="tx2"/>
                </a:solidFill>
              </a:rPr>
              <a:t>2021</a:t>
            </a:r>
            <a:r>
              <a:rPr lang="zh-CN" altLang="en-US" sz="2000" dirty="0">
                <a:solidFill>
                  <a:schemeClr val="tx2"/>
                </a:solidFill>
              </a:rPr>
              <a:t>年</a:t>
            </a:r>
            <a:endParaRPr lang="en-US" altLang="zh-CN" sz="2000" dirty="0">
              <a:solidFill>
                <a:schemeClr val="tx2"/>
              </a:solidFill>
            </a:endParaRPr>
          </a:p>
          <a:p>
            <a:r>
              <a:rPr lang="zh-CN" altLang="en-US" dirty="0"/>
              <a:t>“十五年磨一剑” 创新药“畅皓”获准上市</a:t>
            </a:r>
            <a:endParaRPr lang="zh-CN" altLang="en-US" dirty="0"/>
          </a:p>
        </p:txBody>
      </p:sp>
      <p:sp>
        <p:nvSpPr>
          <p:cNvPr id="75" name="圆角矩形 74"/>
          <p:cNvSpPr/>
          <p:nvPr/>
        </p:nvSpPr>
        <p:spPr>
          <a:xfrm>
            <a:off x="4657427" y="27638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84E2"/>
              </a:solidFill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7897787" y="180147"/>
            <a:ext cx="604358" cy="216024"/>
            <a:chOff x="264939" y="188640"/>
            <a:chExt cx="604358" cy="216024"/>
          </a:xfrm>
        </p:grpSpPr>
        <p:sp>
          <p:nvSpPr>
            <p:cNvPr id="77" name="燕尾形 76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燕尾形 77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燕尾形 78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 rot="10800000">
            <a:off x="3721323" y="180147"/>
            <a:ext cx="604358" cy="216024"/>
            <a:chOff x="264939" y="188640"/>
            <a:chExt cx="604358" cy="216024"/>
          </a:xfrm>
        </p:grpSpPr>
        <p:sp>
          <p:nvSpPr>
            <p:cNvPr id="81" name="燕尾形 8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82" name="燕尾形 8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83" name="燕尾形 8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sp>
        <p:nvSpPr>
          <p:cNvPr id="84" name="文本框 9"/>
          <p:cNvSpPr txBox="1"/>
          <p:nvPr/>
        </p:nvSpPr>
        <p:spPr>
          <a:xfrm>
            <a:off x="5017467" y="119325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2684E2"/>
                </a:solidFill>
                <a:latin typeface="Impact MT Std" pitchFamily="34" charset="0"/>
                <a:ea typeface="微软雅黑" panose="020B0503020204020204" pitchFamily="34" charset="-122"/>
              </a:rPr>
              <a:t>公司大事记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5" name="图片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8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矩形 221"/>
          <p:cNvSpPr/>
          <p:nvPr/>
        </p:nvSpPr>
        <p:spPr>
          <a:xfrm>
            <a:off x="10994132" y="4633404"/>
            <a:ext cx="8066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2020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6" name="圆角矩形 235"/>
          <p:cNvSpPr/>
          <p:nvPr/>
        </p:nvSpPr>
        <p:spPr>
          <a:xfrm>
            <a:off x="4657427" y="27638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84E2"/>
              </a:solidFill>
            </a:endParaRPr>
          </a:p>
        </p:txBody>
      </p:sp>
      <p:grpSp>
        <p:nvGrpSpPr>
          <p:cNvPr id="237" name="组合 236"/>
          <p:cNvGrpSpPr/>
          <p:nvPr/>
        </p:nvGrpSpPr>
        <p:grpSpPr>
          <a:xfrm>
            <a:off x="7897787" y="180147"/>
            <a:ext cx="604358" cy="216024"/>
            <a:chOff x="264939" y="188640"/>
            <a:chExt cx="604358" cy="216024"/>
          </a:xfrm>
        </p:grpSpPr>
        <p:sp>
          <p:nvSpPr>
            <p:cNvPr id="238" name="燕尾形 23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9" name="燕尾形 23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0" name="燕尾形 23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41" name="组合 240"/>
          <p:cNvGrpSpPr/>
          <p:nvPr/>
        </p:nvGrpSpPr>
        <p:grpSpPr>
          <a:xfrm rot="10800000">
            <a:off x="3721323" y="180147"/>
            <a:ext cx="604358" cy="216024"/>
            <a:chOff x="264939" y="188640"/>
            <a:chExt cx="604358" cy="216024"/>
          </a:xfrm>
        </p:grpSpPr>
        <p:sp>
          <p:nvSpPr>
            <p:cNvPr id="242" name="燕尾形 241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243" name="燕尾形 242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244" name="燕尾形 243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sp>
        <p:nvSpPr>
          <p:cNvPr id="245" name="文本框 9"/>
          <p:cNvSpPr txBox="1"/>
          <p:nvPr/>
        </p:nvSpPr>
        <p:spPr>
          <a:xfrm>
            <a:off x="5017467" y="119325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Impact MT Std" pitchFamily="34" charset="0"/>
                <a:ea typeface="微软雅黑" panose="020B0503020204020204" pitchFamily="34" charset="-122"/>
              </a:rPr>
              <a:t>公司组织架构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5" name="图示 84"/>
          <p:cNvGraphicFramePr/>
          <p:nvPr/>
        </p:nvGraphicFramePr>
        <p:xfrm>
          <a:off x="436204" y="96788"/>
          <a:ext cx="11458248" cy="7007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86" name="矩形 85"/>
          <p:cNvSpPr/>
          <p:nvPr/>
        </p:nvSpPr>
        <p:spPr>
          <a:xfrm>
            <a:off x="290983" y="4610320"/>
            <a:ext cx="404950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公司总人数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余人（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2025.8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615422" y="2521821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100%</a:t>
            </a:r>
            <a:endParaRPr lang="zh-CN" altLang="en-US" sz="1600" dirty="0"/>
          </a:p>
        </p:txBody>
      </p:sp>
      <p:sp>
        <p:nvSpPr>
          <p:cNvPr id="88" name="文本框 87"/>
          <p:cNvSpPr txBox="1"/>
          <p:nvPr/>
        </p:nvSpPr>
        <p:spPr>
          <a:xfrm>
            <a:off x="1913110" y="2521821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100%</a:t>
            </a:r>
            <a:endParaRPr lang="zh-CN" altLang="en-US" sz="1600" dirty="0"/>
          </a:p>
        </p:txBody>
      </p:sp>
      <p:sp>
        <p:nvSpPr>
          <p:cNvPr id="89" name="文本框 88"/>
          <p:cNvSpPr txBox="1"/>
          <p:nvPr/>
        </p:nvSpPr>
        <p:spPr>
          <a:xfrm>
            <a:off x="3210798" y="2521821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100%</a:t>
            </a:r>
            <a:endParaRPr lang="zh-CN" altLang="en-US" sz="1600" dirty="0"/>
          </a:p>
        </p:txBody>
      </p:sp>
      <p:sp>
        <p:nvSpPr>
          <p:cNvPr id="90" name="文本框 89"/>
          <p:cNvSpPr txBox="1"/>
          <p:nvPr/>
        </p:nvSpPr>
        <p:spPr>
          <a:xfrm>
            <a:off x="4419000" y="2521821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100%</a:t>
            </a:r>
            <a:endParaRPr lang="zh-CN" altLang="en-US" sz="1600" dirty="0"/>
          </a:p>
        </p:txBody>
      </p:sp>
      <p:sp>
        <p:nvSpPr>
          <p:cNvPr id="91" name="文本框 90"/>
          <p:cNvSpPr txBox="1"/>
          <p:nvPr/>
        </p:nvSpPr>
        <p:spPr>
          <a:xfrm>
            <a:off x="7191975" y="2521821"/>
            <a:ext cx="880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78.55%</a:t>
            </a:r>
            <a:endParaRPr lang="zh-CN" altLang="en-US" sz="1600" dirty="0"/>
          </a:p>
        </p:txBody>
      </p:sp>
      <p:sp>
        <p:nvSpPr>
          <p:cNvPr id="92" name="文本框 91"/>
          <p:cNvSpPr txBox="1"/>
          <p:nvPr/>
        </p:nvSpPr>
        <p:spPr>
          <a:xfrm>
            <a:off x="8503949" y="2521821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100%</a:t>
            </a:r>
            <a:endParaRPr lang="zh-CN" altLang="en-US" sz="1600" dirty="0"/>
          </a:p>
        </p:txBody>
      </p:sp>
      <p:sp>
        <p:nvSpPr>
          <p:cNvPr id="93" name="文本框 92"/>
          <p:cNvSpPr txBox="1"/>
          <p:nvPr/>
        </p:nvSpPr>
        <p:spPr>
          <a:xfrm>
            <a:off x="9686477" y="2521821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100%</a:t>
            </a:r>
            <a:endParaRPr lang="zh-CN" altLang="en-US" sz="1600" dirty="0"/>
          </a:p>
        </p:txBody>
      </p:sp>
      <p:sp>
        <p:nvSpPr>
          <p:cNvPr id="94" name="文本框 93"/>
          <p:cNvSpPr txBox="1"/>
          <p:nvPr/>
        </p:nvSpPr>
        <p:spPr>
          <a:xfrm>
            <a:off x="10947937" y="2521821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100%</a:t>
            </a:r>
            <a:endParaRPr lang="zh-CN" altLang="en-US" sz="1600" dirty="0"/>
          </a:p>
        </p:txBody>
      </p:sp>
      <p:sp>
        <p:nvSpPr>
          <p:cNvPr id="95" name="文本框 94"/>
          <p:cNvSpPr txBox="1"/>
          <p:nvPr/>
        </p:nvSpPr>
        <p:spPr>
          <a:xfrm>
            <a:off x="4625722" y="4149777"/>
            <a:ext cx="880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35.02%</a:t>
            </a:r>
            <a:endParaRPr lang="zh-CN" altLang="en-US" sz="1600" dirty="0"/>
          </a:p>
        </p:txBody>
      </p:sp>
      <p:sp>
        <p:nvSpPr>
          <p:cNvPr id="96" name="文本框 95"/>
          <p:cNvSpPr txBox="1"/>
          <p:nvPr/>
        </p:nvSpPr>
        <p:spPr>
          <a:xfrm>
            <a:off x="5960132" y="4149777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100%</a:t>
            </a:r>
            <a:endParaRPr lang="zh-CN" altLang="en-US" sz="1600" dirty="0"/>
          </a:p>
        </p:txBody>
      </p:sp>
      <p:sp>
        <p:nvSpPr>
          <p:cNvPr id="97" name="文本框 96"/>
          <p:cNvSpPr txBox="1"/>
          <p:nvPr/>
        </p:nvSpPr>
        <p:spPr>
          <a:xfrm>
            <a:off x="8601209" y="4138065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100%</a:t>
            </a:r>
            <a:endParaRPr lang="zh-CN" altLang="en-US" sz="1600" dirty="0"/>
          </a:p>
        </p:txBody>
      </p:sp>
      <p:sp>
        <p:nvSpPr>
          <p:cNvPr id="98" name="文本框 97"/>
          <p:cNvSpPr txBox="1"/>
          <p:nvPr/>
        </p:nvSpPr>
        <p:spPr>
          <a:xfrm>
            <a:off x="7433887" y="5402386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100%</a:t>
            </a:r>
            <a:endParaRPr lang="zh-CN" altLang="en-US" sz="1600" dirty="0"/>
          </a:p>
        </p:txBody>
      </p:sp>
      <p:sp>
        <p:nvSpPr>
          <p:cNvPr id="99" name="文本框 98"/>
          <p:cNvSpPr txBox="1"/>
          <p:nvPr/>
        </p:nvSpPr>
        <p:spPr>
          <a:xfrm>
            <a:off x="7554231" y="4138065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65%</a:t>
            </a:r>
            <a:endParaRPr lang="zh-CN" altLang="en-US" sz="1600" dirty="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0" animBg="1"/>
      <p:bldP spid="245" grpId="0"/>
      <p:bldP spid="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26" y="998666"/>
            <a:ext cx="9537033" cy="45555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企业文化介绍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281163" y="4030910"/>
            <a:ext cx="3265390" cy="2566442"/>
            <a:chOff x="1555365" y="3559916"/>
            <a:chExt cx="1807405" cy="1551711"/>
          </a:xfrm>
          <a:gradFill>
            <a:gsLst>
              <a:gs pos="57000">
                <a:schemeClr val="accen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8000">
                <a:schemeClr val="accen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0" name="六边形 29"/>
            <p:cNvSpPr/>
            <p:nvPr/>
          </p:nvSpPr>
          <p:spPr>
            <a:xfrm>
              <a:off x="1555365" y="3559916"/>
              <a:ext cx="1807405" cy="1551711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六边形 4"/>
            <p:cNvSpPr/>
            <p:nvPr/>
          </p:nvSpPr>
          <p:spPr>
            <a:xfrm>
              <a:off x="1835291" y="3800241"/>
              <a:ext cx="1247553" cy="1071061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5240" rIns="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kern="1200" dirty="0" smtClean="0">
                  <a:solidFill>
                    <a:schemeClr val="tx1"/>
                  </a:solidFill>
                </a:rPr>
                <a:t>核心竞争力之四：</a:t>
              </a:r>
              <a:endParaRPr lang="en-US" altLang="zh-CN" b="1" kern="1200" dirty="0" smtClean="0">
                <a:solidFill>
                  <a:schemeClr val="tx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kern="1200" dirty="0" smtClean="0">
                  <a:solidFill>
                    <a:schemeClr val="bg1"/>
                  </a:solidFill>
                </a:rPr>
                <a:t>实事求是的技术决策能力</a:t>
              </a:r>
              <a:endParaRPr lang="zh-CN" altLang="en-US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21798" y="1106477"/>
            <a:ext cx="3336229" cy="2813642"/>
            <a:chOff x="4656659" y="1852663"/>
            <a:chExt cx="1807405" cy="1551711"/>
          </a:xfrm>
          <a:gradFill>
            <a:gsLst>
              <a:gs pos="57000">
                <a:schemeClr val="accen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8000">
                <a:schemeClr val="accen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8" name="六边形 27"/>
            <p:cNvSpPr/>
            <p:nvPr/>
          </p:nvSpPr>
          <p:spPr>
            <a:xfrm>
              <a:off x="4656659" y="1852663"/>
              <a:ext cx="1807405" cy="1551711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六边形 7"/>
            <p:cNvSpPr/>
            <p:nvPr/>
          </p:nvSpPr>
          <p:spPr>
            <a:xfrm>
              <a:off x="4936585" y="2163821"/>
              <a:ext cx="1247553" cy="1071061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5240" rIns="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kern="1200" dirty="0" smtClean="0">
                  <a:solidFill>
                    <a:schemeClr val="tx1"/>
                  </a:solidFill>
                </a:rPr>
                <a:t>核心竞争力之二：</a:t>
              </a:r>
              <a:endParaRPr lang="en-US" altLang="zh-CN" b="1" kern="1200" dirty="0" smtClean="0">
                <a:solidFill>
                  <a:schemeClr val="tx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kern="1200" dirty="0" smtClean="0"/>
                <a:t>全员动员的文化氛围，使人人都有机会发展、人人都可以获得职业成功</a:t>
              </a:r>
              <a:endParaRPr lang="zh-CN" altLang="en-US" b="1" kern="1200" dirty="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281163" y="1106477"/>
            <a:ext cx="3265390" cy="2813642"/>
            <a:chOff x="1577000" y="1804823"/>
            <a:chExt cx="1807405" cy="155171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6" name="六边形 25"/>
            <p:cNvSpPr/>
            <p:nvPr/>
          </p:nvSpPr>
          <p:spPr>
            <a:xfrm>
              <a:off x="1577000" y="1804823"/>
              <a:ext cx="1807405" cy="1551711"/>
            </a:xfrm>
            <a:prstGeom prst="hexagon">
              <a:avLst>
                <a:gd name="adj" fmla="val 25000"/>
                <a:gd name="vf" fmla="val 115470"/>
              </a:avLst>
            </a:prstGeom>
            <a:gradFill>
              <a:gsLst>
                <a:gs pos="57000">
                  <a:schemeClr val="accen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8000">
                  <a:schemeClr val="accen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六边形 10"/>
            <p:cNvSpPr/>
            <p:nvPr/>
          </p:nvSpPr>
          <p:spPr>
            <a:xfrm>
              <a:off x="1856927" y="2045148"/>
              <a:ext cx="1222542" cy="111681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5240" rIns="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kern="1200" dirty="0" smtClean="0">
                  <a:solidFill>
                    <a:schemeClr val="tx1"/>
                  </a:solidFill>
                </a:rPr>
                <a:t>核心竞争力之一：</a:t>
              </a:r>
              <a:endParaRPr lang="en-US" altLang="zh-CN" b="1" kern="1200" dirty="0" smtClean="0">
                <a:solidFill>
                  <a:schemeClr val="tx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kern="1200" dirty="0" smtClean="0">
                  <a:solidFill>
                    <a:schemeClr val="bg1"/>
                  </a:solidFill>
                </a:rPr>
                <a:t>不压制任何人的文化、不受任何框架约束的思维方式 </a:t>
              </a:r>
              <a:endParaRPr lang="zh-CN" altLang="en-US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11933" y="2925714"/>
            <a:ext cx="2130767" cy="1943445"/>
            <a:chOff x="3104443" y="2730513"/>
            <a:chExt cx="1807405" cy="155171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4" name="六边形 23"/>
            <p:cNvSpPr/>
            <p:nvPr/>
          </p:nvSpPr>
          <p:spPr>
            <a:xfrm>
              <a:off x="3104443" y="2730513"/>
              <a:ext cx="1807405" cy="1551711"/>
            </a:xfrm>
            <a:prstGeom prst="hexagon">
              <a:avLst>
                <a:gd name="adj" fmla="val 25000"/>
                <a:gd name="vf" fmla="val 11547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六边形 13"/>
            <p:cNvSpPr/>
            <p:nvPr/>
          </p:nvSpPr>
          <p:spPr>
            <a:xfrm>
              <a:off x="3384369" y="2970838"/>
              <a:ext cx="1247553" cy="10710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35560" rIns="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800" b="1" kern="1200" dirty="0" smtClean="0">
                  <a:solidFill>
                    <a:schemeClr val="tx1"/>
                  </a:solidFill>
                </a:rPr>
                <a:t>尚武</a:t>
              </a:r>
              <a:endParaRPr lang="en-US" altLang="zh-CN" sz="2800" b="1" kern="1200" dirty="0" smtClean="0">
                <a:solidFill>
                  <a:schemeClr val="tx1"/>
                </a:solidFill>
              </a:endParaRP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800" b="1" kern="1200" dirty="0" smtClean="0">
                  <a:solidFill>
                    <a:schemeClr val="tx1"/>
                  </a:solidFill>
                </a:rPr>
                <a:t>精神</a:t>
              </a:r>
              <a:endParaRPr lang="zh-CN" altLang="en-US" sz="28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721799" y="3999842"/>
            <a:ext cx="3351672" cy="2688554"/>
            <a:chOff x="4656664" y="3539866"/>
            <a:chExt cx="1807405" cy="1551711"/>
          </a:xfrm>
          <a:gradFill>
            <a:gsLst>
              <a:gs pos="57000">
                <a:schemeClr val="accen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8000">
                <a:schemeClr val="accen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2" name="六边形 21"/>
            <p:cNvSpPr/>
            <p:nvPr/>
          </p:nvSpPr>
          <p:spPr>
            <a:xfrm>
              <a:off x="4656664" y="3539866"/>
              <a:ext cx="1807405" cy="1551711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六边形 16"/>
            <p:cNvSpPr/>
            <p:nvPr/>
          </p:nvSpPr>
          <p:spPr>
            <a:xfrm>
              <a:off x="4936590" y="3780191"/>
              <a:ext cx="1247553" cy="1071061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5240" rIns="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kern="1200" dirty="0" smtClean="0">
                  <a:solidFill>
                    <a:schemeClr val="tx1"/>
                  </a:solidFill>
                </a:rPr>
                <a:t>核心竞争力之三：</a:t>
              </a:r>
              <a:endParaRPr lang="en-US" altLang="zh-CN" b="1" kern="1200" dirty="0" smtClean="0">
                <a:solidFill>
                  <a:schemeClr val="tx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kern="1200" dirty="0" smtClean="0">
                  <a:solidFill>
                    <a:schemeClr val="bg1"/>
                  </a:solidFill>
                </a:rPr>
                <a:t>干部在第一线以身作则的工作方式</a:t>
              </a:r>
              <a:endParaRPr lang="zh-CN" altLang="en-US" b="1" kern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0" y="116632"/>
            <a:ext cx="1682647" cy="465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029721" y="6511139"/>
            <a:ext cx="784858" cy="7851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90343" y="5830292"/>
            <a:ext cx="336533" cy="3366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48867" y="5559889"/>
            <a:ext cx="705179" cy="70543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944533" y="393654"/>
            <a:ext cx="297332" cy="2974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598357" y="6065347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707934" y="5932682"/>
            <a:ext cx="693339" cy="69358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96025" y="6352833"/>
            <a:ext cx="422350" cy="42250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64156" y="6108424"/>
            <a:ext cx="211174" cy="21125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384828" y="-1044517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963205" y="-226068"/>
            <a:ext cx="840003" cy="84030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957042" y="-349984"/>
            <a:ext cx="1186929" cy="11873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985931" y="-70906"/>
            <a:ext cx="914069" cy="9144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156767" y="-1067494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096933" y="546054"/>
            <a:ext cx="297332" cy="2974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0" name="TextBox 12"/>
          <p:cNvSpPr txBox="1"/>
          <p:nvPr/>
        </p:nvSpPr>
        <p:spPr>
          <a:xfrm>
            <a:off x="5508606" y="3158676"/>
            <a:ext cx="1203359" cy="3282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5127228" y="1251049"/>
            <a:ext cx="1734181" cy="1734808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508000" dist="254000" dir="78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8"/>
          <p:cNvSpPr>
            <a:spLocks noChangeArrowheads="1"/>
          </p:cNvSpPr>
          <p:nvPr/>
        </p:nvSpPr>
        <p:spPr bwMode="auto">
          <a:xfrm>
            <a:off x="4192236" y="3651175"/>
            <a:ext cx="3812293" cy="92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13" tIns="45707" rIns="91413" bIns="45707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产品策略</a:t>
            </a:r>
            <a:endParaRPr lang="en-US" sz="5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53" name="矩形 51"/>
          <p:cNvSpPr>
            <a:spLocks noChangeArrowheads="1"/>
          </p:cNvSpPr>
          <p:nvPr/>
        </p:nvSpPr>
        <p:spPr bwMode="auto">
          <a:xfrm>
            <a:off x="4419195" y="4706618"/>
            <a:ext cx="3382180" cy="46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13" tIns="45707" rIns="91413" bIns="45707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Product Advantage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KSO_Shape"/>
          <p:cNvSpPr/>
          <p:nvPr/>
        </p:nvSpPr>
        <p:spPr bwMode="auto">
          <a:xfrm>
            <a:off x="5619531" y="1781486"/>
            <a:ext cx="691848" cy="717625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3000" fill="hold" nodeType="withEffect">
                                  <p:stCondLst>
                                    <p:cond delay="4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3000" fill="hold" nodeType="withEffect">
                                  <p:stCondLst>
                                    <p:cond delay="8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"/>
                            </p:stCondLst>
                            <p:childTnLst>
                              <p:par>
                                <p:cTn id="6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emph" presetSubtype="0" repeatCount="3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6" presetClass="emph" presetSubtype="0" repeatCount="3000" fill="hold" nodeType="withEffect">
                                  <p:stCondLst>
                                    <p:cond delay="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"/>
                            </p:stCondLst>
                            <p:childTnLst>
                              <p:par>
                                <p:cTn id="10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6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2" grpId="0" bldLvl="0" autoUpdateAnimBg="0"/>
      <p:bldP spid="53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004859" y="1341961"/>
            <a:ext cx="10182282" cy="4792139"/>
          </a:xfrm>
          <a:prstGeom prst="roundRect">
            <a:avLst>
              <a:gd name="adj" fmla="val 4877"/>
            </a:avLst>
          </a:prstGeom>
          <a:solidFill>
            <a:schemeClr val="bg1"/>
          </a:solidFill>
          <a:ln>
            <a:gradFill flip="none" rotWithShape="1">
              <a:gsLst>
                <a:gs pos="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1"/>
              <a:tileRect/>
            </a:gradFill>
          </a:ln>
          <a:effectLst>
            <a:outerShdw blurRad="393700" dist="317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184106" y="1341961"/>
            <a:ext cx="1823789" cy="4792139"/>
            <a:chOff x="5312416" y="1341961"/>
            <a:chExt cx="1823789" cy="4792139"/>
          </a:xfrm>
        </p:grpSpPr>
        <p:sp>
          <p:nvSpPr>
            <p:cNvPr id="5" name="矩形 4"/>
            <p:cNvSpPr/>
            <p:nvPr/>
          </p:nvSpPr>
          <p:spPr>
            <a:xfrm>
              <a:off x="5312416" y="1341961"/>
              <a:ext cx="910618" cy="4792139"/>
            </a:xfrm>
            <a:prstGeom prst="rect">
              <a:avLst/>
            </a:prstGeom>
            <a:gradFill>
              <a:gsLst>
                <a:gs pos="4600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flipH="1">
              <a:off x="6225587" y="1341961"/>
              <a:ext cx="910618" cy="4792139"/>
            </a:xfrm>
            <a:prstGeom prst="rect">
              <a:avLst/>
            </a:prstGeom>
            <a:gradFill>
              <a:gsLst>
                <a:gs pos="4600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6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3454" y="1776722"/>
            <a:ext cx="1846938" cy="1231292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2532846" y="1635378"/>
            <a:ext cx="1742378" cy="1744710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accent4">
                  <a:alpha val="3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799454" y="1449000"/>
            <a:ext cx="1980000" cy="1980000"/>
            <a:chOff x="324088" y="2408084"/>
            <a:chExt cx="4181984" cy="4176391"/>
          </a:xfrm>
        </p:grpSpPr>
        <p:sp>
          <p:nvSpPr>
            <p:cNvPr id="10" name="椭圆 9"/>
            <p:cNvSpPr/>
            <p:nvPr/>
          </p:nvSpPr>
          <p:spPr>
            <a:xfrm>
              <a:off x="577828" y="2656231"/>
              <a:ext cx="3680099" cy="368009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4">
                    <a:alpha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90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弧形 10"/>
            <p:cNvSpPr/>
            <p:nvPr/>
          </p:nvSpPr>
          <p:spPr>
            <a:xfrm>
              <a:off x="329681" y="2408084"/>
              <a:ext cx="4176391" cy="4176391"/>
            </a:xfrm>
            <a:prstGeom prst="arc">
              <a:avLst>
                <a:gd name="adj1" fmla="val 16200000"/>
                <a:gd name="adj2" fmla="val 2117407"/>
              </a:avLst>
            </a:prstGeom>
            <a:noFill/>
            <a:ln w="38100"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弧形 11"/>
            <p:cNvSpPr/>
            <p:nvPr/>
          </p:nvSpPr>
          <p:spPr>
            <a:xfrm rot="7200000">
              <a:off x="329680" y="2408084"/>
              <a:ext cx="4176391" cy="4176391"/>
            </a:xfrm>
            <a:prstGeom prst="arc">
              <a:avLst>
                <a:gd name="adj1" fmla="val 16200000"/>
                <a:gd name="adj2" fmla="val 2131891"/>
              </a:avLst>
            </a:prstGeom>
            <a:noFill/>
            <a:ln w="38100"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弧形 12"/>
            <p:cNvSpPr/>
            <p:nvPr/>
          </p:nvSpPr>
          <p:spPr>
            <a:xfrm rot="14400000">
              <a:off x="324088" y="2408084"/>
              <a:ext cx="4176391" cy="4176391"/>
            </a:xfrm>
            <a:prstGeom prst="arc">
              <a:avLst>
                <a:gd name="adj1" fmla="val 16200000"/>
                <a:gd name="adj2" fmla="val 2131891"/>
              </a:avLst>
            </a:prstGeom>
            <a:noFill/>
            <a:ln w="38100"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7253" y="1738241"/>
            <a:ext cx="2093919" cy="121029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084314" y="3667165"/>
            <a:ext cx="3031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粉尘螨滴剂（</a:t>
            </a:r>
            <a:r>
              <a:rPr lang="en-US" altLang="zh-CN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2006</a:t>
            </a:r>
            <a:r>
              <a:rPr lang="zh-CN" altLang="en-US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年上市</a:t>
            </a:r>
            <a:r>
              <a:rPr lang="zh-CN" altLang="en-US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b="1" dirty="0">
              <a:ln w="0"/>
              <a:solidFill>
                <a:srgbClr val="2C547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28989" y="4252357"/>
            <a:ext cx="386673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</a:t>
            </a:r>
            <a:r>
              <a:rPr lang="zh-CN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粉尘螨过敏</a:t>
            </a:r>
            <a:r>
              <a:rPr lang="zh-CN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引起的过敏性鼻炎和过敏性哮喘的特异性免疫治疗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国内首个舌下含服</a:t>
            </a:r>
            <a:r>
              <a:rPr lang="zh-CN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脱敏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药物</a:t>
            </a:r>
            <a:endParaRPr lang="zh-CN" altLang="zh-CN"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631727" y="3670670"/>
            <a:ext cx="62786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黄花蒿花粉变应原舌下滴剂（</a:t>
            </a:r>
            <a:r>
              <a:rPr lang="en-US" altLang="zh-CN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2021</a:t>
            </a:r>
            <a:r>
              <a:rPr lang="zh-CN" altLang="en-US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年上市）</a:t>
            </a:r>
            <a:endParaRPr lang="zh-CN" altLang="en-US" b="1" dirty="0">
              <a:ln w="0"/>
              <a:solidFill>
                <a:srgbClr val="2C547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552586" y="4235027"/>
            <a:ext cx="4296518" cy="1566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用于</a:t>
            </a: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蒿属花粉过敏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引起的过敏性鼻炎与过敏性哮喘等过敏性疾病的脱敏治疗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全球首个针对黄花蒿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艾蒿花粉过敏的脱敏药物</a:t>
            </a:r>
            <a:endParaRPr lang="en-US" altLang="zh-CN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433741" y="1521252"/>
            <a:ext cx="1960245" cy="1957245"/>
            <a:chOff x="6613637" y="5361969"/>
            <a:chExt cx="1393766" cy="1391633"/>
          </a:xfrm>
        </p:grpSpPr>
        <p:sp>
          <p:nvSpPr>
            <p:cNvPr id="20" name="弧形 19"/>
            <p:cNvSpPr/>
            <p:nvPr/>
          </p:nvSpPr>
          <p:spPr>
            <a:xfrm>
              <a:off x="6615502" y="5361969"/>
              <a:ext cx="1391633" cy="1391632"/>
            </a:xfrm>
            <a:prstGeom prst="arc">
              <a:avLst>
                <a:gd name="adj1" fmla="val 16200000"/>
                <a:gd name="adj2" fmla="val 2117407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弧形 20"/>
            <p:cNvSpPr/>
            <p:nvPr/>
          </p:nvSpPr>
          <p:spPr>
            <a:xfrm rot="7200000">
              <a:off x="6616309" y="5361502"/>
              <a:ext cx="1390555" cy="1391633"/>
            </a:xfrm>
            <a:prstGeom prst="arc">
              <a:avLst>
                <a:gd name="adj1" fmla="val 16200000"/>
                <a:gd name="adj2" fmla="val 2131891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弧形 21"/>
            <p:cNvSpPr/>
            <p:nvPr/>
          </p:nvSpPr>
          <p:spPr>
            <a:xfrm rot="14400000">
              <a:off x="6613638" y="5361969"/>
              <a:ext cx="1391632" cy="1391633"/>
            </a:xfrm>
            <a:prstGeom prst="arc">
              <a:avLst>
                <a:gd name="adj1" fmla="val 16200000"/>
                <a:gd name="adj2" fmla="val 2131891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圆角矩形 22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25" name="燕尾形 2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燕尾形 2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燕尾形 2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29" name="燕尾形 2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燕尾形 2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燕尾形 3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文本框 9"/>
          <p:cNvSpPr txBox="1"/>
          <p:nvPr/>
        </p:nvSpPr>
        <p:spPr>
          <a:xfrm>
            <a:off x="4800946" y="270266"/>
            <a:ext cx="270801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过敏原领域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8484429" y="2049459"/>
            <a:ext cx="3385796" cy="389982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4456508" y="2049459"/>
            <a:ext cx="3385796" cy="389982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50480" y="2046081"/>
            <a:ext cx="3385796" cy="390319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142" y="1417947"/>
            <a:ext cx="2312935" cy="1541956"/>
          </a:xfrm>
          <a:custGeom>
            <a:avLst/>
            <a:gdLst>
              <a:gd name="connsiteX0" fmla="*/ 100604 w 2463254"/>
              <a:gd name="connsiteY0" fmla="*/ 0 h 2083321"/>
              <a:gd name="connsiteX1" fmla="*/ 2362650 w 2463254"/>
              <a:gd name="connsiteY1" fmla="*/ 0 h 2083321"/>
              <a:gd name="connsiteX2" fmla="*/ 2463254 w 2463254"/>
              <a:gd name="connsiteY2" fmla="*/ 100604 h 2083321"/>
              <a:gd name="connsiteX3" fmla="*/ 2463254 w 2463254"/>
              <a:gd name="connsiteY3" fmla="*/ 1982717 h 2083321"/>
              <a:gd name="connsiteX4" fmla="*/ 2362650 w 2463254"/>
              <a:gd name="connsiteY4" fmla="*/ 2083321 h 2083321"/>
              <a:gd name="connsiteX5" fmla="*/ 100604 w 2463254"/>
              <a:gd name="connsiteY5" fmla="*/ 2083321 h 2083321"/>
              <a:gd name="connsiteX6" fmla="*/ 0 w 2463254"/>
              <a:gd name="connsiteY6" fmla="*/ 1982717 h 2083321"/>
              <a:gd name="connsiteX7" fmla="*/ 0 w 2463254"/>
              <a:gd name="connsiteY7" fmla="*/ 100604 h 2083321"/>
              <a:gd name="connsiteX8" fmla="*/ 100604 w 2463254"/>
              <a:gd name="connsiteY8" fmla="*/ 0 h 208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3254" h="2083321">
                <a:moveTo>
                  <a:pt x="100604" y="0"/>
                </a:moveTo>
                <a:lnTo>
                  <a:pt x="2362650" y="0"/>
                </a:lnTo>
                <a:cubicBezTo>
                  <a:pt x="2418212" y="0"/>
                  <a:pt x="2463254" y="45042"/>
                  <a:pt x="2463254" y="100604"/>
                </a:cubicBezTo>
                <a:lnTo>
                  <a:pt x="2463254" y="1982717"/>
                </a:lnTo>
                <a:cubicBezTo>
                  <a:pt x="2463254" y="2038279"/>
                  <a:pt x="2418212" y="2083321"/>
                  <a:pt x="2362650" y="2083321"/>
                </a:cubicBezTo>
                <a:lnTo>
                  <a:pt x="100604" y="2083321"/>
                </a:lnTo>
                <a:cubicBezTo>
                  <a:pt x="45042" y="2083321"/>
                  <a:pt x="0" y="2038279"/>
                  <a:pt x="0" y="1982717"/>
                </a:cubicBezTo>
                <a:lnTo>
                  <a:pt x="0" y="100604"/>
                </a:lnTo>
                <a:cubicBezTo>
                  <a:pt x="0" y="45042"/>
                  <a:pt x="45042" y="0"/>
                  <a:pt x="100604" y="0"/>
                </a:cubicBezTo>
                <a:close/>
              </a:path>
            </a:pathLst>
          </a:custGeom>
          <a:effectLst>
            <a:outerShdw blurRad="292100" dist="114300" dir="5400000" algn="t" rotWithShape="0">
              <a:schemeClr val="accent2">
                <a:alpha val="20000"/>
              </a:scheme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582811" y="3189129"/>
            <a:ext cx="33048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粉</a:t>
            </a:r>
            <a:r>
              <a:rPr lang="zh-CN" altLang="en-US" sz="1400" b="1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尘螨</a:t>
            </a:r>
            <a:r>
              <a:rPr lang="en-US" altLang="zh-CN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屋尘螨</a:t>
            </a:r>
            <a:endParaRPr lang="en-US" altLang="zh-CN" sz="1400" b="1" dirty="0">
              <a:ln w="0"/>
              <a:solidFill>
                <a:srgbClr val="2C547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皮肤点刺诊断试剂盒</a:t>
            </a:r>
            <a:endParaRPr lang="en-US" altLang="zh-CN" sz="1400" b="1" dirty="0">
              <a:ln w="0"/>
              <a:solidFill>
                <a:srgbClr val="2C547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400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1400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/2019</a:t>
            </a:r>
            <a:r>
              <a:rPr lang="zh-CN" altLang="en-US" sz="1400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年上市）</a:t>
            </a:r>
            <a:endParaRPr lang="en-US" altLang="zh-CN" sz="1400" dirty="0">
              <a:ln w="0"/>
              <a:solidFill>
                <a:srgbClr val="2C547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</a:t>
            </a:r>
            <a:r>
              <a:rPr lang="zh-CN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点刺试验</a:t>
            </a:r>
            <a:r>
              <a:rPr lang="zh-CN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，辅助诊断因粉尘螨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屋尘螨</a:t>
            </a:r>
            <a:r>
              <a:rPr lang="zh-CN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致敏引起的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型变态反应性疾病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1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国内首创药物</a:t>
            </a:r>
            <a:r>
              <a:rPr lang="en-US" altLang="zh-CN" sz="1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独家品种</a:t>
            </a:r>
            <a:endParaRPr lang="zh-CN" altLang="zh-CN" sz="1400" b="1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45256" y="3189129"/>
            <a:ext cx="316605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>
              <a:lnSpc>
                <a:spcPct val="150000"/>
              </a:lnSpc>
            </a:pPr>
            <a:r>
              <a:rPr lang="zh-CN" altLang="en-US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黄花蒿</a:t>
            </a:r>
            <a:r>
              <a:rPr lang="en-US" altLang="zh-CN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白桦</a:t>
            </a:r>
            <a:r>
              <a:rPr lang="en-US" altLang="zh-CN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葎草花粉</a:t>
            </a:r>
            <a:endParaRPr lang="en-US" altLang="zh-CN" sz="1400" b="1" dirty="0">
              <a:ln w="0"/>
              <a:solidFill>
                <a:srgbClr val="2C547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变应原皮肤点刺液</a:t>
            </a:r>
            <a:endParaRPr lang="en-US" altLang="zh-CN" sz="1400" b="1" dirty="0">
              <a:ln w="0"/>
              <a:solidFill>
                <a:srgbClr val="2C547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400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2023</a:t>
            </a:r>
            <a:r>
              <a:rPr lang="zh-CN" altLang="en-US" sz="1400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年上市）</a:t>
            </a:r>
            <a:endParaRPr lang="en-US" altLang="zh-CN" sz="1400" dirty="0">
              <a:ln w="0"/>
              <a:solidFill>
                <a:srgbClr val="2C547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>
              <a:ln w="0"/>
              <a:solidFill>
                <a:srgbClr val="2C547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点刺试验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，辅助诊断与黄花蒿、艾蒿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白桦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葎草花粉致敏相关的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型变态反应性疾病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1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国内首创药物</a:t>
            </a:r>
            <a:r>
              <a:rPr lang="en-US" altLang="zh-CN" sz="1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独家品种</a:t>
            </a:r>
            <a:endParaRPr lang="zh-CN" altLang="zh-CN" sz="1400" b="1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697987" y="3145159"/>
            <a:ext cx="295868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>
              <a:lnSpc>
                <a:spcPct val="150000"/>
              </a:lnSpc>
            </a:pPr>
            <a:r>
              <a:rPr lang="zh-CN" altLang="en-US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悬铃木花粉</a:t>
            </a:r>
            <a:r>
              <a:rPr lang="en-US" altLang="zh-CN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猫毛皮屑</a:t>
            </a:r>
            <a:r>
              <a:rPr lang="en-US" altLang="zh-CN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德国小蠊</a:t>
            </a:r>
            <a:endParaRPr lang="en-US" altLang="zh-CN" sz="1400" b="1" dirty="0">
              <a:ln w="0"/>
              <a:solidFill>
                <a:srgbClr val="2C547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变应原皮肤点刺液</a:t>
            </a:r>
            <a:endParaRPr lang="en-US" altLang="zh-CN" sz="1400" b="1" dirty="0">
              <a:ln w="0"/>
              <a:solidFill>
                <a:srgbClr val="2C547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400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2024</a:t>
            </a:r>
            <a:r>
              <a:rPr lang="zh-CN" altLang="en-US" sz="1400" dirty="0">
                <a:ln w="0"/>
                <a:solidFill>
                  <a:srgbClr val="2C547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年上市）</a:t>
            </a:r>
            <a:endParaRPr lang="en-US" altLang="zh-CN" sz="1400" dirty="0">
              <a:ln w="0"/>
              <a:solidFill>
                <a:srgbClr val="2C547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ln w="0"/>
              <a:solidFill>
                <a:srgbClr val="2C547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点刺试验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，辅助诊断与悬铃木花粉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猫毛皮屑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德国小蠊致敏相关的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型变态反应性疾病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1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国内首创药物</a:t>
            </a:r>
            <a:r>
              <a:rPr lang="en-US" altLang="zh-CN" sz="1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独家品种</a:t>
            </a:r>
            <a:endParaRPr lang="zh-CN" altLang="zh-CN" sz="1400" b="1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488" y="1873451"/>
            <a:ext cx="2223977" cy="1482651"/>
          </a:xfrm>
          <a:custGeom>
            <a:avLst/>
            <a:gdLst>
              <a:gd name="connsiteX0" fmla="*/ 100604 w 2463254"/>
              <a:gd name="connsiteY0" fmla="*/ 0 h 2083321"/>
              <a:gd name="connsiteX1" fmla="*/ 2362650 w 2463254"/>
              <a:gd name="connsiteY1" fmla="*/ 0 h 2083321"/>
              <a:gd name="connsiteX2" fmla="*/ 2463254 w 2463254"/>
              <a:gd name="connsiteY2" fmla="*/ 100604 h 2083321"/>
              <a:gd name="connsiteX3" fmla="*/ 2463254 w 2463254"/>
              <a:gd name="connsiteY3" fmla="*/ 1982717 h 2083321"/>
              <a:gd name="connsiteX4" fmla="*/ 2362650 w 2463254"/>
              <a:gd name="connsiteY4" fmla="*/ 2083321 h 2083321"/>
              <a:gd name="connsiteX5" fmla="*/ 100604 w 2463254"/>
              <a:gd name="connsiteY5" fmla="*/ 2083321 h 2083321"/>
              <a:gd name="connsiteX6" fmla="*/ 0 w 2463254"/>
              <a:gd name="connsiteY6" fmla="*/ 1982717 h 2083321"/>
              <a:gd name="connsiteX7" fmla="*/ 0 w 2463254"/>
              <a:gd name="connsiteY7" fmla="*/ 100604 h 2083321"/>
              <a:gd name="connsiteX8" fmla="*/ 100604 w 2463254"/>
              <a:gd name="connsiteY8" fmla="*/ 0 h 208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3254" h="2083321">
                <a:moveTo>
                  <a:pt x="100604" y="0"/>
                </a:moveTo>
                <a:lnTo>
                  <a:pt x="2362650" y="0"/>
                </a:lnTo>
                <a:cubicBezTo>
                  <a:pt x="2418212" y="0"/>
                  <a:pt x="2463254" y="45042"/>
                  <a:pt x="2463254" y="100604"/>
                </a:cubicBezTo>
                <a:lnTo>
                  <a:pt x="2463254" y="1982717"/>
                </a:lnTo>
                <a:cubicBezTo>
                  <a:pt x="2463254" y="2038279"/>
                  <a:pt x="2418212" y="2083321"/>
                  <a:pt x="2362650" y="2083321"/>
                </a:cubicBezTo>
                <a:lnTo>
                  <a:pt x="100604" y="2083321"/>
                </a:lnTo>
                <a:cubicBezTo>
                  <a:pt x="45042" y="2083321"/>
                  <a:pt x="0" y="2038279"/>
                  <a:pt x="0" y="1982717"/>
                </a:cubicBezTo>
                <a:lnTo>
                  <a:pt x="0" y="100604"/>
                </a:lnTo>
                <a:cubicBezTo>
                  <a:pt x="0" y="45042"/>
                  <a:pt x="45042" y="0"/>
                  <a:pt x="100604" y="0"/>
                </a:cubicBezTo>
                <a:close/>
              </a:path>
            </a:pathLst>
          </a:custGeom>
          <a:effectLst>
            <a:outerShdw blurRad="292100" dist="114300" dir="5400000" algn="t" rotWithShape="0">
              <a:schemeClr val="accent2">
                <a:alpha val="20000"/>
              </a:scheme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3000" y="1752897"/>
            <a:ext cx="852042" cy="120700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7124" y="1752897"/>
            <a:ext cx="837995" cy="121564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5119" y="1745168"/>
            <a:ext cx="872909" cy="121018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073" y="1335578"/>
            <a:ext cx="2400340" cy="1600226"/>
          </a:xfrm>
          <a:custGeom>
            <a:avLst/>
            <a:gdLst>
              <a:gd name="connsiteX0" fmla="*/ 100604 w 2463254"/>
              <a:gd name="connsiteY0" fmla="*/ 0 h 2083321"/>
              <a:gd name="connsiteX1" fmla="*/ 2362650 w 2463254"/>
              <a:gd name="connsiteY1" fmla="*/ 0 h 2083321"/>
              <a:gd name="connsiteX2" fmla="*/ 2463254 w 2463254"/>
              <a:gd name="connsiteY2" fmla="*/ 100604 h 2083321"/>
              <a:gd name="connsiteX3" fmla="*/ 2463254 w 2463254"/>
              <a:gd name="connsiteY3" fmla="*/ 1982717 h 2083321"/>
              <a:gd name="connsiteX4" fmla="*/ 2362650 w 2463254"/>
              <a:gd name="connsiteY4" fmla="*/ 2083321 h 2083321"/>
              <a:gd name="connsiteX5" fmla="*/ 100604 w 2463254"/>
              <a:gd name="connsiteY5" fmla="*/ 2083321 h 2083321"/>
              <a:gd name="connsiteX6" fmla="*/ 0 w 2463254"/>
              <a:gd name="connsiteY6" fmla="*/ 1982717 h 2083321"/>
              <a:gd name="connsiteX7" fmla="*/ 0 w 2463254"/>
              <a:gd name="connsiteY7" fmla="*/ 100604 h 2083321"/>
              <a:gd name="connsiteX8" fmla="*/ 100604 w 2463254"/>
              <a:gd name="connsiteY8" fmla="*/ 0 h 208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3254" h="2083321">
                <a:moveTo>
                  <a:pt x="100604" y="0"/>
                </a:moveTo>
                <a:lnTo>
                  <a:pt x="2362650" y="0"/>
                </a:lnTo>
                <a:cubicBezTo>
                  <a:pt x="2418212" y="0"/>
                  <a:pt x="2463254" y="45042"/>
                  <a:pt x="2463254" y="100604"/>
                </a:cubicBezTo>
                <a:lnTo>
                  <a:pt x="2463254" y="1982717"/>
                </a:lnTo>
                <a:cubicBezTo>
                  <a:pt x="2463254" y="2038279"/>
                  <a:pt x="2418212" y="2083321"/>
                  <a:pt x="2362650" y="2083321"/>
                </a:cubicBezTo>
                <a:lnTo>
                  <a:pt x="100604" y="2083321"/>
                </a:lnTo>
                <a:cubicBezTo>
                  <a:pt x="45042" y="2083321"/>
                  <a:pt x="0" y="2038279"/>
                  <a:pt x="0" y="1982717"/>
                </a:cubicBezTo>
                <a:lnTo>
                  <a:pt x="0" y="100604"/>
                </a:lnTo>
                <a:cubicBezTo>
                  <a:pt x="0" y="45042"/>
                  <a:pt x="45042" y="0"/>
                  <a:pt x="100604" y="0"/>
                </a:cubicBezTo>
                <a:close/>
              </a:path>
            </a:pathLst>
          </a:custGeom>
          <a:effectLst>
            <a:outerShdw blurRad="292100" dist="114300" dir="5400000" algn="t" rotWithShape="0">
              <a:schemeClr val="tx2">
                <a:alpha val="20000"/>
              </a:schemeClr>
            </a:outerShdw>
          </a:effectLst>
        </p:spPr>
      </p:pic>
      <p:sp>
        <p:nvSpPr>
          <p:cNvPr id="14" name="圆角矩形 13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16" name="燕尾形 15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燕尾形 16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燕尾形 17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20" name="燕尾形 19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燕尾形 21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3" name="文本框 9"/>
          <p:cNvSpPr txBox="1"/>
          <p:nvPr/>
        </p:nvSpPr>
        <p:spPr>
          <a:xfrm>
            <a:off x="4800946" y="270266"/>
            <a:ext cx="270801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过敏原领域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52"/>
          <p:cNvGrpSpPr/>
          <p:nvPr/>
        </p:nvGrpSpPr>
        <p:grpSpPr bwMode="auto">
          <a:xfrm>
            <a:off x="1079041" y="3139774"/>
            <a:ext cx="2623331" cy="419531"/>
            <a:chOff x="6826171" y="3196754"/>
            <a:chExt cx="1670727" cy="312165"/>
          </a:xfrm>
        </p:grpSpPr>
        <p:sp>
          <p:nvSpPr>
            <p:cNvPr id="51" name="圆角矩形 50"/>
            <p:cNvSpPr/>
            <p:nvPr/>
          </p:nvSpPr>
          <p:spPr>
            <a:xfrm>
              <a:off x="6826171" y="3196754"/>
              <a:ext cx="1670727" cy="312165"/>
            </a:xfrm>
            <a:prstGeom prst="roundRect">
              <a:avLst/>
            </a:prstGeom>
            <a:solidFill>
              <a:srgbClr val="0070C0"/>
            </a:solidFill>
            <a:ln w="12700" cap="flat" cmpd="sng" algn="ctr">
              <a:gradFill flip="none" rotWithShape="1">
                <a:gsLst>
                  <a:gs pos="0">
                    <a:srgbClr val="FFFFFF">
                      <a:lumMod val="75000"/>
                    </a:srgbClr>
                  </a:gs>
                  <a:gs pos="100000">
                    <a:srgbClr val="FFFFFF"/>
                  </a:gs>
                </a:gsLst>
                <a:lin ang="18900000" scaled="1"/>
              </a:gradFill>
              <a:prstDash val="solid"/>
              <a:miter lim="800000"/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 rot="8100000">
              <a:off x="6922737" y="3292633"/>
              <a:ext cx="125756" cy="131423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</p:grpSp>
      <p:grpSp>
        <p:nvGrpSpPr>
          <p:cNvPr id="48" name="组合 52"/>
          <p:cNvGrpSpPr/>
          <p:nvPr/>
        </p:nvGrpSpPr>
        <p:grpSpPr bwMode="auto">
          <a:xfrm>
            <a:off x="5898115" y="5891149"/>
            <a:ext cx="2604030" cy="403821"/>
            <a:chOff x="6826171" y="3196754"/>
            <a:chExt cx="1670727" cy="312165"/>
          </a:xfrm>
        </p:grpSpPr>
        <p:sp>
          <p:nvSpPr>
            <p:cNvPr id="49" name="圆角矩形 48"/>
            <p:cNvSpPr/>
            <p:nvPr/>
          </p:nvSpPr>
          <p:spPr>
            <a:xfrm>
              <a:off x="6826171" y="3196754"/>
              <a:ext cx="1670727" cy="312165"/>
            </a:xfrm>
            <a:prstGeom prst="roundRect">
              <a:avLst/>
            </a:prstGeom>
            <a:solidFill>
              <a:srgbClr val="0070C0"/>
            </a:solidFill>
            <a:ln w="12700" cap="flat" cmpd="sng" algn="ctr">
              <a:gradFill flip="none" rotWithShape="1">
                <a:gsLst>
                  <a:gs pos="0">
                    <a:srgbClr val="FFFFFF">
                      <a:lumMod val="75000"/>
                    </a:srgbClr>
                  </a:gs>
                  <a:gs pos="100000">
                    <a:srgbClr val="FFFFFF"/>
                  </a:gs>
                </a:gsLst>
                <a:lin ang="18900000" scaled="1"/>
              </a:gradFill>
              <a:prstDash val="solid"/>
              <a:miter lim="800000"/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 rot="8100000">
              <a:off x="6922737" y="3292633"/>
              <a:ext cx="125756" cy="131423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</p:grpSp>
      <p:grpSp>
        <p:nvGrpSpPr>
          <p:cNvPr id="45" name="组合 52"/>
          <p:cNvGrpSpPr/>
          <p:nvPr/>
        </p:nvGrpSpPr>
        <p:grpSpPr bwMode="auto">
          <a:xfrm>
            <a:off x="1748038" y="5891554"/>
            <a:ext cx="2577643" cy="403416"/>
            <a:chOff x="6826171" y="3196754"/>
            <a:chExt cx="1670727" cy="312165"/>
          </a:xfrm>
        </p:grpSpPr>
        <p:sp>
          <p:nvSpPr>
            <p:cNvPr id="46" name="圆角矩形 45"/>
            <p:cNvSpPr/>
            <p:nvPr/>
          </p:nvSpPr>
          <p:spPr>
            <a:xfrm>
              <a:off x="6826171" y="3196754"/>
              <a:ext cx="1670727" cy="312165"/>
            </a:xfrm>
            <a:prstGeom prst="roundRect">
              <a:avLst/>
            </a:prstGeom>
            <a:solidFill>
              <a:srgbClr val="0070C0"/>
            </a:solidFill>
            <a:ln w="12700" cap="flat" cmpd="sng" algn="ctr">
              <a:gradFill flip="none" rotWithShape="1">
                <a:gsLst>
                  <a:gs pos="0">
                    <a:srgbClr val="FFFFFF">
                      <a:lumMod val="75000"/>
                    </a:srgbClr>
                  </a:gs>
                  <a:gs pos="100000">
                    <a:srgbClr val="FFFFFF"/>
                  </a:gs>
                </a:gsLst>
                <a:lin ang="18900000" scaled="1"/>
              </a:gradFill>
              <a:prstDash val="solid"/>
              <a:miter lim="800000"/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 rot="8100000">
              <a:off x="6922737" y="3292633"/>
              <a:ext cx="125756" cy="131423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</p:grpSp>
      <p:grpSp>
        <p:nvGrpSpPr>
          <p:cNvPr id="42" name="组合 52"/>
          <p:cNvGrpSpPr/>
          <p:nvPr/>
        </p:nvGrpSpPr>
        <p:grpSpPr bwMode="auto">
          <a:xfrm>
            <a:off x="8761883" y="3139775"/>
            <a:ext cx="2736304" cy="419531"/>
            <a:chOff x="6826171" y="3196754"/>
            <a:chExt cx="1670727" cy="312165"/>
          </a:xfrm>
        </p:grpSpPr>
        <p:sp>
          <p:nvSpPr>
            <p:cNvPr id="43" name="圆角矩形 42"/>
            <p:cNvSpPr/>
            <p:nvPr/>
          </p:nvSpPr>
          <p:spPr>
            <a:xfrm>
              <a:off x="6826171" y="3196754"/>
              <a:ext cx="1670727" cy="312165"/>
            </a:xfrm>
            <a:prstGeom prst="roundRect">
              <a:avLst/>
            </a:prstGeom>
            <a:solidFill>
              <a:srgbClr val="0070C0"/>
            </a:solidFill>
            <a:ln w="12700" cap="flat" cmpd="sng" algn="ctr">
              <a:gradFill flip="none" rotWithShape="1">
                <a:gsLst>
                  <a:gs pos="0">
                    <a:srgbClr val="FFFFFF">
                      <a:lumMod val="75000"/>
                    </a:srgbClr>
                  </a:gs>
                  <a:gs pos="100000">
                    <a:srgbClr val="FFFFFF"/>
                  </a:gs>
                </a:gsLst>
                <a:lin ang="18900000" scaled="1"/>
              </a:gradFill>
              <a:prstDash val="solid"/>
              <a:miter lim="800000"/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 rot="8100000">
              <a:off x="6922737" y="3292633"/>
              <a:ext cx="125756" cy="131423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</p:grpSp>
      <p:grpSp>
        <p:nvGrpSpPr>
          <p:cNvPr id="38" name="组合 52"/>
          <p:cNvGrpSpPr/>
          <p:nvPr/>
        </p:nvGrpSpPr>
        <p:grpSpPr bwMode="auto">
          <a:xfrm>
            <a:off x="4788065" y="3139775"/>
            <a:ext cx="3109722" cy="419531"/>
            <a:chOff x="6826171" y="3196754"/>
            <a:chExt cx="1670727" cy="312165"/>
          </a:xfrm>
        </p:grpSpPr>
        <p:sp>
          <p:nvSpPr>
            <p:cNvPr id="39" name="圆角矩形 38"/>
            <p:cNvSpPr/>
            <p:nvPr/>
          </p:nvSpPr>
          <p:spPr>
            <a:xfrm>
              <a:off x="6826171" y="3196754"/>
              <a:ext cx="1670727" cy="312165"/>
            </a:xfrm>
            <a:prstGeom prst="roundRect">
              <a:avLst/>
            </a:prstGeom>
            <a:solidFill>
              <a:srgbClr val="0070C0"/>
            </a:solidFill>
            <a:ln w="12700" cap="flat" cmpd="sng" algn="ctr">
              <a:gradFill flip="none" rotWithShape="1">
                <a:gsLst>
                  <a:gs pos="0">
                    <a:srgbClr val="FFFFFF">
                      <a:lumMod val="75000"/>
                    </a:srgbClr>
                  </a:gs>
                  <a:gs pos="100000">
                    <a:srgbClr val="FFFFFF"/>
                  </a:gs>
                </a:gsLst>
                <a:lin ang="18900000" scaled="1"/>
              </a:gradFill>
              <a:prstDash val="solid"/>
              <a:miter lim="800000"/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 rot="8100000">
              <a:off x="6922737" y="3292633"/>
              <a:ext cx="125756" cy="131423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</p:grpSp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4800946" y="270266"/>
            <a:ext cx="270801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护肤领域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836775" y="3192867"/>
            <a:ext cx="30097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en-US" altLang="zh-CN" sz="16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zh-CN" altLang="en-US" sz="16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丝铠丝素蛋白儿童倍润霜</a:t>
            </a:r>
            <a:endParaRPr lang="zh-CN" altLang="en-US" sz="16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887754" y="3173901"/>
            <a:ext cx="2735263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en-US" altLang="zh-CN" sz="16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zh-CN" altLang="en-US" sz="1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丝铠丝素</a:t>
            </a:r>
            <a:r>
              <a:rPr lang="zh-CN" altLang="en-US" sz="16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蛋白水洗面膜</a:t>
            </a:r>
            <a:endParaRPr lang="zh-CN" altLang="en-US" sz="16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09274" y="5923782"/>
            <a:ext cx="223202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r>
              <a:rPr lang="en-US" altLang="zh-CN" sz="16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zh-CN" altLang="en-US" sz="1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丝</a:t>
            </a:r>
            <a:r>
              <a:rPr lang="zh-CN" altLang="en-US" sz="16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铠蚕丝身体乳</a:t>
            </a:r>
            <a:endParaRPr lang="zh-CN" altLang="en-US" sz="16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705099" y="5925638"/>
            <a:ext cx="27792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en-US" altLang="zh-CN" sz="16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zh-CN" altLang="en-US" sz="1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丝铠丝素</a:t>
            </a:r>
            <a:r>
              <a:rPr lang="zh-CN" altLang="en-US" sz="16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蛋白护手霜</a:t>
            </a:r>
            <a:endParaRPr lang="zh-CN" altLang="en-US" sz="16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9395" y="1263439"/>
            <a:ext cx="2285305" cy="17096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040" y="1263439"/>
            <a:ext cx="2419482" cy="17891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847" y="4015448"/>
            <a:ext cx="2249430" cy="17382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8349" y="1214080"/>
            <a:ext cx="2283814" cy="17590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587" y="4015448"/>
            <a:ext cx="2206199" cy="17486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6" name="矩形 35"/>
          <p:cNvSpPr/>
          <p:nvPr/>
        </p:nvSpPr>
        <p:spPr>
          <a:xfrm>
            <a:off x="1053090" y="3173901"/>
            <a:ext cx="27254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en-US" altLang="zh-CN" sz="16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zh-CN" altLang="en-US" sz="16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丝铠丝素蛋白保湿霜</a:t>
            </a:r>
            <a:endParaRPr lang="zh-CN" altLang="en-US" sz="16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9250608" y="2036456"/>
            <a:ext cx="2717477" cy="4490042"/>
            <a:chOff x="281736" y="1968953"/>
            <a:chExt cx="2717477" cy="4695248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1"/>
            <a:srcRect l="9989" t="1545" r="2408"/>
            <a:stretch>
              <a:fillRect/>
            </a:stretch>
          </p:blipFill>
          <p:spPr>
            <a:xfrm rot="5400000">
              <a:off x="-697016" y="2969282"/>
              <a:ext cx="4680643" cy="2709194"/>
            </a:xfrm>
            <a:prstGeom prst="roundRect">
              <a:avLst>
                <a:gd name="adj" fmla="val 4183"/>
              </a:avLst>
            </a:prstGeom>
          </p:spPr>
        </p:pic>
        <p:sp>
          <p:nvSpPr>
            <p:cNvPr id="54" name="圆角矩形 53"/>
            <p:cNvSpPr/>
            <p:nvPr/>
          </p:nvSpPr>
          <p:spPr>
            <a:xfrm>
              <a:off x="281736" y="1968953"/>
              <a:ext cx="2717477" cy="4695248"/>
            </a:xfrm>
            <a:prstGeom prst="roundRect">
              <a:avLst>
                <a:gd name="adj" fmla="val 4523"/>
              </a:avLst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60000"/>
                  </a:schemeClr>
                </a:gs>
                <a:gs pos="82000">
                  <a:schemeClr val="bg1">
                    <a:alpha val="9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srgbClr val="0E3E6C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311033" y="2050422"/>
            <a:ext cx="2717477" cy="4504052"/>
            <a:chOff x="281736" y="1968953"/>
            <a:chExt cx="2717477" cy="4695248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/>
            <a:srcRect l="9989" t="1545" r="2408"/>
            <a:stretch>
              <a:fillRect/>
            </a:stretch>
          </p:blipFill>
          <p:spPr>
            <a:xfrm rot="5400000">
              <a:off x="-697016" y="2969282"/>
              <a:ext cx="4680643" cy="2709194"/>
            </a:xfrm>
            <a:prstGeom prst="roundRect">
              <a:avLst>
                <a:gd name="adj" fmla="val 4183"/>
              </a:avLst>
            </a:prstGeom>
          </p:spPr>
        </p:pic>
        <p:sp>
          <p:nvSpPr>
            <p:cNvPr id="34" name="圆角矩形 33"/>
            <p:cNvSpPr/>
            <p:nvPr/>
          </p:nvSpPr>
          <p:spPr>
            <a:xfrm>
              <a:off x="281736" y="1968953"/>
              <a:ext cx="2717477" cy="4695248"/>
            </a:xfrm>
            <a:prstGeom prst="roundRect">
              <a:avLst>
                <a:gd name="adj" fmla="val 4523"/>
              </a:avLst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60000"/>
                  </a:schemeClr>
                </a:gs>
                <a:gs pos="82000">
                  <a:schemeClr val="bg1">
                    <a:alpha val="9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srgbClr val="0E3E6C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285020" y="2008394"/>
            <a:ext cx="2717477" cy="4546081"/>
            <a:chOff x="281736" y="1968953"/>
            <a:chExt cx="2717477" cy="4695248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3"/>
            <a:srcRect l="9989" t="1545" r="2408"/>
            <a:stretch>
              <a:fillRect/>
            </a:stretch>
          </p:blipFill>
          <p:spPr>
            <a:xfrm rot="5400000">
              <a:off x="-697016" y="2969282"/>
              <a:ext cx="4680643" cy="2709194"/>
            </a:xfrm>
            <a:prstGeom prst="roundRect">
              <a:avLst>
                <a:gd name="adj" fmla="val 4183"/>
              </a:avLst>
            </a:prstGeom>
          </p:spPr>
        </p:pic>
        <p:sp>
          <p:nvSpPr>
            <p:cNvPr id="31" name="圆角矩形 30"/>
            <p:cNvSpPr/>
            <p:nvPr/>
          </p:nvSpPr>
          <p:spPr>
            <a:xfrm>
              <a:off x="281736" y="1968953"/>
              <a:ext cx="2717477" cy="4695248"/>
            </a:xfrm>
            <a:prstGeom prst="roundRect">
              <a:avLst>
                <a:gd name="adj" fmla="val 4523"/>
              </a:avLst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60000"/>
                  </a:schemeClr>
                </a:gs>
                <a:gs pos="82000">
                  <a:schemeClr val="bg1">
                    <a:alpha val="9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srgbClr val="0E3E6C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83438" y="1978452"/>
            <a:ext cx="2717477" cy="4576022"/>
            <a:chOff x="281736" y="1968953"/>
            <a:chExt cx="2717477" cy="4695248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4"/>
            <a:srcRect l="9989" t="1545" r="2408"/>
            <a:stretch>
              <a:fillRect/>
            </a:stretch>
          </p:blipFill>
          <p:spPr>
            <a:xfrm rot="5400000">
              <a:off x="-697016" y="2969282"/>
              <a:ext cx="4680643" cy="2709194"/>
            </a:xfrm>
            <a:prstGeom prst="roundRect">
              <a:avLst>
                <a:gd name="adj" fmla="val 4183"/>
              </a:avLst>
            </a:prstGeom>
          </p:spPr>
        </p:pic>
        <p:sp>
          <p:nvSpPr>
            <p:cNvPr id="28" name="圆角矩形 27"/>
            <p:cNvSpPr/>
            <p:nvPr/>
          </p:nvSpPr>
          <p:spPr>
            <a:xfrm>
              <a:off x="281736" y="1968953"/>
              <a:ext cx="2717477" cy="4695248"/>
            </a:xfrm>
            <a:prstGeom prst="roundRect">
              <a:avLst>
                <a:gd name="adj" fmla="val 4523"/>
              </a:avLst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60000"/>
                  </a:schemeClr>
                </a:gs>
                <a:gs pos="82000">
                  <a:schemeClr val="bg1">
                    <a:alpha val="90000"/>
                  </a:scheme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srgbClr val="0E3E6C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6796226" y="3285160"/>
            <a:ext cx="2609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鲁墨科学仪器</a:t>
            </a:r>
            <a:endParaRPr lang="zh-CN" altLang="en-US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03702" y="3282460"/>
            <a:ext cx="2050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我武干细胞</a:t>
            </a:r>
            <a:endParaRPr lang="zh-CN" altLang="en-US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477759" y="3784019"/>
            <a:ext cx="24508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方向：开发、生产和销售用于治疗退行性疾病和肿瘤的细胞药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产品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毛囊间充质干细胞注射液 、脐带间充质干细胞注射液、宫膜间充质干细胞注射液、免疫细胞注射液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466167" y="3904955"/>
            <a:ext cx="243476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方向：向科研界和工业界提供新一代智能化细胞培养设备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产品：细胞仿生培养设备、工业化细胞生产设备、类胎牛血替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血清、细胞培养基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97294" y="3264761"/>
            <a:ext cx="1685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我武踏歌</a:t>
            </a:r>
            <a:r>
              <a:rPr lang="en-US" altLang="zh-CN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翼方</a:t>
            </a:r>
            <a:endParaRPr lang="zh-CN" altLang="en-US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682893" y="3264761"/>
            <a:ext cx="188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人工智能研究院</a:t>
            </a:r>
            <a:endParaRPr lang="zh-CN" altLang="en-US" b="1" dirty="0">
              <a:solidFill>
                <a:srgbClr val="044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489326" y="3927679"/>
            <a:ext cx="2429739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方向：开发“拟人认知”人工智能，给机器赋予认知和决策的能力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产品：动物病理读片平台、人事判别系统、医学辅助诊疗系统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65227" y="3882437"/>
            <a:ext cx="239072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方向：开发、生产和销售新型抗耐药抗生素类产品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产品：吸入用苦丁皂苷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溶液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正处于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1b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期临床试验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/>
          </a:p>
        </p:txBody>
      </p:sp>
      <p:pic>
        <p:nvPicPr>
          <p:cNvPr id="56" name="图片 55"/>
          <p:cNvPicPr/>
          <p:nvPr/>
        </p:nvPicPr>
        <p:blipFill>
          <a:blip r:embed="rId5"/>
          <a:stretch>
            <a:fillRect/>
          </a:stretch>
        </p:blipFill>
        <p:spPr>
          <a:xfrm>
            <a:off x="3814106" y="1433255"/>
            <a:ext cx="1558290" cy="1558800"/>
          </a:xfrm>
          <a:custGeom>
            <a:avLst/>
            <a:gdLst>
              <a:gd name="connsiteX0" fmla="*/ 779234 w 1558468"/>
              <a:gd name="connsiteY0" fmla="*/ 0 h 1558468"/>
              <a:gd name="connsiteX1" fmla="*/ 1558468 w 1558468"/>
              <a:gd name="connsiteY1" fmla="*/ 779234 h 1558468"/>
              <a:gd name="connsiteX2" fmla="*/ 779234 w 1558468"/>
              <a:gd name="connsiteY2" fmla="*/ 1558468 h 1558468"/>
              <a:gd name="connsiteX3" fmla="*/ 0 w 1558468"/>
              <a:gd name="connsiteY3" fmla="*/ 779234 h 1558468"/>
              <a:gd name="connsiteX4" fmla="*/ 779234 w 1558468"/>
              <a:gd name="connsiteY4" fmla="*/ 0 h 15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8468" h="1558468">
                <a:moveTo>
                  <a:pt x="779234" y="0"/>
                </a:moveTo>
                <a:cubicBezTo>
                  <a:pt x="1209593" y="0"/>
                  <a:pt x="1558468" y="348875"/>
                  <a:pt x="1558468" y="779234"/>
                </a:cubicBezTo>
                <a:cubicBezTo>
                  <a:pt x="1558468" y="1209593"/>
                  <a:pt x="1209593" y="1558468"/>
                  <a:pt x="779234" y="1558468"/>
                </a:cubicBezTo>
                <a:cubicBezTo>
                  <a:pt x="348875" y="1558468"/>
                  <a:pt x="0" y="1209593"/>
                  <a:pt x="0" y="779234"/>
                </a:cubicBezTo>
                <a:cubicBezTo>
                  <a:pt x="0" y="348875"/>
                  <a:pt x="348875" y="0"/>
                  <a:pt x="779234" y="0"/>
                </a:cubicBezTo>
                <a:close/>
              </a:path>
            </a:pathLst>
          </a:custGeom>
          <a:blipFill dpi="0" rotWithShape="1">
            <a:blip r:embed="rId6"/>
            <a:srcRect/>
            <a:tile tx="0" ty="0" sx="100000" sy="100000" flip="none" algn="ctr"/>
          </a:blipFill>
          <a:ln w="101600">
            <a:solidFill>
              <a:schemeClr val="bg1">
                <a:lumMod val="85000"/>
              </a:schemeClr>
            </a:solidFill>
          </a:ln>
        </p:spPr>
      </p:pic>
      <p:grpSp>
        <p:nvGrpSpPr>
          <p:cNvPr id="59" name="组合 58"/>
          <p:cNvGrpSpPr/>
          <p:nvPr/>
        </p:nvGrpSpPr>
        <p:grpSpPr>
          <a:xfrm>
            <a:off x="3613129" y="1245419"/>
            <a:ext cx="1960245" cy="1957245"/>
            <a:chOff x="6613637" y="5361969"/>
            <a:chExt cx="1393766" cy="1391633"/>
          </a:xfrm>
        </p:grpSpPr>
        <p:sp>
          <p:nvSpPr>
            <p:cNvPr id="60" name="弧形 59"/>
            <p:cNvSpPr/>
            <p:nvPr/>
          </p:nvSpPr>
          <p:spPr>
            <a:xfrm>
              <a:off x="6615502" y="5361969"/>
              <a:ext cx="1391633" cy="1391632"/>
            </a:xfrm>
            <a:prstGeom prst="arc">
              <a:avLst>
                <a:gd name="adj1" fmla="val 16200000"/>
                <a:gd name="adj2" fmla="val 2117407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弧形 60"/>
            <p:cNvSpPr/>
            <p:nvPr/>
          </p:nvSpPr>
          <p:spPr>
            <a:xfrm rot="7200000">
              <a:off x="6616309" y="5361502"/>
              <a:ext cx="1390555" cy="1391633"/>
            </a:xfrm>
            <a:prstGeom prst="arc">
              <a:avLst>
                <a:gd name="adj1" fmla="val 16200000"/>
                <a:gd name="adj2" fmla="val 2131891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弧形 61"/>
            <p:cNvSpPr/>
            <p:nvPr/>
          </p:nvSpPr>
          <p:spPr>
            <a:xfrm rot="14400000">
              <a:off x="6613638" y="5361969"/>
              <a:ext cx="1391632" cy="1391633"/>
            </a:xfrm>
            <a:prstGeom prst="arc">
              <a:avLst>
                <a:gd name="adj1" fmla="val 16200000"/>
                <a:gd name="adj2" fmla="val 2131891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68" name="图片 67"/>
          <p:cNvPicPr/>
          <p:nvPr/>
        </p:nvPicPr>
        <p:blipFill>
          <a:blip r:embed="rId7"/>
          <a:stretch>
            <a:fillRect/>
          </a:stretch>
        </p:blipFill>
        <p:spPr>
          <a:xfrm>
            <a:off x="1102598" y="1444386"/>
            <a:ext cx="1558800" cy="1558800"/>
          </a:xfrm>
          <a:custGeom>
            <a:avLst/>
            <a:gdLst>
              <a:gd name="connsiteX0" fmla="*/ 779400 w 1558800"/>
              <a:gd name="connsiteY0" fmla="*/ 0 h 1558800"/>
              <a:gd name="connsiteX1" fmla="*/ 1558800 w 1558800"/>
              <a:gd name="connsiteY1" fmla="*/ 779400 h 1558800"/>
              <a:gd name="connsiteX2" fmla="*/ 779400 w 1558800"/>
              <a:gd name="connsiteY2" fmla="*/ 1558800 h 1558800"/>
              <a:gd name="connsiteX3" fmla="*/ 0 w 1558800"/>
              <a:gd name="connsiteY3" fmla="*/ 779400 h 1558800"/>
              <a:gd name="connsiteX4" fmla="*/ 779400 w 1558800"/>
              <a:gd name="connsiteY4" fmla="*/ 0 h 1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8800" h="1558800">
                <a:moveTo>
                  <a:pt x="779400" y="0"/>
                </a:moveTo>
                <a:cubicBezTo>
                  <a:pt x="1209851" y="0"/>
                  <a:pt x="1558800" y="348949"/>
                  <a:pt x="1558800" y="779400"/>
                </a:cubicBezTo>
                <a:cubicBezTo>
                  <a:pt x="1558800" y="1209851"/>
                  <a:pt x="1209851" y="1558800"/>
                  <a:pt x="779400" y="1558800"/>
                </a:cubicBezTo>
                <a:cubicBezTo>
                  <a:pt x="348949" y="1558800"/>
                  <a:pt x="0" y="1209851"/>
                  <a:pt x="0" y="779400"/>
                </a:cubicBezTo>
                <a:cubicBezTo>
                  <a:pt x="0" y="348949"/>
                  <a:pt x="348949" y="0"/>
                  <a:pt x="779400" y="0"/>
                </a:cubicBezTo>
                <a:close/>
              </a:path>
            </a:pathLst>
          </a:custGeom>
          <a:blipFill dpi="0" rotWithShape="1">
            <a:blip r:embed="rId6"/>
            <a:srcRect/>
            <a:tile tx="0" ty="0" sx="100000" sy="100000" flip="none" algn="ctr"/>
          </a:blipFill>
          <a:ln w="101600">
            <a:solidFill>
              <a:schemeClr val="bg1">
                <a:lumMod val="85000"/>
              </a:schemeClr>
            </a:solidFill>
          </a:ln>
        </p:spPr>
      </p:pic>
      <p:grpSp>
        <p:nvGrpSpPr>
          <p:cNvPr id="69" name="组合 68"/>
          <p:cNvGrpSpPr/>
          <p:nvPr/>
        </p:nvGrpSpPr>
        <p:grpSpPr>
          <a:xfrm>
            <a:off x="897294" y="1245164"/>
            <a:ext cx="1960245" cy="1957245"/>
            <a:chOff x="6613637" y="5361969"/>
            <a:chExt cx="1393766" cy="1391633"/>
          </a:xfrm>
        </p:grpSpPr>
        <p:sp>
          <p:nvSpPr>
            <p:cNvPr id="70" name="弧形 69"/>
            <p:cNvSpPr/>
            <p:nvPr/>
          </p:nvSpPr>
          <p:spPr>
            <a:xfrm>
              <a:off x="6615502" y="5361969"/>
              <a:ext cx="1391633" cy="1391632"/>
            </a:xfrm>
            <a:prstGeom prst="arc">
              <a:avLst>
                <a:gd name="adj1" fmla="val 16200000"/>
                <a:gd name="adj2" fmla="val 2117407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弧形 70"/>
            <p:cNvSpPr/>
            <p:nvPr/>
          </p:nvSpPr>
          <p:spPr>
            <a:xfrm rot="7200000">
              <a:off x="6616309" y="5361502"/>
              <a:ext cx="1390555" cy="1391633"/>
            </a:xfrm>
            <a:prstGeom prst="arc">
              <a:avLst>
                <a:gd name="adj1" fmla="val 16200000"/>
                <a:gd name="adj2" fmla="val 2131891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弧形 71"/>
            <p:cNvSpPr/>
            <p:nvPr/>
          </p:nvSpPr>
          <p:spPr>
            <a:xfrm rot="14400000">
              <a:off x="6613638" y="5361969"/>
              <a:ext cx="1391632" cy="1391633"/>
            </a:xfrm>
            <a:prstGeom prst="arc">
              <a:avLst>
                <a:gd name="adj1" fmla="val 16200000"/>
                <a:gd name="adj2" fmla="val 2131891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73" name="图片 72"/>
          <p:cNvPicPr/>
          <p:nvPr/>
        </p:nvPicPr>
        <p:blipFill>
          <a:blip r:embed="rId8"/>
          <a:stretch>
            <a:fillRect/>
          </a:stretch>
        </p:blipFill>
        <p:spPr>
          <a:xfrm>
            <a:off x="9814508" y="1387638"/>
            <a:ext cx="1558800" cy="1558800"/>
          </a:xfrm>
          <a:custGeom>
            <a:avLst/>
            <a:gdLst>
              <a:gd name="connsiteX0" fmla="*/ 779400 w 1558799"/>
              <a:gd name="connsiteY0" fmla="*/ 0 h 1558800"/>
              <a:gd name="connsiteX1" fmla="*/ 1554776 w 1558799"/>
              <a:gd name="connsiteY1" fmla="*/ 699711 h 1558800"/>
              <a:gd name="connsiteX2" fmla="*/ 1558799 w 1558799"/>
              <a:gd name="connsiteY2" fmla="*/ 779381 h 1558800"/>
              <a:gd name="connsiteX3" fmla="*/ 1558799 w 1558799"/>
              <a:gd name="connsiteY3" fmla="*/ 779420 h 1558800"/>
              <a:gd name="connsiteX4" fmla="*/ 1554776 w 1558799"/>
              <a:gd name="connsiteY4" fmla="*/ 859089 h 1558800"/>
              <a:gd name="connsiteX5" fmla="*/ 779400 w 1558799"/>
              <a:gd name="connsiteY5" fmla="*/ 1558800 h 1558800"/>
              <a:gd name="connsiteX6" fmla="*/ 0 w 1558799"/>
              <a:gd name="connsiteY6" fmla="*/ 779400 h 1558800"/>
              <a:gd name="connsiteX7" fmla="*/ 779400 w 1558799"/>
              <a:gd name="connsiteY7" fmla="*/ 0 h 1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8799" h="1558800">
                <a:moveTo>
                  <a:pt x="779400" y="0"/>
                </a:moveTo>
                <a:cubicBezTo>
                  <a:pt x="1182948" y="0"/>
                  <a:pt x="1514863" y="306694"/>
                  <a:pt x="1554776" y="699711"/>
                </a:cubicBezTo>
                <a:lnTo>
                  <a:pt x="1558799" y="779381"/>
                </a:lnTo>
                <a:lnTo>
                  <a:pt x="1558799" y="779420"/>
                </a:lnTo>
                <a:lnTo>
                  <a:pt x="1554776" y="859089"/>
                </a:lnTo>
                <a:cubicBezTo>
                  <a:pt x="1514863" y="1252107"/>
                  <a:pt x="1182948" y="1558800"/>
                  <a:pt x="779400" y="1558800"/>
                </a:cubicBezTo>
                <a:cubicBezTo>
                  <a:pt x="348949" y="1558800"/>
                  <a:pt x="0" y="1209851"/>
                  <a:pt x="0" y="779400"/>
                </a:cubicBezTo>
                <a:cubicBezTo>
                  <a:pt x="0" y="348949"/>
                  <a:pt x="348949" y="0"/>
                  <a:pt x="779400" y="0"/>
                </a:cubicBezTo>
                <a:close/>
              </a:path>
            </a:pathLst>
          </a:custGeom>
          <a:blipFill dpi="0" rotWithShape="1">
            <a:blip r:embed="rId6"/>
            <a:srcRect/>
            <a:tile tx="0" ty="0" sx="100000" sy="100000" flip="none" algn="ctr"/>
          </a:blipFill>
          <a:ln w="101600">
            <a:solidFill>
              <a:schemeClr val="bg1">
                <a:lumMod val="85000"/>
              </a:schemeClr>
            </a:solidFill>
          </a:ln>
        </p:spPr>
      </p:pic>
      <p:grpSp>
        <p:nvGrpSpPr>
          <p:cNvPr id="74" name="组合 73"/>
          <p:cNvGrpSpPr/>
          <p:nvPr/>
        </p:nvGrpSpPr>
        <p:grpSpPr>
          <a:xfrm>
            <a:off x="9605430" y="1208941"/>
            <a:ext cx="1960245" cy="1957245"/>
            <a:chOff x="6613637" y="5361969"/>
            <a:chExt cx="1393766" cy="1391633"/>
          </a:xfrm>
        </p:grpSpPr>
        <p:sp>
          <p:nvSpPr>
            <p:cNvPr id="75" name="弧形 74"/>
            <p:cNvSpPr/>
            <p:nvPr/>
          </p:nvSpPr>
          <p:spPr>
            <a:xfrm>
              <a:off x="6615502" y="5361969"/>
              <a:ext cx="1391633" cy="1391632"/>
            </a:xfrm>
            <a:prstGeom prst="arc">
              <a:avLst>
                <a:gd name="adj1" fmla="val 16200000"/>
                <a:gd name="adj2" fmla="val 2117407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弧形 75"/>
            <p:cNvSpPr/>
            <p:nvPr/>
          </p:nvSpPr>
          <p:spPr>
            <a:xfrm rot="7200000">
              <a:off x="6616309" y="5361502"/>
              <a:ext cx="1390555" cy="1391633"/>
            </a:xfrm>
            <a:prstGeom prst="arc">
              <a:avLst>
                <a:gd name="adj1" fmla="val 16200000"/>
                <a:gd name="adj2" fmla="val 2131891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弧形 76"/>
            <p:cNvSpPr/>
            <p:nvPr/>
          </p:nvSpPr>
          <p:spPr>
            <a:xfrm rot="14400000">
              <a:off x="6613638" y="5361969"/>
              <a:ext cx="1391632" cy="1391633"/>
            </a:xfrm>
            <a:prstGeom prst="arc">
              <a:avLst>
                <a:gd name="adj1" fmla="val 16200000"/>
                <a:gd name="adj2" fmla="val 2131891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78" name="图片 77"/>
          <p:cNvPicPr/>
          <p:nvPr/>
        </p:nvPicPr>
        <p:blipFill>
          <a:blip r:embed="rId9"/>
          <a:stretch>
            <a:fillRect/>
          </a:stretch>
        </p:blipFill>
        <p:spPr>
          <a:xfrm>
            <a:off x="6893077" y="1453178"/>
            <a:ext cx="1558800" cy="1558800"/>
          </a:xfrm>
          <a:custGeom>
            <a:avLst/>
            <a:gdLst>
              <a:gd name="connsiteX0" fmla="*/ 779400 w 1558799"/>
              <a:gd name="connsiteY0" fmla="*/ 0 h 1558800"/>
              <a:gd name="connsiteX1" fmla="*/ 1554776 w 1558799"/>
              <a:gd name="connsiteY1" fmla="*/ 699711 h 1558800"/>
              <a:gd name="connsiteX2" fmla="*/ 1558799 w 1558799"/>
              <a:gd name="connsiteY2" fmla="*/ 779381 h 1558800"/>
              <a:gd name="connsiteX3" fmla="*/ 1558799 w 1558799"/>
              <a:gd name="connsiteY3" fmla="*/ 779420 h 1558800"/>
              <a:gd name="connsiteX4" fmla="*/ 1554776 w 1558799"/>
              <a:gd name="connsiteY4" fmla="*/ 859089 h 1558800"/>
              <a:gd name="connsiteX5" fmla="*/ 779400 w 1558799"/>
              <a:gd name="connsiteY5" fmla="*/ 1558800 h 1558800"/>
              <a:gd name="connsiteX6" fmla="*/ 0 w 1558799"/>
              <a:gd name="connsiteY6" fmla="*/ 779400 h 1558800"/>
              <a:gd name="connsiteX7" fmla="*/ 779400 w 1558799"/>
              <a:gd name="connsiteY7" fmla="*/ 0 h 1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8799" h="1558800">
                <a:moveTo>
                  <a:pt x="779400" y="0"/>
                </a:moveTo>
                <a:cubicBezTo>
                  <a:pt x="1182948" y="0"/>
                  <a:pt x="1514863" y="306694"/>
                  <a:pt x="1554776" y="699711"/>
                </a:cubicBezTo>
                <a:lnTo>
                  <a:pt x="1558799" y="779381"/>
                </a:lnTo>
                <a:lnTo>
                  <a:pt x="1558799" y="779420"/>
                </a:lnTo>
                <a:lnTo>
                  <a:pt x="1554776" y="859089"/>
                </a:lnTo>
                <a:cubicBezTo>
                  <a:pt x="1514863" y="1252107"/>
                  <a:pt x="1182948" y="1558800"/>
                  <a:pt x="779400" y="1558800"/>
                </a:cubicBezTo>
                <a:cubicBezTo>
                  <a:pt x="348949" y="1558800"/>
                  <a:pt x="0" y="1209851"/>
                  <a:pt x="0" y="779400"/>
                </a:cubicBezTo>
                <a:cubicBezTo>
                  <a:pt x="0" y="348949"/>
                  <a:pt x="348949" y="0"/>
                  <a:pt x="779400" y="0"/>
                </a:cubicBezTo>
                <a:close/>
              </a:path>
            </a:pathLst>
          </a:custGeom>
          <a:blipFill dpi="0" rotWithShape="1">
            <a:blip r:embed="rId6"/>
            <a:srcRect/>
            <a:tile tx="0" ty="0" sx="100000" sy="100000" flip="none" algn="ctr"/>
          </a:blipFill>
          <a:ln w="101600">
            <a:solidFill>
              <a:schemeClr val="bg1">
                <a:lumMod val="85000"/>
              </a:schemeClr>
            </a:solidFill>
          </a:ln>
        </p:spPr>
      </p:pic>
      <p:grpSp>
        <p:nvGrpSpPr>
          <p:cNvPr id="79" name="组合 78"/>
          <p:cNvGrpSpPr/>
          <p:nvPr/>
        </p:nvGrpSpPr>
        <p:grpSpPr>
          <a:xfrm>
            <a:off x="6692287" y="1245164"/>
            <a:ext cx="1960245" cy="1957245"/>
            <a:chOff x="6613637" y="5361969"/>
            <a:chExt cx="1393766" cy="1391633"/>
          </a:xfrm>
        </p:grpSpPr>
        <p:sp>
          <p:nvSpPr>
            <p:cNvPr id="80" name="弧形 79"/>
            <p:cNvSpPr/>
            <p:nvPr/>
          </p:nvSpPr>
          <p:spPr>
            <a:xfrm>
              <a:off x="6615502" y="5361969"/>
              <a:ext cx="1391633" cy="1391632"/>
            </a:xfrm>
            <a:prstGeom prst="arc">
              <a:avLst>
                <a:gd name="adj1" fmla="val 16200000"/>
                <a:gd name="adj2" fmla="val 2117407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弧形 80"/>
            <p:cNvSpPr/>
            <p:nvPr/>
          </p:nvSpPr>
          <p:spPr>
            <a:xfrm rot="7200000">
              <a:off x="6616309" y="5361502"/>
              <a:ext cx="1390555" cy="1391633"/>
            </a:xfrm>
            <a:prstGeom prst="arc">
              <a:avLst>
                <a:gd name="adj1" fmla="val 16200000"/>
                <a:gd name="adj2" fmla="val 2131891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弧形 81"/>
            <p:cNvSpPr/>
            <p:nvPr/>
          </p:nvSpPr>
          <p:spPr>
            <a:xfrm rot="14400000">
              <a:off x="6613638" y="5361969"/>
              <a:ext cx="1391632" cy="1391633"/>
            </a:xfrm>
            <a:prstGeom prst="arc">
              <a:avLst>
                <a:gd name="adj1" fmla="val 16200000"/>
                <a:gd name="adj2" fmla="val 2131891"/>
              </a:avLst>
            </a:prstGeom>
            <a:noFill/>
            <a:ln w="38100" cap="flat" cmpd="sng" algn="ctr"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100000">
                    <a:srgbClr val="435F8E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9" name="圆角矩形 48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51" name="燕尾形 5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燕尾形 5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燕尾形 5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57" name="燕尾形 56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燕尾形 57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燕尾形 6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4" name="文本框 9"/>
          <p:cNvSpPr txBox="1"/>
          <p:nvPr/>
        </p:nvSpPr>
        <p:spPr>
          <a:xfrm>
            <a:off x="4800946" y="270266"/>
            <a:ext cx="270801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产业拓展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360" y="4010154"/>
            <a:ext cx="3396627" cy="23927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未来发展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525" y="813749"/>
            <a:ext cx="5005768" cy="34079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圆角矩形 12"/>
          <p:cNvSpPr/>
          <p:nvPr/>
        </p:nvSpPr>
        <p:spPr>
          <a:xfrm>
            <a:off x="3346133" y="4601481"/>
            <a:ext cx="3429160" cy="166843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圆角矩形 13"/>
          <p:cNvSpPr/>
          <p:nvPr/>
        </p:nvSpPr>
        <p:spPr>
          <a:xfrm>
            <a:off x="7421354" y="1069091"/>
            <a:ext cx="4009815" cy="187770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785114" y="1069091"/>
            <a:ext cx="40609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上海（已投入使用）：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变应原实验中心（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1300 m²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   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干细胞实验中心（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1900 m²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    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天然药物化学实验中心（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1300 m²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化学药物实验中心（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1300 m²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3692597" y="4772467"/>
            <a:ext cx="351980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德清：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综合实验中心（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1700m²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     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动物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实验中心（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9400m²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天然药物综合化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基地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 flipV="1">
            <a:off x="5452498" y="1915535"/>
            <a:ext cx="1747842" cy="10513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5406138" y="3068960"/>
            <a:ext cx="1150621" cy="797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642" y="4015302"/>
            <a:ext cx="2943533" cy="26232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5958" y="3043100"/>
            <a:ext cx="3526789" cy="22593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5" name="组合 34"/>
          <p:cNvGrpSpPr/>
          <p:nvPr/>
        </p:nvGrpSpPr>
        <p:grpSpPr>
          <a:xfrm>
            <a:off x="5289169" y="1919884"/>
            <a:ext cx="2192785" cy="2009383"/>
            <a:chOff x="5926348" y="911234"/>
            <a:chExt cx="2094261" cy="2094261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26348" y="911234"/>
              <a:ext cx="2094261" cy="2094261"/>
            </a:xfrm>
            <a:prstGeom prst="rect">
              <a:avLst/>
            </a:prstGeom>
          </p:spPr>
        </p:pic>
        <p:sp>
          <p:nvSpPr>
            <p:cNvPr id="37" name="椭圆 36"/>
            <p:cNvSpPr/>
            <p:nvPr/>
          </p:nvSpPr>
          <p:spPr>
            <a:xfrm>
              <a:off x="6100430" y="1233404"/>
              <a:ext cx="957129" cy="934905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974782" y="2748834"/>
            <a:ext cx="2094261" cy="2094261"/>
            <a:chOff x="5672887" y="2502362"/>
            <a:chExt cx="2094261" cy="2094261"/>
          </a:xfrm>
        </p:grpSpPr>
        <p:sp>
          <p:nvSpPr>
            <p:cNvPr id="28" name="椭圆 27"/>
            <p:cNvSpPr/>
            <p:nvPr/>
          </p:nvSpPr>
          <p:spPr>
            <a:xfrm>
              <a:off x="5901384" y="2840605"/>
              <a:ext cx="937376" cy="926744"/>
            </a:xfrm>
            <a:prstGeom prst="ellipse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72887" y="2502362"/>
              <a:ext cx="2094261" cy="209426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53" y="961689"/>
            <a:ext cx="7794565" cy="49089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978" y="413958"/>
            <a:ext cx="1297595" cy="4833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74" y="2094445"/>
            <a:ext cx="2913392" cy="173264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978" y="364428"/>
            <a:ext cx="1297595" cy="48336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630413" y="2790237"/>
            <a:ext cx="4864806" cy="3111499"/>
            <a:chOff x="7975" y="2983"/>
            <a:chExt cx="10293" cy="685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75" y="2983"/>
              <a:ext cx="10293" cy="6850"/>
            </a:xfrm>
            <a:prstGeom prst="rect">
              <a:avLst/>
            </a:prstGeom>
          </p:spPr>
        </p:pic>
        <p:sp>
          <p:nvSpPr>
            <p:cNvPr id="8" name="geolocalize-placeholder_20887"/>
            <p:cNvSpPr/>
            <p:nvPr/>
          </p:nvSpPr>
          <p:spPr>
            <a:xfrm>
              <a:off x="9369" y="4555"/>
              <a:ext cx="404" cy="519"/>
            </a:xfrm>
            <a:custGeom>
              <a:avLst/>
              <a:gdLst>
                <a:gd name="T0" fmla="*/ 2275 w 4551"/>
                <a:gd name="T1" fmla="*/ 0 h 6827"/>
                <a:gd name="T2" fmla="*/ 0 w 4551"/>
                <a:gd name="T3" fmla="*/ 2276 h 6827"/>
                <a:gd name="T4" fmla="*/ 1991 w 4551"/>
                <a:gd name="T5" fmla="*/ 4531 h 6827"/>
                <a:gd name="T6" fmla="*/ 1991 w 4551"/>
                <a:gd name="T7" fmla="*/ 6542 h 6827"/>
                <a:gd name="T8" fmla="*/ 2275 w 4551"/>
                <a:gd name="T9" fmla="*/ 6827 h 6827"/>
                <a:gd name="T10" fmla="*/ 2560 w 4551"/>
                <a:gd name="T11" fmla="*/ 6542 h 6827"/>
                <a:gd name="T12" fmla="*/ 2560 w 4551"/>
                <a:gd name="T13" fmla="*/ 4531 h 6827"/>
                <a:gd name="T14" fmla="*/ 4551 w 4551"/>
                <a:gd name="T15" fmla="*/ 2276 h 6827"/>
                <a:gd name="T16" fmla="*/ 2275 w 4551"/>
                <a:gd name="T17" fmla="*/ 0 h 6827"/>
                <a:gd name="T18" fmla="*/ 3099 w 4551"/>
                <a:gd name="T19" fmla="*/ 1834 h 6827"/>
                <a:gd name="T20" fmla="*/ 2530 w 4551"/>
                <a:gd name="T21" fmla="*/ 2972 h 6827"/>
                <a:gd name="T22" fmla="*/ 2479 w 4551"/>
                <a:gd name="T23" fmla="*/ 3042 h 6827"/>
                <a:gd name="T24" fmla="*/ 2476 w 4551"/>
                <a:gd name="T25" fmla="*/ 3046 h 6827"/>
                <a:gd name="T26" fmla="*/ 2467 w 4551"/>
                <a:gd name="T27" fmla="*/ 3052 h 6827"/>
                <a:gd name="T28" fmla="*/ 2395 w 4551"/>
                <a:gd name="T29" fmla="*/ 3100 h 6827"/>
                <a:gd name="T30" fmla="*/ 2370 w 4551"/>
                <a:gd name="T31" fmla="*/ 3110 h 6827"/>
                <a:gd name="T32" fmla="*/ 2276 w 4551"/>
                <a:gd name="T33" fmla="*/ 3129 h 6827"/>
                <a:gd name="T34" fmla="*/ 2275 w 4551"/>
                <a:gd name="T35" fmla="*/ 3129 h 6827"/>
                <a:gd name="T36" fmla="*/ 2180 w 4551"/>
                <a:gd name="T37" fmla="*/ 3110 h 6827"/>
                <a:gd name="T38" fmla="*/ 2162 w 4551"/>
                <a:gd name="T39" fmla="*/ 3104 h 6827"/>
                <a:gd name="T40" fmla="*/ 2148 w 4551"/>
                <a:gd name="T41" fmla="*/ 3099 h 6827"/>
                <a:gd name="T42" fmla="*/ 2112 w 4551"/>
                <a:gd name="T43" fmla="*/ 3070 h 6827"/>
                <a:gd name="T44" fmla="*/ 2074 w 4551"/>
                <a:gd name="T45" fmla="*/ 3046 h 6827"/>
                <a:gd name="T46" fmla="*/ 1505 w 4551"/>
                <a:gd name="T47" fmla="*/ 2477 h 6827"/>
                <a:gd name="T48" fmla="*/ 1505 w 4551"/>
                <a:gd name="T49" fmla="*/ 2074 h 6827"/>
                <a:gd name="T50" fmla="*/ 1908 w 4551"/>
                <a:gd name="T51" fmla="*/ 2074 h 6827"/>
                <a:gd name="T52" fmla="*/ 2197 w 4551"/>
                <a:gd name="T53" fmla="*/ 2364 h 6827"/>
                <a:gd name="T54" fmla="*/ 2590 w 4551"/>
                <a:gd name="T55" fmla="*/ 1579 h 6827"/>
                <a:gd name="T56" fmla="*/ 2972 w 4551"/>
                <a:gd name="T57" fmla="*/ 1452 h 6827"/>
                <a:gd name="T58" fmla="*/ 3099 w 4551"/>
                <a:gd name="T59" fmla="*/ 1834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51" h="6827">
                  <a:moveTo>
                    <a:pt x="2275" y="0"/>
                  </a:moveTo>
                  <a:cubicBezTo>
                    <a:pt x="1021" y="0"/>
                    <a:pt x="0" y="1021"/>
                    <a:pt x="0" y="2276"/>
                  </a:cubicBezTo>
                  <a:cubicBezTo>
                    <a:pt x="0" y="3434"/>
                    <a:pt x="870" y="4391"/>
                    <a:pt x="1991" y="4531"/>
                  </a:cubicBezTo>
                  <a:lnTo>
                    <a:pt x="1991" y="6542"/>
                  </a:lnTo>
                  <a:cubicBezTo>
                    <a:pt x="1991" y="6699"/>
                    <a:pt x="2118" y="6827"/>
                    <a:pt x="2275" y="6827"/>
                  </a:cubicBezTo>
                  <a:cubicBezTo>
                    <a:pt x="2433" y="6827"/>
                    <a:pt x="2560" y="6699"/>
                    <a:pt x="2560" y="6542"/>
                  </a:cubicBezTo>
                  <a:lnTo>
                    <a:pt x="2560" y="4531"/>
                  </a:lnTo>
                  <a:cubicBezTo>
                    <a:pt x="3680" y="4391"/>
                    <a:pt x="4551" y="3434"/>
                    <a:pt x="4551" y="2276"/>
                  </a:cubicBezTo>
                  <a:cubicBezTo>
                    <a:pt x="4551" y="1021"/>
                    <a:pt x="3530" y="0"/>
                    <a:pt x="2275" y="0"/>
                  </a:cubicBezTo>
                  <a:close/>
                  <a:moveTo>
                    <a:pt x="3099" y="1834"/>
                  </a:moveTo>
                  <a:lnTo>
                    <a:pt x="2530" y="2972"/>
                  </a:lnTo>
                  <a:cubicBezTo>
                    <a:pt x="2516" y="2999"/>
                    <a:pt x="2499" y="3022"/>
                    <a:pt x="2479" y="3042"/>
                  </a:cubicBezTo>
                  <a:cubicBezTo>
                    <a:pt x="2478" y="3043"/>
                    <a:pt x="2478" y="3044"/>
                    <a:pt x="2476" y="3046"/>
                  </a:cubicBezTo>
                  <a:cubicBezTo>
                    <a:pt x="2474" y="3048"/>
                    <a:pt x="2470" y="3049"/>
                    <a:pt x="2467" y="3052"/>
                  </a:cubicBezTo>
                  <a:cubicBezTo>
                    <a:pt x="2445" y="3072"/>
                    <a:pt x="2421" y="3088"/>
                    <a:pt x="2395" y="3100"/>
                  </a:cubicBezTo>
                  <a:cubicBezTo>
                    <a:pt x="2387" y="3104"/>
                    <a:pt x="2379" y="3107"/>
                    <a:pt x="2370" y="3110"/>
                  </a:cubicBezTo>
                  <a:cubicBezTo>
                    <a:pt x="2340" y="3121"/>
                    <a:pt x="2309" y="3129"/>
                    <a:pt x="2276" y="3129"/>
                  </a:cubicBezTo>
                  <a:cubicBezTo>
                    <a:pt x="2276" y="3129"/>
                    <a:pt x="2276" y="3129"/>
                    <a:pt x="2275" y="3129"/>
                  </a:cubicBezTo>
                  <a:cubicBezTo>
                    <a:pt x="2243" y="3129"/>
                    <a:pt x="2211" y="3121"/>
                    <a:pt x="2180" y="3110"/>
                  </a:cubicBezTo>
                  <a:cubicBezTo>
                    <a:pt x="2174" y="3108"/>
                    <a:pt x="2168" y="3106"/>
                    <a:pt x="2162" y="3104"/>
                  </a:cubicBezTo>
                  <a:cubicBezTo>
                    <a:pt x="2158" y="3102"/>
                    <a:pt x="2153" y="3101"/>
                    <a:pt x="2148" y="3099"/>
                  </a:cubicBezTo>
                  <a:cubicBezTo>
                    <a:pt x="2134" y="3092"/>
                    <a:pt x="2124" y="3079"/>
                    <a:pt x="2112" y="3070"/>
                  </a:cubicBezTo>
                  <a:cubicBezTo>
                    <a:pt x="2100" y="3061"/>
                    <a:pt x="2085" y="3056"/>
                    <a:pt x="2074" y="3046"/>
                  </a:cubicBezTo>
                  <a:lnTo>
                    <a:pt x="1505" y="2477"/>
                  </a:lnTo>
                  <a:cubicBezTo>
                    <a:pt x="1394" y="2365"/>
                    <a:pt x="1394" y="2185"/>
                    <a:pt x="1505" y="2074"/>
                  </a:cubicBezTo>
                  <a:cubicBezTo>
                    <a:pt x="1617" y="1963"/>
                    <a:pt x="1797" y="1963"/>
                    <a:pt x="1908" y="2074"/>
                  </a:cubicBezTo>
                  <a:lnTo>
                    <a:pt x="2197" y="2364"/>
                  </a:lnTo>
                  <a:lnTo>
                    <a:pt x="2590" y="1579"/>
                  </a:lnTo>
                  <a:cubicBezTo>
                    <a:pt x="2660" y="1439"/>
                    <a:pt x="2831" y="1382"/>
                    <a:pt x="2972" y="1452"/>
                  </a:cubicBezTo>
                  <a:cubicBezTo>
                    <a:pt x="3112" y="1522"/>
                    <a:pt x="3169" y="1693"/>
                    <a:pt x="3099" y="183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C68A6"/>
                </a:gs>
                <a:gs pos="72000">
                  <a:srgbClr val="222D5E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geolocalize-placeholder_20887"/>
            <p:cNvSpPr/>
            <p:nvPr/>
          </p:nvSpPr>
          <p:spPr>
            <a:xfrm>
              <a:off x="12475" y="7080"/>
              <a:ext cx="404" cy="519"/>
            </a:xfrm>
            <a:custGeom>
              <a:avLst/>
              <a:gdLst>
                <a:gd name="T0" fmla="*/ 2275 w 4551"/>
                <a:gd name="T1" fmla="*/ 0 h 6827"/>
                <a:gd name="T2" fmla="*/ 0 w 4551"/>
                <a:gd name="T3" fmla="*/ 2276 h 6827"/>
                <a:gd name="T4" fmla="*/ 1991 w 4551"/>
                <a:gd name="T5" fmla="*/ 4531 h 6827"/>
                <a:gd name="T6" fmla="*/ 1991 w 4551"/>
                <a:gd name="T7" fmla="*/ 6542 h 6827"/>
                <a:gd name="T8" fmla="*/ 2275 w 4551"/>
                <a:gd name="T9" fmla="*/ 6827 h 6827"/>
                <a:gd name="T10" fmla="*/ 2560 w 4551"/>
                <a:gd name="T11" fmla="*/ 6542 h 6827"/>
                <a:gd name="T12" fmla="*/ 2560 w 4551"/>
                <a:gd name="T13" fmla="*/ 4531 h 6827"/>
                <a:gd name="T14" fmla="*/ 4551 w 4551"/>
                <a:gd name="T15" fmla="*/ 2276 h 6827"/>
                <a:gd name="T16" fmla="*/ 2275 w 4551"/>
                <a:gd name="T17" fmla="*/ 0 h 6827"/>
                <a:gd name="T18" fmla="*/ 3099 w 4551"/>
                <a:gd name="T19" fmla="*/ 1834 h 6827"/>
                <a:gd name="T20" fmla="*/ 2530 w 4551"/>
                <a:gd name="T21" fmla="*/ 2972 h 6827"/>
                <a:gd name="T22" fmla="*/ 2479 w 4551"/>
                <a:gd name="T23" fmla="*/ 3042 h 6827"/>
                <a:gd name="T24" fmla="*/ 2476 w 4551"/>
                <a:gd name="T25" fmla="*/ 3046 h 6827"/>
                <a:gd name="T26" fmla="*/ 2467 w 4551"/>
                <a:gd name="T27" fmla="*/ 3052 h 6827"/>
                <a:gd name="T28" fmla="*/ 2395 w 4551"/>
                <a:gd name="T29" fmla="*/ 3100 h 6827"/>
                <a:gd name="T30" fmla="*/ 2370 w 4551"/>
                <a:gd name="T31" fmla="*/ 3110 h 6827"/>
                <a:gd name="T32" fmla="*/ 2276 w 4551"/>
                <a:gd name="T33" fmla="*/ 3129 h 6827"/>
                <a:gd name="T34" fmla="*/ 2275 w 4551"/>
                <a:gd name="T35" fmla="*/ 3129 h 6827"/>
                <a:gd name="T36" fmla="*/ 2180 w 4551"/>
                <a:gd name="T37" fmla="*/ 3110 h 6827"/>
                <a:gd name="T38" fmla="*/ 2162 w 4551"/>
                <a:gd name="T39" fmla="*/ 3104 h 6827"/>
                <a:gd name="T40" fmla="*/ 2148 w 4551"/>
                <a:gd name="T41" fmla="*/ 3099 h 6827"/>
                <a:gd name="T42" fmla="*/ 2112 w 4551"/>
                <a:gd name="T43" fmla="*/ 3070 h 6827"/>
                <a:gd name="T44" fmla="*/ 2074 w 4551"/>
                <a:gd name="T45" fmla="*/ 3046 h 6827"/>
                <a:gd name="T46" fmla="*/ 1505 w 4551"/>
                <a:gd name="T47" fmla="*/ 2477 h 6827"/>
                <a:gd name="T48" fmla="*/ 1505 w 4551"/>
                <a:gd name="T49" fmla="*/ 2074 h 6827"/>
                <a:gd name="T50" fmla="*/ 1908 w 4551"/>
                <a:gd name="T51" fmla="*/ 2074 h 6827"/>
                <a:gd name="T52" fmla="*/ 2197 w 4551"/>
                <a:gd name="T53" fmla="*/ 2364 h 6827"/>
                <a:gd name="T54" fmla="*/ 2590 w 4551"/>
                <a:gd name="T55" fmla="*/ 1579 h 6827"/>
                <a:gd name="T56" fmla="*/ 2972 w 4551"/>
                <a:gd name="T57" fmla="*/ 1452 h 6827"/>
                <a:gd name="T58" fmla="*/ 3099 w 4551"/>
                <a:gd name="T59" fmla="*/ 1834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51" h="6827">
                  <a:moveTo>
                    <a:pt x="2275" y="0"/>
                  </a:moveTo>
                  <a:cubicBezTo>
                    <a:pt x="1021" y="0"/>
                    <a:pt x="0" y="1021"/>
                    <a:pt x="0" y="2276"/>
                  </a:cubicBezTo>
                  <a:cubicBezTo>
                    <a:pt x="0" y="3434"/>
                    <a:pt x="870" y="4391"/>
                    <a:pt x="1991" y="4531"/>
                  </a:cubicBezTo>
                  <a:lnTo>
                    <a:pt x="1991" y="6542"/>
                  </a:lnTo>
                  <a:cubicBezTo>
                    <a:pt x="1991" y="6699"/>
                    <a:pt x="2118" y="6827"/>
                    <a:pt x="2275" y="6827"/>
                  </a:cubicBezTo>
                  <a:cubicBezTo>
                    <a:pt x="2433" y="6827"/>
                    <a:pt x="2560" y="6699"/>
                    <a:pt x="2560" y="6542"/>
                  </a:cubicBezTo>
                  <a:lnTo>
                    <a:pt x="2560" y="4531"/>
                  </a:lnTo>
                  <a:cubicBezTo>
                    <a:pt x="3680" y="4391"/>
                    <a:pt x="4551" y="3434"/>
                    <a:pt x="4551" y="2276"/>
                  </a:cubicBezTo>
                  <a:cubicBezTo>
                    <a:pt x="4551" y="1021"/>
                    <a:pt x="3530" y="0"/>
                    <a:pt x="2275" y="0"/>
                  </a:cubicBezTo>
                  <a:close/>
                  <a:moveTo>
                    <a:pt x="3099" y="1834"/>
                  </a:moveTo>
                  <a:lnTo>
                    <a:pt x="2530" y="2972"/>
                  </a:lnTo>
                  <a:cubicBezTo>
                    <a:pt x="2516" y="2999"/>
                    <a:pt x="2499" y="3022"/>
                    <a:pt x="2479" y="3042"/>
                  </a:cubicBezTo>
                  <a:cubicBezTo>
                    <a:pt x="2478" y="3043"/>
                    <a:pt x="2478" y="3044"/>
                    <a:pt x="2476" y="3046"/>
                  </a:cubicBezTo>
                  <a:cubicBezTo>
                    <a:pt x="2474" y="3048"/>
                    <a:pt x="2470" y="3049"/>
                    <a:pt x="2467" y="3052"/>
                  </a:cubicBezTo>
                  <a:cubicBezTo>
                    <a:pt x="2445" y="3072"/>
                    <a:pt x="2421" y="3088"/>
                    <a:pt x="2395" y="3100"/>
                  </a:cubicBezTo>
                  <a:cubicBezTo>
                    <a:pt x="2387" y="3104"/>
                    <a:pt x="2379" y="3107"/>
                    <a:pt x="2370" y="3110"/>
                  </a:cubicBezTo>
                  <a:cubicBezTo>
                    <a:pt x="2340" y="3121"/>
                    <a:pt x="2309" y="3129"/>
                    <a:pt x="2276" y="3129"/>
                  </a:cubicBezTo>
                  <a:cubicBezTo>
                    <a:pt x="2276" y="3129"/>
                    <a:pt x="2276" y="3129"/>
                    <a:pt x="2275" y="3129"/>
                  </a:cubicBezTo>
                  <a:cubicBezTo>
                    <a:pt x="2243" y="3129"/>
                    <a:pt x="2211" y="3121"/>
                    <a:pt x="2180" y="3110"/>
                  </a:cubicBezTo>
                  <a:cubicBezTo>
                    <a:pt x="2174" y="3108"/>
                    <a:pt x="2168" y="3106"/>
                    <a:pt x="2162" y="3104"/>
                  </a:cubicBezTo>
                  <a:cubicBezTo>
                    <a:pt x="2158" y="3102"/>
                    <a:pt x="2153" y="3101"/>
                    <a:pt x="2148" y="3099"/>
                  </a:cubicBezTo>
                  <a:cubicBezTo>
                    <a:pt x="2134" y="3092"/>
                    <a:pt x="2124" y="3079"/>
                    <a:pt x="2112" y="3070"/>
                  </a:cubicBezTo>
                  <a:cubicBezTo>
                    <a:pt x="2100" y="3061"/>
                    <a:pt x="2085" y="3056"/>
                    <a:pt x="2074" y="3046"/>
                  </a:cubicBezTo>
                  <a:lnTo>
                    <a:pt x="1505" y="2477"/>
                  </a:lnTo>
                  <a:cubicBezTo>
                    <a:pt x="1394" y="2365"/>
                    <a:pt x="1394" y="2185"/>
                    <a:pt x="1505" y="2074"/>
                  </a:cubicBezTo>
                  <a:cubicBezTo>
                    <a:pt x="1617" y="1963"/>
                    <a:pt x="1797" y="1963"/>
                    <a:pt x="1908" y="2074"/>
                  </a:cubicBezTo>
                  <a:lnTo>
                    <a:pt x="2197" y="2364"/>
                  </a:lnTo>
                  <a:lnTo>
                    <a:pt x="2590" y="1579"/>
                  </a:lnTo>
                  <a:cubicBezTo>
                    <a:pt x="2660" y="1439"/>
                    <a:pt x="2831" y="1382"/>
                    <a:pt x="2972" y="1452"/>
                  </a:cubicBezTo>
                  <a:cubicBezTo>
                    <a:pt x="3112" y="1522"/>
                    <a:pt x="3169" y="1693"/>
                    <a:pt x="3099" y="183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C68A6"/>
                </a:gs>
                <a:gs pos="72000">
                  <a:srgbClr val="222D5E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geolocalize-placeholder_20887"/>
            <p:cNvSpPr/>
            <p:nvPr/>
          </p:nvSpPr>
          <p:spPr>
            <a:xfrm>
              <a:off x="14071" y="4036"/>
              <a:ext cx="404" cy="519"/>
            </a:xfrm>
            <a:custGeom>
              <a:avLst/>
              <a:gdLst>
                <a:gd name="T0" fmla="*/ 2275 w 4551"/>
                <a:gd name="T1" fmla="*/ 0 h 6827"/>
                <a:gd name="T2" fmla="*/ 0 w 4551"/>
                <a:gd name="T3" fmla="*/ 2276 h 6827"/>
                <a:gd name="T4" fmla="*/ 1991 w 4551"/>
                <a:gd name="T5" fmla="*/ 4531 h 6827"/>
                <a:gd name="T6" fmla="*/ 1991 w 4551"/>
                <a:gd name="T7" fmla="*/ 6542 h 6827"/>
                <a:gd name="T8" fmla="*/ 2275 w 4551"/>
                <a:gd name="T9" fmla="*/ 6827 h 6827"/>
                <a:gd name="T10" fmla="*/ 2560 w 4551"/>
                <a:gd name="T11" fmla="*/ 6542 h 6827"/>
                <a:gd name="T12" fmla="*/ 2560 w 4551"/>
                <a:gd name="T13" fmla="*/ 4531 h 6827"/>
                <a:gd name="T14" fmla="*/ 4551 w 4551"/>
                <a:gd name="T15" fmla="*/ 2276 h 6827"/>
                <a:gd name="T16" fmla="*/ 2275 w 4551"/>
                <a:gd name="T17" fmla="*/ 0 h 6827"/>
                <a:gd name="T18" fmla="*/ 3099 w 4551"/>
                <a:gd name="T19" fmla="*/ 1834 h 6827"/>
                <a:gd name="T20" fmla="*/ 2530 w 4551"/>
                <a:gd name="T21" fmla="*/ 2972 h 6827"/>
                <a:gd name="T22" fmla="*/ 2479 w 4551"/>
                <a:gd name="T23" fmla="*/ 3042 h 6827"/>
                <a:gd name="T24" fmla="*/ 2476 w 4551"/>
                <a:gd name="T25" fmla="*/ 3046 h 6827"/>
                <a:gd name="T26" fmla="*/ 2467 w 4551"/>
                <a:gd name="T27" fmla="*/ 3052 h 6827"/>
                <a:gd name="T28" fmla="*/ 2395 w 4551"/>
                <a:gd name="T29" fmla="*/ 3100 h 6827"/>
                <a:gd name="T30" fmla="*/ 2370 w 4551"/>
                <a:gd name="T31" fmla="*/ 3110 h 6827"/>
                <a:gd name="T32" fmla="*/ 2276 w 4551"/>
                <a:gd name="T33" fmla="*/ 3129 h 6827"/>
                <a:gd name="T34" fmla="*/ 2275 w 4551"/>
                <a:gd name="T35" fmla="*/ 3129 h 6827"/>
                <a:gd name="T36" fmla="*/ 2180 w 4551"/>
                <a:gd name="T37" fmla="*/ 3110 h 6827"/>
                <a:gd name="T38" fmla="*/ 2162 w 4551"/>
                <a:gd name="T39" fmla="*/ 3104 h 6827"/>
                <a:gd name="T40" fmla="*/ 2148 w 4551"/>
                <a:gd name="T41" fmla="*/ 3099 h 6827"/>
                <a:gd name="T42" fmla="*/ 2112 w 4551"/>
                <a:gd name="T43" fmla="*/ 3070 h 6827"/>
                <a:gd name="T44" fmla="*/ 2074 w 4551"/>
                <a:gd name="T45" fmla="*/ 3046 h 6827"/>
                <a:gd name="T46" fmla="*/ 1505 w 4551"/>
                <a:gd name="T47" fmla="*/ 2477 h 6827"/>
                <a:gd name="T48" fmla="*/ 1505 w 4551"/>
                <a:gd name="T49" fmla="*/ 2074 h 6827"/>
                <a:gd name="T50" fmla="*/ 1908 w 4551"/>
                <a:gd name="T51" fmla="*/ 2074 h 6827"/>
                <a:gd name="T52" fmla="*/ 2197 w 4551"/>
                <a:gd name="T53" fmla="*/ 2364 h 6827"/>
                <a:gd name="T54" fmla="*/ 2590 w 4551"/>
                <a:gd name="T55" fmla="*/ 1579 h 6827"/>
                <a:gd name="T56" fmla="*/ 2972 w 4551"/>
                <a:gd name="T57" fmla="*/ 1452 h 6827"/>
                <a:gd name="T58" fmla="*/ 3099 w 4551"/>
                <a:gd name="T59" fmla="*/ 1834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51" h="6827">
                  <a:moveTo>
                    <a:pt x="2275" y="0"/>
                  </a:moveTo>
                  <a:cubicBezTo>
                    <a:pt x="1021" y="0"/>
                    <a:pt x="0" y="1021"/>
                    <a:pt x="0" y="2276"/>
                  </a:cubicBezTo>
                  <a:cubicBezTo>
                    <a:pt x="0" y="3434"/>
                    <a:pt x="870" y="4391"/>
                    <a:pt x="1991" y="4531"/>
                  </a:cubicBezTo>
                  <a:lnTo>
                    <a:pt x="1991" y="6542"/>
                  </a:lnTo>
                  <a:cubicBezTo>
                    <a:pt x="1991" y="6699"/>
                    <a:pt x="2118" y="6827"/>
                    <a:pt x="2275" y="6827"/>
                  </a:cubicBezTo>
                  <a:cubicBezTo>
                    <a:pt x="2433" y="6827"/>
                    <a:pt x="2560" y="6699"/>
                    <a:pt x="2560" y="6542"/>
                  </a:cubicBezTo>
                  <a:lnTo>
                    <a:pt x="2560" y="4531"/>
                  </a:lnTo>
                  <a:cubicBezTo>
                    <a:pt x="3680" y="4391"/>
                    <a:pt x="4551" y="3434"/>
                    <a:pt x="4551" y="2276"/>
                  </a:cubicBezTo>
                  <a:cubicBezTo>
                    <a:pt x="4551" y="1021"/>
                    <a:pt x="3530" y="0"/>
                    <a:pt x="2275" y="0"/>
                  </a:cubicBezTo>
                  <a:close/>
                  <a:moveTo>
                    <a:pt x="3099" y="1834"/>
                  </a:moveTo>
                  <a:lnTo>
                    <a:pt x="2530" y="2972"/>
                  </a:lnTo>
                  <a:cubicBezTo>
                    <a:pt x="2516" y="2999"/>
                    <a:pt x="2499" y="3022"/>
                    <a:pt x="2479" y="3042"/>
                  </a:cubicBezTo>
                  <a:cubicBezTo>
                    <a:pt x="2478" y="3043"/>
                    <a:pt x="2478" y="3044"/>
                    <a:pt x="2476" y="3046"/>
                  </a:cubicBezTo>
                  <a:cubicBezTo>
                    <a:pt x="2474" y="3048"/>
                    <a:pt x="2470" y="3049"/>
                    <a:pt x="2467" y="3052"/>
                  </a:cubicBezTo>
                  <a:cubicBezTo>
                    <a:pt x="2445" y="3072"/>
                    <a:pt x="2421" y="3088"/>
                    <a:pt x="2395" y="3100"/>
                  </a:cubicBezTo>
                  <a:cubicBezTo>
                    <a:pt x="2387" y="3104"/>
                    <a:pt x="2379" y="3107"/>
                    <a:pt x="2370" y="3110"/>
                  </a:cubicBezTo>
                  <a:cubicBezTo>
                    <a:pt x="2340" y="3121"/>
                    <a:pt x="2309" y="3129"/>
                    <a:pt x="2276" y="3129"/>
                  </a:cubicBezTo>
                  <a:cubicBezTo>
                    <a:pt x="2276" y="3129"/>
                    <a:pt x="2276" y="3129"/>
                    <a:pt x="2275" y="3129"/>
                  </a:cubicBezTo>
                  <a:cubicBezTo>
                    <a:pt x="2243" y="3129"/>
                    <a:pt x="2211" y="3121"/>
                    <a:pt x="2180" y="3110"/>
                  </a:cubicBezTo>
                  <a:cubicBezTo>
                    <a:pt x="2174" y="3108"/>
                    <a:pt x="2168" y="3106"/>
                    <a:pt x="2162" y="3104"/>
                  </a:cubicBezTo>
                  <a:cubicBezTo>
                    <a:pt x="2158" y="3102"/>
                    <a:pt x="2153" y="3101"/>
                    <a:pt x="2148" y="3099"/>
                  </a:cubicBezTo>
                  <a:cubicBezTo>
                    <a:pt x="2134" y="3092"/>
                    <a:pt x="2124" y="3079"/>
                    <a:pt x="2112" y="3070"/>
                  </a:cubicBezTo>
                  <a:cubicBezTo>
                    <a:pt x="2100" y="3061"/>
                    <a:pt x="2085" y="3056"/>
                    <a:pt x="2074" y="3046"/>
                  </a:cubicBezTo>
                  <a:lnTo>
                    <a:pt x="1505" y="2477"/>
                  </a:lnTo>
                  <a:cubicBezTo>
                    <a:pt x="1394" y="2365"/>
                    <a:pt x="1394" y="2185"/>
                    <a:pt x="1505" y="2074"/>
                  </a:cubicBezTo>
                  <a:cubicBezTo>
                    <a:pt x="1617" y="1963"/>
                    <a:pt x="1797" y="1963"/>
                    <a:pt x="1908" y="2074"/>
                  </a:cubicBezTo>
                  <a:lnTo>
                    <a:pt x="2197" y="2364"/>
                  </a:lnTo>
                  <a:lnTo>
                    <a:pt x="2590" y="1579"/>
                  </a:lnTo>
                  <a:cubicBezTo>
                    <a:pt x="2660" y="1439"/>
                    <a:pt x="2831" y="1382"/>
                    <a:pt x="2972" y="1452"/>
                  </a:cubicBezTo>
                  <a:cubicBezTo>
                    <a:pt x="3112" y="1522"/>
                    <a:pt x="3169" y="1693"/>
                    <a:pt x="3099" y="183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C68A6"/>
                </a:gs>
                <a:gs pos="72000">
                  <a:srgbClr val="222D5E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819" y="4361"/>
              <a:ext cx="646" cy="1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22D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</a:t>
              </a:r>
              <a:endParaRPr lang="zh-CN" altLang="en-US" sz="2400" b="1" dirty="0">
                <a:solidFill>
                  <a:srgbClr val="222D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3298" y="3733"/>
              <a:ext cx="646" cy="1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22D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</a:t>
              </a:r>
              <a:endParaRPr lang="zh-CN" altLang="en-US" sz="2400" b="1" dirty="0">
                <a:solidFill>
                  <a:srgbClr val="222D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4279" y="3845"/>
              <a:ext cx="646" cy="1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22D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</a:t>
              </a:r>
              <a:endParaRPr lang="zh-CN" altLang="en-US" sz="2400" b="1" dirty="0">
                <a:solidFill>
                  <a:srgbClr val="222D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2676" y="6865"/>
              <a:ext cx="646" cy="1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22D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④</a:t>
              </a:r>
              <a:endParaRPr lang="zh-CN" altLang="en-US" sz="2400" b="1" dirty="0">
                <a:solidFill>
                  <a:srgbClr val="222D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5" name="图片 14" descr="干细胞创新技术及产业化基地效果图（伟业路东侧厂区）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5417" y="4773010"/>
            <a:ext cx="3097828" cy="1747878"/>
          </a:xfrm>
          <a:prstGeom prst="rect">
            <a:avLst/>
          </a:prstGeom>
        </p:spPr>
      </p:pic>
      <p:pic>
        <p:nvPicPr>
          <p:cNvPr id="16" name="图片 15" descr="人工智能研究院效果图（塔山脚下厂区）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156" y="5370547"/>
            <a:ext cx="3151019" cy="1302147"/>
          </a:xfrm>
          <a:prstGeom prst="rect">
            <a:avLst/>
          </a:prstGeom>
        </p:spPr>
      </p:pic>
      <p:pic>
        <p:nvPicPr>
          <p:cNvPr id="17" name="图片 16" descr="天然药物综合基地效果图（伟业路西侧厂区）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6530" y="1728316"/>
            <a:ext cx="3127901" cy="1828165"/>
          </a:xfrm>
          <a:prstGeom prst="rect">
            <a:avLst/>
          </a:prstGeom>
        </p:spPr>
      </p:pic>
      <p:sp>
        <p:nvSpPr>
          <p:cNvPr id="18" name="等腰三角形 17"/>
          <p:cNvSpPr/>
          <p:nvPr/>
        </p:nvSpPr>
        <p:spPr>
          <a:xfrm rot="1655793">
            <a:off x="6808164" y="3820729"/>
            <a:ext cx="2895600" cy="328487"/>
          </a:xfrm>
          <a:prstGeom prst="triangle">
            <a:avLst>
              <a:gd name="adj" fmla="val 100000"/>
            </a:avLst>
          </a:prstGeom>
          <a:solidFill>
            <a:srgbClr val="044875"/>
          </a:solidFill>
          <a:ln>
            <a:solidFill>
              <a:srgbClr val="0448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895417" y="4362142"/>
            <a:ext cx="3097828" cy="469310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干细胞药物及其相关产业综合化基地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20" name="等腰三角形 19"/>
          <p:cNvSpPr/>
          <p:nvPr/>
        </p:nvSpPr>
        <p:spPr>
          <a:xfrm rot="19452528">
            <a:off x="5965553" y="1994605"/>
            <a:ext cx="3272409" cy="431502"/>
          </a:xfrm>
          <a:prstGeom prst="triangle">
            <a:avLst>
              <a:gd name="adj" fmla="val 100000"/>
            </a:avLst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810755" y="1081443"/>
            <a:ext cx="3143676" cy="648641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0341861">
            <a:off x="4018748" y="4904246"/>
            <a:ext cx="1765453" cy="328487"/>
          </a:xfrm>
          <a:prstGeom prst="triangle">
            <a:avLst>
              <a:gd name="adj" fmla="val 100000"/>
            </a:avLst>
          </a:prstGeom>
          <a:solidFill>
            <a:srgbClr val="044875"/>
          </a:solidFill>
          <a:ln>
            <a:solidFill>
              <a:srgbClr val="0448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41620" y="4901237"/>
            <a:ext cx="3172555" cy="469310"/>
          </a:xfrm>
          <a:prstGeom prst="rect">
            <a:avLst/>
          </a:prstGeom>
          <a:solidFill>
            <a:srgbClr val="044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272931" y="4927157"/>
            <a:ext cx="4987623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200"/>
              </a:spcAft>
              <a:buClr>
                <a:srgbClr val="222D5E"/>
              </a:buClr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超级灵魂人工智能研究院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25" name="等腰三角形 24"/>
          <p:cNvSpPr/>
          <p:nvPr/>
        </p:nvSpPr>
        <p:spPr>
          <a:xfrm rot="14361980">
            <a:off x="2447615" y="2733199"/>
            <a:ext cx="1881826" cy="328487"/>
          </a:xfrm>
          <a:prstGeom prst="triangle">
            <a:avLst>
              <a:gd name="adj" fmla="val 100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10174" y="1506719"/>
            <a:ext cx="3097828" cy="72003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00757" y="1609034"/>
            <a:ext cx="4987623" cy="764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200"/>
              </a:spcAft>
              <a:buClr>
                <a:srgbClr val="222D5E"/>
              </a:buClr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过敏原制品研发、生产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基地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200"/>
              </a:spcAft>
              <a:buClr>
                <a:srgbClr val="222D5E"/>
              </a:buClr>
            </a:pP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28" name="geolocalize-placeholder_20887"/>
          <p:cNvSpPr/>
          <p:nvPr/>
        </p:nvSpPr>
        <p:spPr>
          <a:xfrm>
            <a:off x="6303895" y="3015941"/>
            <a:ext cx="218843" cy="251300"/>
          </a:xfrm>
          <a:custGeom>
            <a:avLst/>
            <a:gdLst>
              <a:gd name="T0" fmla="*/ 2275 w 4551"/>
              <a:gd name="T1" fmla="*/ 0 h 6827"/>
              <a:gd name="T2" fmla="*/ 0 w 4551"/>
              <a:gd name="T3" fmla="*/ 2276 h 6827"/>
              <a:gd name="T4" fmla="*/ 1991 w 4551"/>
              <a:gd name="T5" fmla="*/ 4531 h 6827"/>
              <a:gd name="T6" fmla="*/ 1991 w 4551"/>
              <a:gd name="T7" fmla="*/ 6542 h 6827"/>
              <a:gd name="T8" fmla="*/ 2275 w 4551"/>
              <a:gd name="T9" fmla="*/ 6827 h 6827"/>
              <a:gd name="T10" fmla="*/ 2560 w 4551"/>
              <a:gd name="T11" fmla="*/ 6542 h 6827"/>
              <a:gd name="T12" fmla="*/ 2560 w 4551"/>
              <a:gd name="T13" fmla="*/ 4531 h 6827"/>
              <a:gd name="T14" fmla="*/ 4551 w 4551"/>
              <a:gd name="T15" fmla="*/ 2276 h 6827"/>
              <a:gd name="T16" fmla="*/ 2275 w 4551"/>
              <a:gd name="T17" fmla="*/ 0 h 6827"/>
              <a:gd name="T18" fmla="*/ 3099 w 4551"/>
              <a:gd name="T19" fmla="*/ 1834 h 6827"/>
              <a:gd name="T20" fmla="*/ 2530 w 4551"/>
              <a:gd name="T21" fmla="*/ 2972 h 6827"/>
              <a:gd name="T22" fmla="*/ 2479 w 4551"/>
              <a:gd name="T23" fmla="*/ 3042 h 6827"/>
              <a:gd name="T24" fmla="*/ 2476 w 4551"/>
              <a:gd name="T25" fmla="*/ 3046 h 6827"/>
              <a:gd name="T26" fmla="*/ 2467 w 4551"/>
              <a:gd name="T27" fmla="*/ 3052 h 6827"/>
              <a:gd name="T28" fmla="*/ 2395 w 4551"/>
              <a:gd name="T29" fmla="*/ 3100 h 6827"/>
              <a:gd name="T30" fmla="*/ 2370 w 4551"/>
              <a:gd name="T31" fmla="*/ 3110 h 6827"/>
              <a:gd name="T32" fmla="*/ 2276 w 4551"/>
              <a:gd name="T33" fmla="*/ 3129 h 6827"/>
              <a:gd name="T34" fmla="*/ 2275 w 4551"/>
              <a:gd name="T35" fmla="*/ 3129 h 6827"/>
              <a:gd name="T36" fmla="*/ 2180 w 4551"/>
              <a:gd name="T37" fmla="*/ 3110 h 6827"/>
              <a:gd name="T38" fmla="*/ 2162 w 4551"/>
              <a:gd name="T39" fmla="*/ 3104 h 6827"/>
              <a:gd name="T40" fmla="*/ 2148 w 4551"/>
              <a:gd name="T41" fmla="*/ 3099 h 6827"/>
              <a:gd name="T42" fmla="*/ 2112 w 4551"/>
              <a:gd name="T43" fmla="*/ 3070 h 6827"/>
              <a:gd name="T44" fmla="*/ 2074 w 4551"/>
              <a:gd name="T45" fmla="*/ 3046 h 6827"/>
              <a:gd name="T46" fmla="*/ 1505 w 4551"/>
              <a:gd name="T47" fmla="*/ 2477 h 6827"/>
              <a:gd name="T48" fmla="*/ 1505 w 4551"/>
              <a:gd name="T49" fmla="*/ 2074 h 6827"/>
              <a:gd name="T50" fmla="*/ 1908 w 4551"/>
              <a:gd name="T51" fmla="*/ 2074 h 6827"/>
              <a:gd name="T52" fmla="*/ 2197 w 4551"/>
              <a:gd name="T53" fmla="*/ 2364 h 6827"/>
              <a:gd name="T54" fmla="*/ 2590 w 4551"/>
              <a:gd name="T55" fmla="*/ 1579 h 6827"/>
              <a:gd name="T56" fmla="*/ 2972 w 4551"/>
              <a:gd name="T57" fmla="*/ 1452 h 6827"/>
              <a:gd name="T58" fmla="*/ 3099 w 4551"/>
              <a:gd name="T59" fmla="*/ 1834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551" h="6827">
                <a:moveTo>
                  <a:pt x="2275" y="0"/>
                </a:moveTo>
                <a:cubicBezTo>
                  <a:pt x="1021" y="0"/>
                  <a:pt x="0" y="1021"/>
                  <a:pt x="0" y="2276"/>
                </a:cubicBezTo>
                <a:cubicBezTo>
                  <a:pt x="0" y="3434"/>
                  <a:pt x="870" y="4391"/>
                  <a:pt x="1991" y="4531"/>
                </a:cubicBezTo>
                <a:lnTo>
                  <a:pt x="1991" y="6542"/>
                </a:lnTo>
                <a:cubicBezTo>
                  <a:pt x="1991" y="6699"/>
                  <a:pt x="2118" y="6827"/>
                  <a:pt x="2275" y="6827"/>
                </a:cubicBezTo>
                <a:cubicBezTo>
                  <a:pt x="2433" y="6827"/>
                  <a:pt x="2560" y="6699"/>
                  <a:pt x="2560" y="6542"/>
                </a:cubicBezTo>
                <a:lnTo>
                  <a:pt x="2560" y="4531"/>
                </a:lnTo>
                <a:cubicBezTo>
                  <a:pt x="3680" y="4391"/>
                  <a:pt x="4551" y="3434"/>
                  <a:pt x="4551" y="2276"/>
                </a:cubicBezTo>
                <a:cubicBezTo>
                  <a:pt x="4551" y="1021"/>
                  <a:pt x="3530" y="0"/>
                  <a:pt x="2275" y="0"/>
                </a:cubicBezTo>
                <a:close/>
                <a:moveTo>
                  <a:pt x="3099" y="1834"/>
                </a:moveTo>
                <a:lnTo>
                  <a:pt x="2530" y="2972"/>
                </a:lnTo>
                <a:cubicBezTo>
                  <a:pt x="2516" y="2999"/>
                  <a:pt x="2499" y="3022"/>
                  <a:pt x="2479" y="3042"/>
                </a:cubicBezTo>
                <a:cubicBezTo>
                  <a:pt x="2478" y="3043"/>
                  <a:pt x="2478" y="3044"/>
                  <a:pt x="2476" y="3046"/>
                </a:cubicBezTo>
                <a:cubicBezTo>
                  <a:pt x="2474" y="3048"/>
                  <a:pt x="2470" y="3049"/>
                  <a:pt x="2467" y="3052"/>
                </a:cubicBezTo>
                <a:cubicBezTo>
                  <a:pt x="2445" y="3072"/>
                  <a:pt x="2421" y="3088"/>
                  <a:pt x="2395" y="3100"/>
                </a:cubicBezTo>
                <a:cubicBezTo>
                  <a:pt x="2387" y="3104"/>
                  <a:pt x="2379" y="3107"/>
                  <a:pt x="2370" y="3110"/>
                </a:cubicBezTo>
                <a:cubicBezTo>
                  <a:pt x="2340" y="3121"/>
                  <a:pt x="2309" y="3129"/>
                  <a:pt x="2276" y="3129"/>
                </a:cubicBezTo>
                <a:cubicBezTo>
                  <a:pt x="2276" y="3129"/>
                  <a:pt x="2276" y="3129"/>
                  <a:pt x="2275" y="3129"/>
                </a:cubicBezTo>
                <a:cubicBezTo>
                  <a:pt x="2243" y="3129"/>
                  <a:pt x="2211" y="3121"/>
                  <a:pt x="2180" y="3110"/>
                </a:cubicBezTo>
                <a:cubicBezTo>
                  <a:pt x="2174" y="3108"/>
                  <a:pt x="2168" y="3106"/>
                  <a:pt x="2162" y="3104"/>
                </a:cubicBezTo>
                <a:cubicBezTo>
                  <a:pt x="2158" y="3102"/>
                  <a:pt x="2153" y="3101"/>
                  <a:pt x="2148" y="3099"/>
                </a:cubicBezTo>
                <a:cubicBezTo>
                  <a:pt x="2134" y="3092"/>
                  <a:pt x="2124" y="3079"/>
                  <a:pt x="2112" y="3070"/>
                </a:cubicBezTo>
                <a:cubicBezTo>
                  <a:pt x="2100" y="3061"/>
                  <a:pt x="2085" y="3056"/>
                  <a:pt x="2074" y="3046"/>
                </a:cubicBezTo>
                <a:lnTo>
                  <a:pt x="1505" y="2477"/>
                </a:lnTo>
                <a:cubicBezTo>
                  <a:pt x="1394" y="2365"/>
                  <a:pt x="1394" y="2185"/>
                  <a:pt x="1505" y="2074"/>
                </a:cubicBezTo>
                <a:cubicBezTo>
                  <a:pt x="1617" y="1963"/>
                  <a:pt x="1797" y="1963"/>
                  <a:pt x="1908" y="2074"/>
                </a:cubicBezTo>
                <a:lnTo>
                  <a:pt x="2197" y="2364"/>
                </a:lnTo>
                <a:lnTo>
                  <a:pt x="2590" y="1579"/>
                </a:lnTo>
                <a:cubicBezTo>
                  <a:pt x="2660" y="1439"/>
                  <a:pt x="2831" y="1382"/>
                  <a:pt x="2972" y="1452"/>
                </a:cubicBezTo>
                <a:cubicBezTo>
                  <a:pt x="3112" y="1522"/>
                  <a:pt x="3169" y="1693"/>
                  <a:pt x="3099" y="1834"/>
                </a:cubicBezTo>
                <a:close/>
              </a:path>
            </a:pathLst>
          </a:custGeom>
          <a:gradFill flip="none" rotWithShape="1">
            <a:gsLst>
              <a:gs pos="0">
                <a:srgbClr val="1C68A6"/>
              </a:gs>
              <a:gs pos="72000">
                <a:srgbClr val="222D5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895417" y="1140984"/>
            <a:ext cx="4029073" cy="78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创新天然药物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/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Arial" panose="020B0604020202020204" pitchFamily="34" charset="0"/>
              </a:rPr>
              <a:t>化药研发、生产基地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b="1" dirty="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029721" y="6511139"/>
            <a:ext cx="784858" cy="7851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90343" y="5830292"/>
            <a:ext cx="336533" cy="3366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48867" y="5559889"/>
            <a:ext cx="705179" cy="70543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944533" y="393654"/>
            <a:ext cx="297332" cy="2974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598357" y="6065347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707934" y="5932682"/>
            <a:ext cx="693339" cy="69358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96025" y="6352833"/>
            <a:ext cx="422350" cy="42250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64156" y="6108424"/>
            <a:ext cx="211174" cy="21125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384828" y="-1044517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963205" y="-226068"/>
            <a:ext cx="840003" cy="84030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957042" y="-349984"/>
            <a:ext cx="1186929" cy="11873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985931" y="-70906"/>
            <a:ext cx="914069" cy="9144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156767" y="-1067494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096933" y="546054"/>
            <a:ext cx="297332" cy="2974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6" name="TextBox 12"/>
          <p:cNvSpPr txBox="1"/>
          <p:nvPr/>
        </p:nvSpPr>
        <p:spPr>
          <a:xfrm>
            <a:off x="5508606" y="3158676"/>
            <a:ext cx="1203359" cy="3282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2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5127228" y="1251049"/>
            <a:ext cx="1734181" cy="1734808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508000" dist="254000" dir="78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8"/>
          <p:cNvSpPr>
            <a:spLocks noChangeArrowheads="1"/>
          </p:cNvSpPr>
          <p:nvPr/>
        </p:nvSpPr>
        <p:spPr bwMode="auto">
          <a:xfrm>
            <a:off x="4192236" y="3651175"/>
            <a:ext cx="3812293" cy="92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13" tIns="45707" rIns="91413" bIns="45707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市场前景</a:t>
            </a:r>
            <a:endParaRPr lang="en-US" sz="5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59" name="矩形 51"/>
          <p:cNvSpPr>
            <a:spLocks noChangeArrowheads="1"/>
          </p:cNvSpPr>
          <p:nvPr/>
        </p:nvSpPr>
        <p:spPr bwMode="auto">
          <a:xfrm>
            <a:off x="4419195" y="4706618"/>
            <a:ext cx="3382180" cy="46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13" tIns="45707" rIns="91413" bIns="45707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Product Advantage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KSO_Shape"/>
          <p:cNvSpPr/>
          <p:nvPr/>
        </p:nvSpPr>
        <p:spPr bwMode="auto">
          <a:xfrm>
            <a:off x="5619531" y="1781486"/>
            <a:ext cx="691848" cy="717625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3000" fill="hold" nodeType="withEffect">
                                  <p:stCondLst>
                                    <p:cond delay="4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3000" fill="hold" nodeType="withEffect">
                                  <p:stCondLst>
                                    <p:cond delay="8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"/>
                            </p:stCondLst>
                            <p:childTnLst>
                              <p:par>
                                <p:cTn id="6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emph" presetSubtype="0" repeatCount="3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6" presetClass="emph" presetSubtype="0" repeatCount="3000" fill="hold" nodeType="withEffect">
                                  <p:stCondLst>
                                    <p:cond delay="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"/>
                            </p:stCondLst>
                            <p:childTnLst>
                              <p:par>
                                <p:cTn id="10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6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8" grpId="0" bldLvl="0" autoUpdateAnimBg="0"/>
      <p:bldP spid="59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圆角矩形 99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84E2"/>
              </a:solidFill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102" name="燕尾形 101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3" name="燕尾形 102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4" name="燕尾形 103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106" name="燕尾形 105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7" name="燕尾形 106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8" name="燕尾形 107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行业前景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" name="组合 503"/>
          <p:cNvGrpSpPr/>
          <p:nvPr/>
        </p:nvGrpSpPr>
        <p:grpSpPr>
          <a:xfrm>
            <a:off x="2962069" y="1292558"/>
            <a:ext cx="5990391" cy="3171116"/>
            <a:chOff x="1651276" y="1263090"/>
            <a:chExt cx="5992558" cy="2951728"/>
          </a:xfrm>
          <a:solidFill>
            <a:srgbClr val="0070C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6" name="Freeform 4"/>
            <p:cNvSpPr/>
            <p:nvPr/>
          </p:nvSpPr>
          <p:spPr bwMode="auto">
            <a:xfrm>
              <a:off x="4660281" y="3456992"/>
              <a:ext cx="213024" cy="210576"/>
            </a:xfrm>
            <a:custGeom>
              <a:avLst/>
              <a:gdLst/>
              <a:ahLst/>
              <a:cxnLst>
                <a:cxn ang="0">
                  <a:pos x="53" y="137"/>
                </a:cxn>
                <a:cxn ang="0">
                  <a:pos x="60" y="133"/>
                </a:cxn>
                <a:cxn ang="0">
                  <a:pos x="66" y="141"/>
                </a:cxn>
                <a:cxn ang="0">
                  <a:pos x="80" y="141"/>
                </a:cxn>
                <a:cxn ang="0">
                  <a:pos x="87" y="134"/>
                </a:cxn>
                <a:cxn ang="0">
                  <a:pos x="87" y="59"/>
                </a:cxn>
                <a:cxn ang="0">
                  <a:pos x="99" y="55"/>
                </a:cxn>
                <a:cxn ang="0">
                  <a:pos x="99" y="16"/>
                </a:cxn>
                <a:cxn ang="0">
                  <a:pos x="109" y="15"/>
                </a:cxn>
                <a:cxn ang="0">
                  <a:pos x="122" y="11"/>
                </a:cxn>
                <a:cxn ang="0">
                  <a:pos x="128" y="16"/>
                </a:cxn>
                <a:cxn ang="0">
                  <a:pos x="136" y="11"/>
                </a:cxn>
                <a:cxn ang="0">
                  <a:pos x="144" y="9"/>
                </a:cxn>
                <a:cxn ang="0">
                  <a:pos x="143" y="6"/>
                </a:cxn>
                <a:cxn ang="0">
                  <a:pos x="119" y="8"/>
                </a:cxn>
                <a:cxn ang="0">
                  <a:pos x="102" y="9"/>
                </a:cxn>
                <a:cxn ang="0">
                  <a:pos x="77" y="9"/>
                </a:cxn>
                <a:cxn ang="0">
                  <a:pos x="73" y="5"/>
                </a:cxn>
                <a:cxn ang="0">
                  <a:pos x="34" y="5"/>
                </a:cxn>
                <a:cxn ang="0">
                  <a:pos x="24" y="3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4" y="3"/>
                </a:cxn>
                <a:cxn ang="0">
                  <a:pos x="1" y="3"/>
                </a:cxn>
                <a:cxn ang="0">
                  <a:pos x="7" y="18"/>
                </a:cxn>
                <a:cxn ang="0">
                  <a:pos x="18" y="41"/>
                </a:cxn>
                <a:cxn ang="0">
                  <a:pos x="29" y="65"/>
                </a:cxn>
                <a:cxn ang="0">
                  <a:pos x="30" y="84"/>
                </a:cxn>
                <a:cxn ang="0">
                  <a:pos x="34" y="101"/>
                </a:cxn>
                <a:cxn ang="0">
                  <a:pos x="42" y="129"/>
                </a:cxn>
                <a:cxn ang="0">
                  <a:pos x="49" y="138"/>
                </a:cxn>
                <a:cxn ang="0">
                  <a:pos x="53" y="137"/>
                </a:cxn>
              </a:cxnLst>
              <a:rect l="0" t="0" r="r" b="b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77" name="Freeform 5"/>
            <p:cNvSpPr/>
            <p:nvPr/>
          </p:nvSpPr>
          <p:spPr bwMode="auto">
            <a:xfrm>
              <a:off x="4873304" y="3432506"/>
              <a:ext cx="132222" cy="115082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8" y="0"/>
                </a:cxn>
                <a:cxn ang="0">
                  <a:pos x="48" y="0"/>
                </a:cxn>
                <a:cxn ang="0">
                  <a:pos x="42" y="6"/>
                </a:cxn>
                <a:cxn ang="0">
                  <a:pos x="31" y="14"/>
                </a:cxn>
                <a:cxn ang="0">
                  <a:pos x="20" y="27"/>
                </a:cxn>
                <a:cxn ang="0">
                  <a:pos x="5" y="24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12" y="45"/>
                </a:cxn>
                <a:cxn ang="0">
                  <a:pos x="23" y="53"/>
                </a:cxn>
                <a:cxn ang="0">
                  <a:pos x="28" y="61"/>
                </a:cxn>
                <a:cxn ang="0">
                  <a:pos x="36" y="69"/>
                </a:cxn>
                <a:cxn ang="0">
                  <a:pos x="44" y="74"/>
                </a:cxn>
                <a:cxn ang="0">
                  <a:pos x="55" y="76"/>
                </a:cxn>
                <a:cxn ang="0">
                  <a:pos x="67" y="78"/>
                </a:cxn>
                <a:cxn ang="0">
                  <a:pos x="79" y="67"/>
                </a:cxn>
                <a:cxn ang="0">
                  <a:pos x="82" y="56"/>
                </a:cxn>
                <a:cxn ang="0">
                  <a:pos x="88" y="48"/>
                </a:cxn>
                <a:cxn ang="0">
                  <a:pos x="84" y="39"/>
                </a:cxn>
                <a:cxn ang="0">
                  <a:pos x="87" y="29"/>
                </a:cxn>
                <a:cxn ang="0">
                  <a:pos x="87" y="12"/>
                </a:cxn>
                <a:cxn ang="0">
                  <a:pos x="74" y="7"/>
                </a:cxn>
                <a:cxn ang="0">
                  <a:pos x="59" y="4"/>
                </a:cxn>
              </a:cxnLst>
              <a:rect l="0" t="0" r="r" b="b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81" name="Freeform 6"/>
            <p:cNvSpPr/>
            <p:nvPr/>
          </p:nvSpPr>
          <p:spPr bwMode="auto">
            <a:xfrm>
              <a:off x="4788829" y="3470458"/>
              <a:ext cx="149361" cy="160380"/>
            </a:xfrm>
            <a:custGeom>
              <a:avLst/>
              <a:gdLst/>
              <a:ahLst/>
              <a:cxnLst>
                <a:cxn ang="0">
                  <a:pos x="93" y="44"/>
                </a:cxn>
                <a:cxn ang="0">
                  <a:pos x="85" y="36"/>
                </a:cxn>
                <a:cxn ang="0">
                  <a:pos x="80" y="28"/>
                </a:cxn>
                <a:cxn ang="0">
                  <a:pos x="69" y="20"/>
                </a:cxn>
                <a:cxn ang="0">
                  <a:pos x="63" y="6"/>
                </a:cxn>
                <a:cxn ang="0">
                  <a:pos x="57" y="0"/>
                </a:cxn>
                <a:cxn ang="0">
                  <a:pos x="49" y="2"/>
                </a:cxn>
                <a:cxn ang="0">
                  <a:pos x="41" y="7"/>
                </a:cxn>
                <a:cxn ang="0">
                  <a:pos x="35" y="2"/>
                </a:cxn>
                <a:cxn ang="0">
                  <a:pos x="22" y="6"/>
                </a:cxn>
                <a:cxn ang="0">
                  <a:pos x="12" y="7"/>
                </a:cxn>
                <a:cxn ang="0">
                  <a:pos x="12" y="46"/>
                </a:cxn>
                <a:cxn ang="0">
                  <a:pos x="0" y="50"/>
                </a:cxn>
                <a:cxn ang="0">
                  <a:pos x="0" y="83"/>
                </a:cxn>
                <a:cxn ang="0">
                  <a:pos x="6" y="87"/>
                </a:cxn>
                <a:cxn ang="0">
                  <a:pos x="9" y="100"/>
                </a:cxn>
                <a:cxn ang="0">
                  <a:pos x="7" y="102"/>
                </a:cxn>
                <a:cxn ang="0">
                  <a:pos x="9" y="107"/>
                </a:cxn>
                <a:cxn ang="0">
                  <a:pos x="20" y="107"/>
                </a:cxn>
                <a:cxn ang="0">
                  <a:pos x="31" y="95"/>
                </a:cxn>
                <a:cxn ang="0">
                  <a:pos x="38" y="89"/>
                </a:cxn>
                <a:cxn ang="0">
                  <a:pos x="52" y="93"/>
                </a:cxn>
                <a:cxn ang="0">
                  <a:pos x="62" y="88"/>
                </a:cxn>
                <a:cxn ang="0">
                  <a:pos x="67" y="80"/>
                </a:cxn>
                <a:cxn ang="0">
                  <a:pos x="76" y="73"/>
                </a:cxn>
                <a:cxn ang="0">
                  <a:pos x="81" y="65"/>
                </a:cxn>
                <a:cxn ang="0">
                  <a:pos x="90" y="59"/>
                </a:cxn>
                <a:cxn ang="0">
                  <a:pos x="97" y="55"/>
                </a:cxn>
                <a:cxn ang="0">
                  <a:pos x="101" y="49"/>
                </a:cxn>
                <a:cxn ang="0">
                  <a:pos x="101" y="49"/>
                </a:cxn>
                <a:cxn ang="0">
                  <a:pos x="93" y="44"/>
                </a:cxn>
              </a:cxnLst>
              <a:rect l="0" t="0" r="r" b="b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95" name="Freeform 7"/>
            <p:cNvSpPr/>
            <p:nvPr/>
          </p:nvSpPr>
          <p:spPr bwMode="auto">
            <a:xfrm>
              <a:off x="4963900" y="3608801"/>
              <a:ext cx="23262" cy="2815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7" y="19"/>
                </a:cxn>
                <a:cxn ang="0">
                  <a:pos x="13" y="16"/>
                </a:cxn>
                <a:cxn ang="0">
                  <a:pos x="15" y="13"/>
                </a:cxn>
                <a:cxn ang="0">
                  <a:pos x="14" y="3"/>
                </a:cxn>
                <a:cxn ang="0">
                  <a:pos x="7" y="0"/>
                </a:cxn>
              </a:cxnLst>
              <a:rect l="0" t="0" r="r" b="b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96" name="Freeform 8"/>
            <p:cNvSpPr/>
            <p:nvPr/>
          </p:nvSpPr>
          <p:spPr bwMode="auto">
            <a:xfrm>
              <a:off x="4903911" y="3655324"/>
              <a:ext cx="36728" cy="41625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7" y="8"/>
                </a:cxn>
                <a:cxn ang="0">
                  <a:pos x="0" y="18"/>
                </a:cxn>
                <a:cxn ang="0">
                  <a:pos x="7" y="27"/>
                </a:cxn>
                <a:cxn ang="0">
                  <a:pos x="11" y="28"/>
                </a:cxn>
                <a:cxn ang="0">
                  <a:pos x="14" y="22"/>
                </a:cxn>
                <a:cxn ang="0">
                  <a:pos x="21" y="20"/>
                </a:cxn>
                <a:cxn ang="0">
                  <a:pos x="25" y="12"/>
                </a:cxn>
                <a:cxn ang="0">
                  <a:pos x="18" y="3"/>
                </a:cxn>
              </a:cxnLst>
              <a:rect l="0" t="0" r="r" b="b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97" name="Freeform 9"/>
            <p:cNvSpPr>
              <a:spLocks noEditPoints="1"/>
            </p:cNvSpPr>
            <p:nvPr/>
          </p:nvSpPr>
          <p:spPr bwMode="auto">
            <a:xfrm>
              <a:off x="4732513" y="3541466"/>
              <a:ext cx="266892" cy="235061"/>
            </a:xfrm>
            <a:custGeom>
              <a:avLst/>
              <a:gdLst/>
              <a:ahLst/>
              <a:cxnLst>
                <a:cxn ang="0">
                  <a:pos x="172" y="59"/>
                </a:cxn>
                <a:cxn ang="0">
                  <a:pos x="172" y="58"/>
                </a:cxn>
                <a:cxn ang="0">
                  <a:pos x="170" y="61"/>
                </a:cxn>
                <a:cxn ang="0">
                  <a:pos x="164" y="64"/>
                </a:cxn>
                <a:cxn ang="0">
                  <a:pos x="157" y="53"/>
                </a:cxn>
                <a:cxn ang="0">
                  <a:pos x="164" y="45"/>
                </a:cxn>
                <a:cxn ang="0">
                  <a:pos x="171" y="48"/>
                </a:cxn>
                <a:cxn ang="0">
                  <a:pos x="171" y="46"/>
                </a:cxn>
                <a:cxn ang="0">
                  <a:pos x="170" y="26"/>
                </a:cxn>
                <a:cxn ang="0">
                  <a:pos x="163" y="5"/>
                </a:cxn>
                <a:cxn ang="0">
                  <a:pos x="150" y="2"/>
                </a:cxn>
                <a:cxn ang="0">
                  <a:pos x="139" y="0"/>
                </a:cxn>
                <a:cxn ang="0">
                  <a:pos x="135" y="6"/>
                </a:cxn>
                <a:cxn ang="0">
                  <a:pos x="128" y="10"/>
                </a:cxn>
                <a:cxn ang="0">
                  <a:pos x="119" y="16"/>
                </a:cxn>
                <a:cxn ang="0">
                  <a:pos x="114" y="24"/>
                </a:cxn>
                <a:cxn ang="0">
                  <a:pos x="105" y="31"/>
                </a:cxn>
                <a:cxn ang="0">
                  <a:pos x="100" y="39"/>
                </a:cxn>
                <a:cxn ang="0">
                  <a:pos x="90" y="44"/>
                </a:cxn>
                <a:cxn ang="0">
                  <a:pos x="76" y="40"/>
                </a:cxn>
                <a:cxn ang="0">
                  <a:pos x="69" y="46"/>
                </a:cxn>
                <a:cxn ang="0">
                  <a:pos x="58" y="58"/>
                </a:cxn>
                <a:cxn ang="0">
                  <a:pos x="47" y="58"/>
                </a:cxn>
                <a:cxn ang="0">
                  <a:pos x="45" y="53"/>
                </a:cxn>
                <a:cxn ang="0">
                  <a:pos x="47" y="51"/>
                </a:cxn>
                <a:cxn ang="0">
                  <a:pos x="44" y="38"/>
                </a:cxn>
                <a:cxn ang="0">
                  <a:pos x="38" y="34"/>
                </a:cxn>
                <a:cxn ang="0">
                  <a:pos x="38" y="76"/>
                </a:cxn>
                <a:cxn ang="0">
                  <a:pos x="31" y="83"/>
                </a:cxn>
                <a:cxn ang="0">
                  <a:pos x="17" y="83"/>
                </a:cxn>
                <a:cxn ang="0">
                  <a:pos x="11" y="75"/>
                </a:cxn>
                <a:cxn ang="0">
                  <a:pos x="4" y="79"/>
                </a:cxn>
                <a:cxn ang="0">
                  <a:pos x="0" y="80"/>
                </a:cxn>
                <a:cxn ang="0">
                  <a:pos x="8" y="98"/>
                </a:cxn>
                <a:cxn ang="0">
                  <a:pos x="19" y="120"/>
                </a:cxn>
                <a:cxn ang="0">
                  <a:pos x="19" y="131"/>
                </a:cxn>
                <a:cxn ang="0">
                  <a:pos x="19" y="140"/>
                </a:cxn>
                <a:cxn ang="0">
                  <a:pos x="23" y="149"/>
                </a:cxn>
                <a:cxn ang="0">
                  <a:pos x="27" y="152"/>
                </a:cxn>
                <a:cxn ang="0">
                  <a:pos x="33" y="157"/>
                </a:cxn>
                <a:cxn ang="0">
                  <a:pos x="41" y="157"/>
                </a:cxn>
                <a:cxn ang="0">
                  <a:pos x="54" y="153"/>
                </a:cxn>
                <a:cxn ang="0">
                  <a:pos x="64" y="149"/>
                </a:cxn>
                <a:cxn ang="0">
                  <a:pos x="82" y="149"/>
                </a:cxn>
                <a:cxn ang="0">
                  <a:pos x="93" y="147"/>
                </a:cxn>
                <a:cxn ang="0">
                  <a:pos x="100" y="146"/>
                </a:cxn>
                <a:cxn ang="0">
                  <a:pos x="109" y="143"/>
                </a:cxn>
                <a:cxn ang="0">
                  <a:pos x="132" y="128"/>
                </a:cxn>
                <a:cxn ang="0">
                  <a:pos x="159" y="95"/>
                </a:cxn>
                <a:cxn ang="0">
                  <a:pos x="175" y="77"/>
                </a:cxn>
                <a:cxn ang="0">
                  <a:pos x="181" y="59"/>
                </a:cxn>
                <a:cxn ang="0">
                  <a:pos x="172" y="59"/>
                </a:cxn>
                <a:cxn ang="0">
                  <a:pos x="137" y="97"/>
                </a:cxn>
                <a:cxn ang="0">
                  <a:pos x="130" y="99"/>
                </a:cxn>
                <a:cxn ang="0">
                  <a:pos x="127" y="105"/>
                </a:cxn>
                <a:cxn ang="0">
                  <a:pos x="123" y="104"/>
                </a:cxn>
                <a:cxn ang="0">
                  <a:pos x="116" y="95"/>
                </a:cxn>
                <a:cxn ang="0">
                  <a:pos x="123" y="85"/>
                </a:cxn>
                <a:cxn ang="0">
                  <a:pos x="134" y="80"/>
                </a:cxn>
                <a:cxn ang="0">
                  <a:pos x="141" y="89"/>
                </a:cxn>
                <a:cxn ang="0">
                  <a:pos x="137" y="97"/>
                </a:cxn>
              </a:cxnLst>
              <a:rect l="0" t="0" r="r" b="b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98" name="Freeform 10"/>
            <p:cNvSpPr/>
            <p:nvPr/>
          </p:nvSpPr>
          <p:spPr bwMode="auto">
            <a:xfrm>
              <a:off x="4660281" y="3266004"/>
              <a:ext cx="194660" cy="206903"/>
            </a:xfrm>
            <a:custGeom>
              <a:avLst/>
              <a:gdLst/>
              <a:ahLst/>
              <a:cxnLst>
                <a:cxn ang="0">
                  <a:pos x="8" y="129"/>
                </a:cxn>
                <a:cxn ang="0">
                  <a:pos x="13" y="131"/>
                </a:cxn>
                <a:cxn ang="0">
                  <a:pos x="24" y="132"/>
                </a:cxn>
                <a:cxn ang="0">
                  <a:pos x="34" y="134"/>
                </a:cxn>
                <a:cxn ang="0">
                  <a:pos x="73" y="134"/>
                </a:cxn>
                <a:cxn ang="0">
                  <a:pos x="77" y="138"/>
                </a:cxn>
                <a:cxn ang="0">
                  <a:pos x="102" y="138"/>
                </a:cxn>
                <a:cxn ang="0">
                  <a:pos x="119" y="137"/>
                </a:cxn>
                <a:cxn ang="0">
                  <a:pos x="122" y="136"/>
                </a:cxn>
                <a:cxn ang="0">
                  <a:pos x="109" y="119"/>
                </a:cxn>
                <a:cxn ang="0">
                  <a:pos x="110" y="81"/>
                </a:cxn>
                <a:cxn ang="0">
                  <a:pos x="127" y="82"/>
                </a:cxn>
                <a:cxn ang="0">
                  <a:pos x="130" y="79"/>
                </a:cxn>
                <a:cxn ang="0">
                  <a:pos x="132" y="57"/>
                </a:cxn>
                <a:cxn ang="0">
                  <a:pos x="129" y="57"/>
                </a:cxn>
                <a:cxn ang="0">
                  <a:pos x="119" y="58"/>
                </a:cxn>
                <a:cxn ang="0">
                  <a:pos x="113" y="61"/>
                </a:cxn>
                <a:cxn ang="0">
                  <a:pos x="113" y="52"/>
                </a:cxn>
                <a:cxn ang="0">
                  <a:pos x="108" y="43"/>
                </a:cxn>
                <a:cxn ang="0">
                  <a:pos x="109" y="27"/>
                </a:cxn>
                <a:cxn ang="0">
                  <a:pos x="107" y="18"/>
                </a:cxn>
                <a:cxn ang="0">
                  <a:pos x="100" y="16"/>
                </a:cxn>
                <a:cxn ang="0">
                  <a:pos x="94" y="14"/>
                </a:cxn>
                <a:cxn ang="0">
                  <a:pos x="85" y="14"/>
                </a:cxn>
                <a:cxn ang="0">
                  <a:pos x="81" y="24"/>
                </a:cxn>
                <a:cxn ang="0">
                  <a:pos x="68" y="26"/>
                </a:cxn>
                <a:cxn ang="0">
                  <a:pos x="58" y="19"/>
                </a:cxn>
                <a:cxn ang="0">
                  <a:pos x="54" y="10"/>
                </a:cxn>
                <a:cxn ang="0">
                  <a:pos x="52" y="1"/>
                </a:cxn>
                <a:cxn ang="0">
                  <a:pos x="15" y="1"/>
                </a:cxn>
                <a:cxn ang="0">
                  <a:pos x="9" y="4"/>
                </a:cxn>
                <a:cxn ang="0">
                  <a:pos x="19" y="28"/>
                </a:cxn>
                <a:cxn ang="0">
                  <a:pos x="17" y="39"/>
                </a:cxn>
                <a:cxn ang="0">
                  <a:pos x="24" y="63"/>
                </a:cxn>
                <a:cxn ang="0">
                  <a:pos x="16" y="79"/>
                </a:cxn>
                <a:cxn ang="0">
                  <a:pos x="8" y="101"/>
                </a:cxn>
                <a:cxn ang="0">
                  <a:pos x="2" y="117"/>
                </a:cxn>
                <a:cxn ang="0">
                  <a:pos x="1" y="132"/>
                </a:cxn>
                <a:cxn ang="0">
                  <a:pos x="1" y="132"/>
                </a:cxn>
                <a:cxn ang="0">
                  <a:pos x="4" y="132"/>
                </a:cxn>
                <a:cxn ang="0">
                  <a:pos x="8" y="129"/>
                </a:cxn>
              </a:cxnLst>
              <a:rect l="0" t="0" r="r" b="b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99" name="Freeform 11"/>
            <p:cNvSpPr/>
            <p:nvPr/>
          </p:nvSpPr>
          <p:spPr bwMode="auto">
            <a:xfrm>
              <a:off x="4821884" y="3305181"/>
              <a:ext cx="190987" cy="168950"/>
            </a:xfrm>
            <a:custGeom>
              <a:avLst/>
              <a:gdLst/>
              <a:ahLst/>
              <a:cxnLst>
                <a:cxn ang="0">
                  <a:pos x="100" y="5"/>
                </a:cxn>
                <a:cxn ang="0">
                  <a:pos x="92" y="0"/>
                </a:cxn>
                <a:cxn ang="0">
                  <a:pos x="78" y="3"/>
                </a:cxn>
                <a:cxn ang="0">
                  <a:pos x="75" y="10"/>
                </a:cxn>
                <a:cxn ang="0">
                  <a:pos x="74" y="16"/>
                </a:cxn>
                <a:cxn ang="0">
                  <a:pos x="73" y="29"/>
                </a:cxn>
                <a:cxn ang="0">
                  <a:pos x="71" y="39"/>
                </a:cxn>
                <a:cxn ang="0">
                  <a:pos x="78" y="48"/>
                </a:cxn>
                <a:cxn ang="0">
                  <a:pos x="86" y="46"/>
                </a:cxn>
                <a:cxn ang="0">
                  <a:pos x="87" y="54"/>
                </a:cxn>
                <a:cxn ang="0">
                  <a:pos x="85" y="59"/>
                </a:cxn>
                <a:cxn ang="0">
                  <a:pos x="77" y="59"/>
                </a:cxn>
                <a:cxn ang="0">
                  <a:pos x="73" y="49"/>
                </a:cxn>
                <a:cxn ang="0">
                  <a:pos x="64" y="47"/>
                </a:cxn>
                <a:cxn ang="0">
                  <a:pos x="58" y="41"/>
                </a:cxn>
                <a:cxn ang="0">
                  <a:pos x="54" y="43"/>
                </a:cxn>
                <a:cxn ang="0">
                  <a:pos x="49" y="44"/>
                </a:cxn>
                <a:cxn ang="0">
                  <a:pos x="40" y="41"/>
                </a:cxn>
                <a:cxn ang="0">
                  <a:pos x="36" y="36"/>
                </a:cxn>
                <a:cxn ang="0">
                  <a:pos x="29" y="36"/>
                </a:cxn>
                <a:cxn ang="0">
                  <a:pos x="26" y="34"/>
                </a:cxn>
                <a:cxn ang="0">
                  <a:pos x="23" y="31"/>
                </a:cxn>
                <a:cxn ang="0">
                  <a:pos x="21" y="53"/>
                </a:cxn>
                <a:cxn ang="0">
                  <a:pos x="18" y="56"/>
                </a:cxn>
                <a:cxn ang="0">
                  <a:pos x="1" y="55"/>
                </a:cxn>
                <a:cxn ang="0">
                  <a:pos x="0" y="93"/>
                </a:cxn>
                <a:cxn ang="0">
                  <a:pos x="13" y="110"/>
                </a:cxn>
                <a:cxn ang="0">
                  <a:pos x="34" y="109"/>
                </a:cxn>
                <a:cxn ang="0">
                  <a:pos x="35" y="112"/>
                </a:cxn>
                <a:cxn ang="0">
                  <a:pos x="40" y="111"/>
                </a:cxn>
                <a:cxn ang="0">
                  <a:pos x="55" y="114"/>
                </a:cxn>
                <a:cxn ang="0">
                  <a:pos x="66" y="101"/>
                </a:cxn>
                <a:cxn ang="0">
                  <a:pos x="77" y="93"/>
                </a:cxn>
                <a:cxn ang="0">
                  <a:pos x="83" y="87"/>
                </a:cxn>
                <a:cxn ang="0">
                  <a:pos x="93" y="87"/>
                </a:cxn>
                <a:cxn ang="0">
                  <a:pos x="93" y="87"/>
                </a:cxn>
                <a:cxn ang="0">
                  <a:pos x="91" y="79"/>
                </a:cxn>
                <a:cxn ang="0">
                  <a:pos x="122" y="67"/>
                </a:cxn>
                <a:cxn ang="0">
                  <a:pos x="120" y="62"/>
                </a:cxn>
                <a:cxn ang="0">
                  <a:pos x="122" y="51"/>
                </a:cxn>
                <a:cxn ang="0">
                  <a:pos x="127" y="48"/>
                </a:cxn>
                <a:cxn ang="0">
                  <a:pos x="126" y="30"/>
                </a:cxn>
                <a:cxn ang="0">
                  <a:pos x="130" y="28"/>
                </a:cxn>
                <a:cxn ang="0">
                  <a:pos x="125" y="16"/>
                </a:cxn>
                <a:cxn ang="0">
                  <a:pos x="110" y="9"/>
                </a:cxn>
                <a:cxn ang="0">
                  <a:pos x="100" y="5"/>
                </a:cxn>
              </a:cxnLst>
              <a:rect l="0" t="0" r="r" b="b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09" name="Freeform 12"/>
            <p:cNvSpPr/>
            <p:nvPr/>
          </p:nvSpPr>
          <p:spPr bwMode="auto">
            <a:xfrm>
              <a:off x="4934517" y="3185202"/>
              <a:ext cx="33056" cy="29383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2" y="2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3" y="18"/>
                </a:cxn>
                <a:cxn ang="0">
                  <a:pos x="6" y="19"/>
                </a:cxn>
                <a:cxn ang="0">
                  <a:pos x="12" y="15"/>
                </a:cxn>
                <a:cxn ang="0">
                  <a:pos x="22" y="13"/>
                </a:cxn>
                <a:cxn ang="0">
                  <a:pos x="20" y="5"/>
                </a:cxn>
                <a:cxn ang="0">
                  <a:pos x="18" y="0"/>
                </a:cxn>
              </a:cxnLst>
              <a:rect l="0" t="0" r="r" b="b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10" name="Freeform 13"/>
            <p:cNvSpPr/>
            <p:nvPr/>
          </p:nvSpPr>
          <p:spPr bwMode="auto">
            <a:xfrm>
              <a:off x="5135298" y="2963608"/>
              <a:ext cx="172623" cy="230164"/>
            </a:xfrm>
            <a:custGeom>
              <a:avLst/>
              <a:gdLst/>
              <a:ahLst/>
              <a:cxnLst>
                <a:cxn ang="0">
                  <a:pos x="27" y="30"/>
                </a:cxn>
                <a:cxn ang="0">
                  <a:pos x="35" y="37"/>
                </a:cxn>
                <a:cxn ang="0">
                  <a:pos x="58" y="45"/>
                </a:cxn>
                <a:cxn ang="0">
                  <a:pos x="73" y="48"/>
                </a:cxn>
                <a:cxn ang="0">
                  <a:pos x="77" y="51"/>
                </a:cxn>
                <a:cxn ang="0">
                  <a:pos x="47" y="81"/>
                </a:cxn>
                <a:cxn ang="0">
                  <a:pos x="35" y="83"/>
                </a:cxn>
                <a:cxn ang="0">
                  <a:pos x="20" y="91"/>
                </a:cxn>
                <a:cxn ang="0">
                  <a:pos x="11" y="92"/>
                </a:cxn>
                <a:cxn ang="0">
                  <a:pos x="5" y="100"/>
                </a:cxn>
                <a:cxn ang="0">
                  <a:pos x="0" y="108"/>
                </a:cxn>
                <a:cxn ang="0">
                  <a:pos x="1" y="148"/>
                </a:cxn>
                <a:cxn ang="0">
                  <a:pos x="6" y="157"/>
                </a:cxn>
                <a:cxn ang="0">
                  <a:pos x="31" y="131"/>
                </a:cxn>
                <a:cxn ang="0">
                  <a:pos x="51" y="116"/>
                </a:cxn>
                <a:cxn ang="0">
                  <a:pos x="79" y="88"/>
                </a:cxn>
                <a:cxn ang="0">
                  <a:pos x="92" y="67"/>
                </a:cxn>
                <a:cxn ang="0">
                  <a:pos x="102" y="50"/>
                </a:cxn>
                <a:cxn ang="0">
                  <a:pos x="113" y="28"/>
                </a:cxn>
                <a:cxn ang="0">
                  <a:pos x="117" y="8"/>
                </a:cxn>
                <a:cxn ang="0">
                  <a:pos x="109" y="4"/>
                </a:cxn>
                <a:cxn ang="0">
                  <a:pos x="84" y="11"/>
                </a:cxn>
                <a:cxn ang="0">
                  <a:pos x="66" y="15"/>
                </a:cxn>
                <a:cxn ang="0">
                  <a:pos x="51" y="18"/>
                </a:cxn>
                <a:cxn ang="0">
                  <a:pos x="33" y="16"/>
                </a:cxn>
                <a:cxn ang="0">
                  <a:pos x="27" y="10"/>
                </a:cxn>
                <a:cxn ang="0">
                  <a:pos x="20" y="20"/>
                </a:cxn>
                <a:cxn ang="0">
                  <a:pos x="27" y="30"/>
                </a:cxn>
              </a:cxnLst>
              <a:rect l="0" t="0" r="r" b="b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11" name="Freeform 14"/>
            <p:cNvSpPr/>
            <p:nvPr/>
          </p:nvSpPr>
          <p:spPr bwMode="auto">
            <a:xfrm>
              <a:off x="4247701" y="2540009"/>
              <a:ext cx="200781" cy="159156"/>
            </a:xfrm>
            <a:custGeom>
              <a:avLst/>
              <a:gdLst/>
              <a:ahLst/>
              <a:cxnLst>
                <a:cxn ang="0">
                  <a:pos x="50" y="108"/>
                </a:cxn>
                <a:cxn ang="0">
                  <a:pos x="50" y="93"/>
                </a:cxn>
                <a:cxn ang="0">
                  <a:pos x="68" y="81"/>
                </a:cxn>
                <a:cxn ang="0">
                  <a:pos x="75" y="79"/>
                </a:cxn>
                <a:cxn ang="0">
                  <a:pos x="85" y="77"/>
                </a:cxn>
                <a:cxn ang="0">
                  <a:pos x="91" y="70"/>
                </a:cxn>
                <a:cxn ang="0">
                  <a:pos x="99" y="67"/>
                </a:cxn>
                <a:cxn ang="0">
                  <a:pos x="104" y="64"/>
                </a:cxn>
                <a:cxn ang="0">
                  <a:pos x="106" y="57"/>
                </a:cxn>
                <a:cxn ang="0">
                  <a:pos x="110" y="54"/>
                </a:cxn>
                <a:cxn ang="0">
                  <a:pos x="116" y="50"/>
                </a:cxn>
                <a:cxn ang="0">
                  <a:pos x="133" y="49"/>
                </a:cxn>
                <a:cxn ang="0">
                  <a:pos x="135" y="45"/>
                </a:cxn>
                <a:cxn ang="0">
                  <a:pos x="131" y="37"/>
                </a:cxn>
                <a:cxn ang="0">
                  <a:pos x="130" y="27"/>
                </a:cxn>
                <a:cxn ang="0">
                  <a:pos x="127" y="15"/>
                </a:cxn>
                <a:cxn ang="0">
                  <a:pos x="125" y="11"/>
                </a:cxn>
                <a:cxn ang="0">
                  <a:pos x="112" y="8"/>
                </a:cxn>
                <a:cxn ang="0">
                  <a:pos x="93" y="6"/>
                </a:cxn>
                <a:cxn ang="0">
                  <a:pos x="82" y="2"/>
                </a:cxn>
                <a:cxn ang="0">
                  <a:pos x="70" y="25"/>
                </a:cxn>
                <a:cxn ang="0">
                  <a:pos x="53" y="33"/>
                </a:cxn>
                <a:cxn ang="0">
                  <a:pos x="44" y="42"/>
                </a:cxn>
                <a:cxn ang="0">
                  <a:pos x="38" y="53"/>
                </a:cxn>
                <a:cxn ang="0">
                  <a:pos x="38" y="70"/>
                </a:cxn>
                <a:cxn ang="0">
                  <a:pos x="25" y="89"/>
                </a:cxn>
                <a:cxn ang="0">
                  <a:pos x="8" y="100"/>
                </a:cxn>
                <a:cxn ang="0">
                  <a:pos x="0" y="104"/>
                </a:cxn>
                <a:cxn ang="0">
                  <a:pos x="42" y="104"/>
                </a:cxn>
                <a:cxn ang="0">
                  <a:pos x="50" y="108"/>
                </a:cxn>
              </a:cxnLst>
              <a:rect l="0" t="0" r="r" b="b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12" name="Freeform 15"/>
            <p:cNvSpPr/>
            <p:nvPr/>
          </p:nvSpPr>
          <p:spPr bwMode="auto">
            <a:xfrm>
              <a:off x="4588049" y="2511851"/>
              <a:ext cx="72233" cy="134671"/>
            </a:xfrm>
            <a:custGeom>
              <a:avLst/>
              <a:gdLst/>
              <a:ahLst/>
              <a:cxnLst>
                <a:cxn ang="0">
                  <a:pos x="13" y="23"/>
                </a:cxn>
                <a:cxn ang="0">
                  <a:pos x="10" y="35"/>
                </a:cxn>
                <a:cxn ang="0">
                  <a:pos x="3" y="42"/>
                </a:cxn>
                <a:cxn ang="0">
                  <a:pos x="7" y="54"/>
                </a:cxn>
                <a:cxn ang="0">
                  <a:pos x="12" y="62"/>
                </a:cxn>
                <a:cxn ang="0">
                  <a:pos x="21" y="68"/>
                </a:cxn>
                <a:cxn ang="0">
                  <a:pos x="26" y="88"/>
                </a:cxn>
                <a:cxn ang="0">
                  <a:pos x="27" y="91"/>
                </a:cxn>
                <a:cxn ang="0">
                  <a:pos x="32" y="87"/>
                </a:cxn>
                <a:cxn ang="0">
                  <a:pos x="34" y="78"/>
                </a:cxn>
                <a:cxn ang="0">
                  <a:pos x="35" y="73"/>
                </a:cxn>
                <a:cxn ang="0">
                  <a:pos x="43" y="65"/>
                </a:cxn>
                <a:cxn ang="0">
                  <a:pos x="48" y="61"/>
                </a:cxn>
                <a:cxn ang="0">
                  <a:pos x="49" y="55"/>
                </a:cxn>
                <a:cxn ang="0">
                  <a:pos x="44" y="51"/>
                </a:cxn>
                <a:cxn ang="0">
                  <a:pos x="40" y="47"/>
                </a:cxn>
                <a:cxn ang="0">
                  <a:pos x="31" y="43"/>
                </a:cxn>
                <a:cxn ang="0">
                  <a:pos x="40" y="35"/>
                </a:cxn>
                <a:cxn ang="0">
                  <a:pos x="40" y="20"/>
                </a:cxn>
                <a:cxn ang="0">
                  <a:pos x="42" y="10"/>
                </a:cxn>
                <a:cxn ang="0">
                  <a:pos x="40" y="6"/>
                </a:cxn>
                <a:cxn ang="0">
                  <a:pos x="35" y="4"/>
                </a:cxn>
                <a:cxn ang="0">
                  <a:pos x="20" y="4"/>
                </a:cxn>
                <a:cxn ang="0">
                  <a:pos x="13" y="5"/>
                </a:cxn>
                <a:cxn ang="0">
                  <a:pos x="13" y="23"/>
                </a:cxn>
              </a:cxnLst>
              <a:rect l="0" t="0" r="r" b="b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13" name="Freeform 16"/>
            <p:cNvSpPr/>
            <p:nvPr/>
          </p:nvSpPr>
          <p:spPr bwMode="auto">
            <a:xfrm>
              <a:off x="4319933" y="2516748"/>
              <a:ext cx="346469" cy="331779"/>
            </a:xfrm>
            <a:custGeom>
              <a:avLst/>
              <a:gdLst/>
              <a:ahLst/>
              <a:cxnLst>
                <a:cxn ang="0">
                  <a:pos x="81" y="43"/>
                </a:cxn>
                <a:cxn ang="0">
                  <a:pos x="82" y="53"/>
                </a:cxn>
                <a:cxn ang="0">
                  <a:pos x="86" y="61"/>
                </a:cxn>
                <a:cxn ang="0">
                  <a:pos x="84" y="65"/>
                </a:cxn>
                <a:cxn ang="0">
                  <a:pos x="67" y="66"/>
                </a:cxn>
                <a:cxn ang="0">
                  <a:pos x="61" y="70"/>
                </a:cxn>
                <a:cxn ang="0">
                  <a:pos x="57" y="73"/>
                </a:cxn>
                <a:cxn ang="0">
                  <a:pos x="55" y="80"/>
                </a:cxn>
                <a:cxn ang="0">
                  <a:pos x="50" y="83"/>
                </a:cxn>
                <a:cxn ang="0">
                  <a:pos x="42" y="86"/>
                </a:cxn>
                <a:cxn ang="0">
                  <a:pos x="36" y="93"/>
                </a:cxn>
                <a:cxn ang="0">
                  <a:pos x="26" y="95"/>
                </a:cxn>
                <a:cxn ang="0">
                  <a:pos x="19" y="97"/>
                </a:cxn>
                <a:cxn ang="0">
                  <a:pos x="1" y="109"/>
                </a:cxn>
                <a:cxn ang="0">
                  <a:pos x="1" y="124"/>
                </a:cxn>
                <a:cxn ang="0">
                  <a:pos x="3" y="126"/>
                </a:cxn>
                <a:cxn ang="0">
                  <a:pos x="112" y="199"/>
                </a:cxn>
                <a:cxn ang="0">
                  <a:pos x="120" y="209"/>
                </a:cxn>
                <a:cxn ang="0">
                  <a:pos x="132" y="213"/>
                </a:cxn>
                <a:cxn ang="0">
                  <a:pos x="138" y="225"/>
                </a:cxn>
                <a:cxn ang="0">
                  <a:pos x="149" y="223"/>
                </a:cxn>
                <a:cxn ang="0">
                  <a:pos x="166" y="217"/>
                </a:cxn>
                <a:cxn ang="0">
                  <a:pos x="187" y="201"/>
                </a:cxn>
                <a:cxn ang="0">
                  <a:pos x="235" y="171"/>
                </a:cxn>
                <a:cxn ang="0">
                  <a:pos x="235" y="171"/>
                </a:cxn>
                <a:cxn ang="0">
                  <a:pos x="230" y="161"/>
                </a:cxn>
                <a:cxn ang="0">
                  <a:pos x="221" y="158"/>
                </a:cxn>
                <a:cxn ang="0">
                  <a:pos x="214" y="154"/>
                </a:cxn>
                <a:cxn ang="0">
                  <a:pos x="212" y="145"/>
                </a:cxn>
                <a:cxn ang="0">
                  <a:pos x="207" y="138"/>
                </a:cxn>
                <a:cxn ang="0">
                  <a:pos x="212" y="133"/>
                </a:cxn>
                <a:cxn ang="0">
                  <a:pos x="211" y="127"/>
                </a:cxn>
                <a:cxn ang="0">
                  <a:pos x="211" y="120"/>
                </a:cxn>
                <a:cxn ang="0">
                  <a:pos x="211" y="113"/>
                </a:cxn>
                <a:cxn ang="0">
                  <a:pos x="212" y="101"/>
                </a:cxn>
                <a:cxn ang="0">
                  <a:pos x="207" y="91"/>
                </a:cxn>
                <a:cxn ang="0">
                  <a:pos x="209" y="88"/>
                </a:cxn>
                <a:cxn ang="0">
                  <a:pos x="208" y="85"/>
                </a:cxn>
                <a:cxn ang="0">
                  <a:pos x="203" y="65"/>
                </a:cxn>
                <a:cxn ang="0">
                  <a:pos x="194" y="59"/>
                </a:cxn>
                <a:cxn ang="0">
                  <a:pos x="189" y="51"/>
                </a:cxn>
                <a:cxn ang="0">
                  <a:pos x="185" y="39"/>
                </a:cxn>
                <a:cxn ang="0">
                  <a:pos x="192" y="32"/>
                </a:cxn>
                <a:cxn ang="0">
                  <a:pos x="195" y="20"/>
                </a:cxn>
                <a:cxn ang="0">
                  <a:pos x="195" y="2"/>
                </a:cxn>
                <a:cxn ang="0">
                  <a:pos x="185" y="0"/>
                </a:cxn>
                <a:cxn ang="0">
                  <a:pos x="173" y="1"/>
                </a:cxn>
                <a:cxn ang="0">
                  <a:pos x="158" y="5"/>
                </a:cxn>
                <a:cxn ang="0">
                  <a:pos x="115" y="7"/>
                </a:cxn>
                <a:cxn ang="0">
                  <a:pos x="98" y="16"/>
                </a:cxn>
                <a:cxn ang="0">
                  <a:pos x="80" y="26"/>
                </a:cxn>
                <a:cxn ang="0">
                  <a:pos x="76" y="27"/>
                </a:cxn>
                <a:cxn ang="0">
                  <a:pos x="78" y="31"/>
                </a:cxn>
                <a:cxn ang="0">
                  <a:pos x="81" y="43"/>
                </a:cxn>
              </a:cxnLst>
              <a:rect l="0" t="0" r="r" b="b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14" name="Freeform 17"/>
            <p:cNvSpPr/>
            <p:nvPr/>
          </p:nvSpPr>
          <p:spPr bwMode="auto">
            <a:xfrm>
              <a:off x="4623552" y="2592653"/>
              <a:ext cx="253425" cy="243631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1" y="18"/>
                </a:cxn>
                <a:cxn ang="0">
                  <a:pos x="10" y="23"/>
                </a:cxn>
                <a:cxn ang="0">
                  <a:pos x="8" y="32"/>
                </a:cxn>
                <a:cxn ang="0">
                  <a:pos x="1" y="39"/>
                </a:cxn>
                <a:cxn ang="0">
                  <a:pos x="6" y="49"/>
                </a:cxn>
                <a:cxn ang="0">
                  <a:pos x="5" y="61"/>
                </a:cxn>
                <a:cxn ang="0">
                  <a:pos x="5" y="68"/>
                </a:cxn>
                <a:cxn ang="0">
                  <a:pos x="5" y="75"/>
                </a:cxn>
                <a:cxn ang="0">
                  <a:pos x="6" y="81"/>
                </a:cxn>
                <a:cxn ang="0">
                  <a:pos x="1" y="86"/>
                </a:cxn>
                <a:cxn ang="0">
                  <a:pos x="6" y="93"/>
                </a:cxn>
                <a:cxn ang="0">
                  <a:pos x="8" y="102"/>
                </a:cxn>
                <a:cxn ang="0">
                  <a:pos x="15" y="106"/>
                </a:cxn>
                <a:cxn ang="0">
                  <a:pos x="24" y="109"/>
                </a:cxn>
                <a:cxn ang="0">
                  <a:pos x="29" y="119"/>
                </a:cxn>
                <a:cxn ang="0">
                  <a:pos x="46" y="122"/>
                </a:cxn>
                <a:cxn ang="0">
                  <a:pos x="53" y="129"/>
                </a:cxn>
                <a:cxn ang="0">
                  <a:pos x="72" y="119"/>
                </a:cxn>
                <a:cxn ang="0">
                  <a:pos x="158" y="165"/>
                </a:cxn>
                <a:cxn ang="0">
                  <a:pos x="158" y="159"/>
                </a:cxn>
                <a:cxn ang="0">
                  <a:pos x="169" y="159"/>
                </a:cxn>
                <a:cxn ang="0">
                  <a:pos x="169" y="48"/>
                </a:cxn>
                <a:cxn ang="0">
                  <a:pos x="169" y="32"/>
                </a:cxn>
                <a:cxn ang="0">
                  <a:pos x="170" y="18"/>
                </a:cxn>
                <a:cxn ang="0">
                  <a:pos x="171" y="15"/>
                </a:cxn>
                <a:cxn ang="0">
                  <a:pos x="171" y="15"/>
                </a:cxn>
                <a:cxn ang="0">
                  <a:pos x="156" y="11"/>
                </a:cxn>
                <a:cxn ang="0">
                  <a:pos x="138" y="2"/>
                </a:cxn>
                <a:cxn ang="0">
                  <a:pos x="113" y="15"/>
                </a:cxn>
                <a:cxn ang="0">
                  <a:pos x="115" y="29"/>
                </a:cxn>
                <a:cxn ang="0">
                  <a:pos x="97" y="29"/>
                </a:cxn>
                <a:cxn ang="0">
                  <a:pos x="77" y="22"/>
                </a:cxn>
                <a:cxn ang="0">
                  <a:pos x="65" y="14"/>
                </a:cxn>
                <a:cxn ang="0">
                  <a:pos x="58" y="7"/>
                </a:cxn>
                <a:cxn ang="0">
                  <a:pos x="38" y="3"/>
                </a:cxn>
                <a:cxn ang="0">
                  <a:pos x="25" y="0"/>
                </a:cxn>
                <a:cxn ang="0">
                  <a:pos x="24" y="6"/>
                </a:cxn>
                <a:cxn ang="0">
                  <a:pos x="19" y="10"/>
                </a:cxn>
              </a:cxnLst>
              <a:rect l="0" t="0" r="r" b="b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15" name="Freeform 18"/>
            <p:cNvSpPr/>
            <p:nvPr/>
          </p:nvSpPr>
          <p:spPr bwMode="auto">
            <a:xfrm>
              <a:off x="4188936" y="2931777"/>
              <a:ext cx="47747" cy="17140"/>
            </a:xfrm>
            <a:custGeom>
              <a:avLst/>
              <a:gdLst/>
              <a:ahLst/>
              <a:cxnLst>
                <a:cxn ang="0">
                  <a:pos x="16" y="7"/>
                </a:cxn>
                <a:cxn ang="0">
                  <a:pos x="25" y="10"/>
                </a:cxn>
                <a:cxn ang="0">
                  <a:pos x="32" y="8"/>
                </a:cxn>
                <a:cxn ang="0">
                  <a:pos x="26" y="7"/>
                </a:cxn>
                <a:cxn ang="0">
                  <a:pos x="15" y="2"/>
                </a:cxn>
                <a:cxn ang="0">
                  <a:pos x="1" y="5"/>
                </a:cxn>
                <a:cxn ang="0">
                  <a:pos x="0" y="11"/>
                </a:cxn>
                <a:cxn ang="0">
                  <a:pos x="3" y="11"/>
                </a:cxn>
                <a:cxn ang="0">
                  <a:pos x="16" y="7"/>
                </a:cxn>
              </a:cxnLst>
              <a:rect l="0" t="0" r="r" b="b"/>
              <a:pathLst>
                <a:path w="32" h="11">
                  <a:moveTo>
                    <a:pt x="16" y="7"/>
                  </a:moveTo>
                  <a:cubicBezTo>
                    <a:pt x="18" y="5"/>
                    <a:pt x="22" y="9"/>
                    <a:pt x="25" y="10"/>
                  </a:cubicBezTo>
                  <a:cubicBezTo>
                    <a:pt x="29" y="10"/>
                    <a:pt x="32" y="8"/>
                    <a:pt x="32" y="8"/>
                  </a:cubicBezTo>
                  <a:cubicBezTo>
                    <a:pt x="32" y="8"/>
                    <a:pt x="32" y="7"/>
                    <a:pt x="26" y="7"/>
                  </a:cubicBezTo>
                  <a:cubicBezTo>
                    <a:pt x="21" y="7"/>
                    <a:pt x="20" y="0"/>
                    <a:pt x="15" y="2"/>
                  </a:cubicBezTo>
                  <a:cubicBezTo>
                    <a:pt x="10" y="5"/>
                    <a:pt x="7" y="5"/>
                    <a:pt x="1" y="5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6" y="11"/>
                    <a:pt x="13" y="9"/>
                    <a:pt x="16" y="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16" name="Freeform 19"/>
            <p:cNvSpPr/>
            <p:nvPr/>
          </p:nvSpPr>
          <p:spPr bwMode="auto">
            <a:xfrm>
              <a:off x="4179142" y="2886479"/>
              <a:ext cx="96718" cy="78354"/>
            </a:xfrm>
            <a:custGeom>
              <a:avLst/>
              <a:gdLst/>
              <a:ahLst/>
              <a:cxnLst>
                <a:cxn ang="0">
                  <a:pos x="15" y="51"/>
                </a:cxn>
                <a:cxn ang="0">
                  <a:pos x="21" y="48"/>
                </a:cxn>
                <a:cxn ang="0">
                  <a:pos x="37" y="47"/>
                </a:cxn>
                <a:cxn ang="0">
                  <a:pos x="40" y="48"/>
                </a:cxn>
                <a:cxn ang="0">
                  <a:pos x="40" y="47"/>
                </a:cxn>
                <a:cxn ang="0">
                  <a:pos x="48" y="50"/>
                </a:cxn>
                <a:cxn ang="0">
                  <a:pos x="65" y="51"/>
                </a:cxn>
                <a:cxn ang="0">
                  <a:pos x="66" y="50"/>
                </a:cxn>
                <a:cxn ang="0">
                  <a:pos x="66" y="43"/>
                </a:cxn>
                <a:cxn ang="0">
                  <a:pos x="60" y="36"/>
                </a:cxn>
                <a:cxn ang="0">
                  <a:pos x="58" y="29"/>
                </a:cxn>
                <a:cxn ang="0">
                  <a:pos x="56" y="26"/>
                </a:cxn>
                <a:cxn ang="0">
                  <a:pos x="50" y="18"/>
                </a:cxn>
                <a:cxn ang="0">
                  <a:pos x="42" y="8"/>
                </a:cxn>
                <a:cxn ang="0">
                  <a:pos x="38" y="8"/>
                </a:cxn>
                <a:cxn ang="0">
                  <a:pos x="32" y="2"/>
                </a:cxn>
                <a:cxn ang="0">
                  <a:pos x="23" y="3"/>
                </a:cxn>
                <a:cxn ang="0">
                  <a:pos x="13" y="3"/>
                </a:cxn>
                <a:cxn ang="0">
                  <a:pos x="6" y="8"/>
                </a:cxn>
                <a:cxn ang="0">
                  <a:pos x="6" y="8"/>
                </a:cxn>
                <a:cxn ang="0">
                  <a:pos x="3" y="18"/>
                </a:cxn>
                <a:cxn ang="0">
                  <a:pos x="7" y="34"/>
                </a:cxn>
                <a:cxn ang="0">
                  <a:pos x="8" y="36"/>
                </a:cxn>
                <a:cxn ang="0">
                  <a:pos x="22" y="33"/>
                </a:cxn>
                <a:cxn ang="0">
                  <a:pos x="33" y="38"/>
                </a:cxn>
                <a:cxn ang="0">
                  <a:pos x="39" y="39"/>
                </a:cxn>
                <a:cxn ang="0">
                  <a:pos x="32" y="41"/>
                </a:cxn>
                <a:cxn ang="0">
                  <a:pos x="23" y="38"/>
                </a:cxn>
                <a:cxn ang="0">
                  <a:pos x="10" y="42"/>
                </a:cxn>
                <a:cxn ang="0">
                  <a:pos x="7" y="42"/>
                </a:cxn>
                <a:cxn ang="0">
                  <a:pos x="8" y="48"/>
                </a:cxn>
                <a:cxn ang="0">
                  <a:pos x="9" y="49"/>
                </a:cxn>
                <a:cxn ang="0">
                  <a:pos x="15" y="51"/>
                </a:cxn>
              </a:cxnLst>
              <a:rect l="0" t="0" r="r" b="b"/>
              <a:pathLst>
                <a:path w="66" h="53">
                  <a:moveTo>
                    <a:pt x="15" y="51"/>
                  </a:moveTo>
                  <a:cubicBezTo>
                    <a:pt x="17" y="51"/>
                    <a:pt x="21" y="48"/>
                    <a:pt x="21" y="48"/>
                  </a:cubicBezTo>
                  <a:cubicBezTo>
                    <a:pt x="21" y="48"/>
                    <a:pt x="35" y="47"/>
                    <a:pt x="37" y="47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8" y="48"/>
                    <a:pt x="48" y="50"/>
                  </a:cubicBezTo>
                  <a:cubicBezTo>
                    <a:pt x="49" y="52"/>
                    <a:pt x="59" y="53"/>
                    <a:pt x="65" y="51"/>
                  </a:cubicBezTo>
                  <a:cubicBezTo>
                    <a:pt x="65" y="51"/>
                    <a:pt x="66" y="50"/>
                    <a:pt x="66" y="50"/>
                  </a:cubicBezTo>
                  <a:cubicBezTo>
                    <a:pt x="66" y="48"/>
                    <a:pt x="66" y="44"/>
                    <a:pt x="66" y="43"/>
                  </a:cubicBezTo>
                  <a:cubicBezTo>
                    <a:pt x="66" y="42"/>
                    <a:pt x="62" y="38"/>
                    <a:pt x="60" y="36"/>
                  </a:cubicBezTo>
                  <a:cubicBezTo>
                    <a:pt x="58" y="34"/>
                    <a:pt x="58" y="29"/>
                    <a:pt x="58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5" y="19"/>
                    <a:pt x="50" y="18"/>
                  </a:cubicBezTo>
                  <a:cubicBezTo>
                    <a:pt x="45" y="16"/>
                    <a:pt x="42" y="8"/>
                    <a:pt x="4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4"/>
                    <a:pt x="32" y="2"/>
                  </a:cubicBezTo>
                  <a:cubicBezTo>
                    <a:pt x="29" y="0"/>
                    <a:pt x="23" y="3"/>
                    <a:pt x="23" y="3"/>
                  </a:cubicBezTo>
                  <a:cubicBezTo>
                    <a:pt x="23" y="3"/>
                    <a:pt x="17" y="4"/>
                    <a:pt x="13" y="3"/>
                  </a:cubicBezTo>
                  <a:cubicBezTo>
                    <a:pt x="9" y="2"/>
                    <a:pt x="10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2"/>
                    <a:pt x="5" y="15"/>
                    <a:pt x="3" y="18"/>
                  </a:cubicBezTo>
                  <a:cubicBezTo>
                    <a:pt x="0" y="23"/>
                    <a:pt x="5" y="31"/>
                    <a:pt x="7" y="34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14" y="36"/>
                    <a:pt x="17" y="36"/>
                    <a:pt x="22" y="33"/>
                  </a:cubicBezTo>
                  <a:cubicBezTo>
                    <a:pt x="27" y="31"/>
                    <a:pt x="28" y="38"/>
                    <a:pt x="33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9" y="39"/>
                    <a:pt x="36" y="41"/>
                    <a:pt x="32" y="41"/>
                  </a:cubicBezTo>
                  <a:cubicBezTo>
                    <a:pt x="29" y="40"/>
                    <a:pt x="25" y="36"/>
                    <a:pt x="23" y="38"/>
                  </a:cubicBezTo>
                  <a:cubicBezTo>
                    <a:pt x="20" y="40"/>
                    <a:pt x="13" y="42"/>
                    <a:pt x="10" y="42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6" y="44"/>
                    <a:pt x="6" y="46"/>
                    <a:pt x="8" y="48"/>
                  </a:cubicBezTo>
                  <a:cubicBezTo>
                    <a:pt x="8" y="48"/>
                    <a:pt x="9" y="49"/>
                    <a:pt x="9" y="49"/>
                  </a:cubicBezTo>
                  <a:cubicBezTo>
                    <a:pt x="15" y="48"/>
                    <a:pt x="13" y="50"/>
                    <a:pt x="15" y="5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17" name="Freeform 20"/>
            <p:cNvSpPr/>
            <p:nvPr/>
          </p:nvSpPr>
          <p:spPr bwMode="auto">
            <a:xfrm>
              <a:off x="4191384" y="2956262"/>
              <a:ext cx="46522" cy="25710"/>
            </a:xfrm>
            <a:custGeom>
              <a:avLst/>
              <a:gdLst/>
              <a:ahLst/>
              <a:cxnLst>
                <a:cxn ang="0">
                  <a:pos x="16" y="17"/>
                </a:cxn>
                <a:cxn ang="0">
                  <a:pos x="26" y="12"/>
                </a:cxn>
                <a:cxn ang="0">
                  <a:pos x="30" y="10"/>
                </a:cxn>
                <a:cxn ang="0">
                  <a:pos x="29" y="5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12" y="1"/>
                </a:cxn>
                <a:cxn ang="0">
                  <a:pos x="6" y="4"/>
                </a:cxn>
                <a:cxn ang="0">
                  <a:pos x="0" y="2"/>
                </a:cxn>
                <a:cxn ang="0">
                  <a:pos x="9" y="9"/>
                </a:cxn>
                <a:cxn ang="0">
                  <a:pos x="14" y="18"/>
                </a:cxn>
                <a:cxn ang="0">
                  <a:pos x="15" y="18"/>
                </a:cxn>
                <a:cxn ang="0">
                  <a:pos x="16" y="17"/>
                </a:cxn>
              </a:cxnLst>
              <a:rect l="0" t="0" r="r" b="b"/>
              <a:pathLst>
                <a:path w="31" h="18">
                  <a:moveTo>
                    <a:pt x="16" y="17"/>
                  </a:moveTo>
                  <a:cubicBezTo>
                    <a:pt x="19" y="16"/>
                    <a:pt x="24" y="11"/>
                    <a:pt x="26" y="12"/>
                  </a:cubicBezTo>
                  <a:cubicBezTo>
                    <a:pt x="27" y="13"/>
                    <a:pt x="30" y="11"/>
                    <a:pt x="30" y="10"/>
                  </a:cubicBezTo>
                  <a:cubicBezTo>
                    <a:pt x="30" y="9"/>
                    <a:pt x="26" y="6"/>
                    <a:pt x="29" y="5"/>
                  </a:cubicBezTo>
                  <a:cubicBezTo>
                    <a:pt x="31" y="4"/>
                    <a:pt x="31" y="2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3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18" name="Freeform 21"/>
            <p:cNvSpPr/>
            <p:nvPr/>
          </p:nvSpPr>
          <p:spPr bwMode="auto">
            <a:xfrm>
              <a:off x="4706803" y="2980748"/>
              <a:ext cx="203230" cy="143241"/>
            </a:xfrm>
            <a:custGeom>
              <a:avLst/>
              <a:gdLst/>
              <a:ahLst/>
              <a:cxnLst>
                <a:cxn ang="0">
                  <a:pos x="128" y="55"/>
                </a:cxn>
                <a:cxn ang="0">
                  <a:pos x="124" y="47"/>
                </a:cxn>
                <a:cxn ang="0">
                  <a:pos x="117" y="41"/>
                </a:cxn>
                <a:cxn ang="0">
                  <a:pos x="112" y="34"/>
                </a:cxn>
                <a:cxn ang="0">
                  <a:pos x="103" y="30"/>
                </a:cxn>
                <a:cxn ang="0">
                  <a:pos x="101" y="27"/>
                </a:cxn>
                <a:cxn ang="0">
                  <a:pos x="97" y="26"/>
                </a:cxn>
                <a:cxn ang="0">
                  <a:pos x="98" y="22"/>
                </a:cxn>
                <a:cxn ang="0">
                  <a:pos x="97" y="12"/>
                </a:cxn>
                <a:cxn ang="0">
                  <a:pos x="89" y="1"/>
                </a:cxn>
                <a:cxn ang="0">
                  <a:pos x="87" y="1"/>
                </a:cxn>
                <a:cxn ang="0">
                  <a:pos x="78" y="5"/>
                </a:cxn>
                <a:cxn ang="0">
                  <a:pos x="76" y="10"/>
                </a:cxn>
                <a:cxn ang="0">
                  <a:pos x="65" y="21"/>
                </a:cxn>
                <a:cxn ang="0">
                  <a:pos x="49" y="25"/>
                </a:cxn>
                <a:cxn ang="0">
                  <a:pos x="48" y="31"/>
                </a:cxn>
                <a:cxn ang="0">
                  <a:pos x="38" y="36"/>
                </a:cxn>
                <a:cxn ang="0">
                  <a:pos x="26" y="40"/>
                </a:cxn>
                <a:cxn ang="0">
                  <a:pos x="18" y="40"/>
                </a:cxn>
                <a:cxn ang="0">
                  <a:pos x="12" y="42"/>
                </a:cxn>
                <a:cxn ang="0">
                  <a:pos x="11" y="41"/>
                </a:cxn>
                <a:cxn ang="0">
                  <a:pos x="5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5" y="78"/>
                </a:cxn>
                <a:cxn ang="0">
                  <a:pos x="6" y="84"/>
                </a:cxn>
                <a:cxn ang="0">
                  <a:pos x="9" y="88"/>
                </a:cxn>
                <a:cxn ang="0">
                  <a:pos x="16" y="95"/>
                </a:cxn>
                <a:cxn ang="0">
                  <a:pos x="18" y="97"/>
                </a:cxn>
                <a:cxn ang="0">
                  <a:pos x="19" y="96"/>
                </a:cxn>
                <a:cxn ang="0">
                  <a:pos x="21" y="88"/>
                </a:cxn>
                <a:cxn ang="0">
                  <a:pos x="27" y="86"/>
                </a:cxn>
                <a:cxn ang="0">
                  <a:pos x="32" y="85"/>
                </a:cxn>
                <a:cxn ang="0">
                  <a:pos x="42" y="86"/>
                </a:cxn>
                <a:cxn ang="0">
                  <a:pos x="42" y="79"/>
                </a:cxn>
                <a:cxn ang="0">
                  <a:pos x="53" y="70"/>
                </a:cxn>
                <a:cxn ang="0">
                  <a:pos x="63" y="76"/>
                </a:cxn>
                <a:cxn ang="0">
                  <a:pos x="84" y="80"/>
                </a:cxn>
                <a:cxn ang="0">
                  <a:pos x="88" y="72"/>
                </a:cxn>
                <a:cxn ang="0">
                  <a:pos x="97" y="72"/>
                </a:cxn>
                <a:cxn ang="0">
                  <a:pos x="108" y="69"/>
                </a:cxn>
                <a:cxn ang="0">
                  <a:pos x="117" y="68"/>
                </a:cxn>
                <a:cxn ang="0">
                  <a:pos x="130" y="69"/>
                </a:cxn>
                <a:cxn ang="0">
                  <a:pos x="138" y="68"/>
                </a:cxn>
                <a:cxn ang="0">
                  <a:pos x="136" y="61"/>
                </a:cxn>
                <a:cxn ang="0">
                  <a:pos x="128" y="55"/>
                </a:cxn>
              </a:cxnLst>
              <a:rect l="0" t="0" r="r" b="b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19" name="Freeform 22"/>
            <p:cNvSpPr/>
            <p:nvPr/>
          </p:nvSpPr>
          <p:spPr bwMode="auto">
            <a:xfrm>
              <a:off x="4512144" y="2933002"/>
              <a:ext cx="197109" cy="164053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89" y="80"/>
                </a:cxn>
                <a:cxn ang="0">
                  <a:pos x="97" y="86"/>
                </a:cxn>
                <a:cxn ang="0">
                  <a:pos x="102" y="81"/>
                </a:cxn>
                <a:cxn ang="0">
                  <a:pos x="110" y="63"/>
                </a:cxn>
                <a:cxn ang="0">
                  <a:pos x="116" y="57"/>
                </a:cxn>
                <a:cxn ang="0">
                  <a:pos x="117" y="51"/>
                </a:cxn>
                <a:cxn ang="0">
                  <a:pos x="120" y="43"/>
                </a:cxn>
                <a:cxn ang="0">
                  <a:pos x="126" y="31"/>
                </a:cxn>
                <a:cxn ang="0">
                  <a:pos x="133" y="27"/>
                </a:cxn>
                <a:cxn ang="0">
                  <a:pos x="132" y="20"/>
                </a:cxn>
                <a:cxn ang="0">
                  <a:pos x="128" y="16"/>
                </a:cxn>
                <a:cxn ang="0">
                  <a:pos x="128" y="9"/>
                </a:cxn>
                <a:cxn ang="0">
                  <a:pos x="124" y="5"/>
                </a:cxn>
                <a:cxn ang="0">
                  <a:pos x="120" y="3"/>
                </a:cxn>
                <a:cxn ang="0">
                  <a:pos x="112" y="10"/>
                </a:cxn>
                <a:cxn ang="0">
                  <a:pos x="103" y="8"/>
                </a:cxn>
                <a:cxn ang="0">
                  <a:pos x="88" y="7"/>
                </a:cxn>
                <a:cxn ang="0">
                  <a:pos x="80" y="13"/>
                </a:cxn>
                <a:cxn ang="0">
                  <a:pos x="69" y="13"/>
                </a:cxn>
                <a:cxn ang="0">
                  <a:pos x="60" y="8"/>
                </a:cxn>
                <a:cxn ang="0">
                  <a:pos x="51" y="11"/>
                </a:cxn>
                <a:cxn ang="0">
                  <a:pos x="45" y="5"/>
                </a:cxn>
                <a:cxn ang="0">
                  <a:pos x="36" y="2"/>
                </a:cxn>
                <a:cxn ang="0">
                  <a:pos x="29" y="4"/>
                </a:cxn>
                <a:cxn ang="0">
                  <a:pos x="19" y="4"/>
                </a:cxn>
                <a:cxn ang="0">
                  <a:pos x="16" y="13"/>
                </a:cxn>
                <a:cxn ang="0">
                  <a:pos x="11" y="21"/>
                </a:cxn>
                <a:cxn ang="0">
                  <a:pos x="10" y="23"/>
                </a:cxn>
                <a:cxn ang="0">
                  <a:pos x="11" y="31"/>
                </a:cxn>
                <a:cxn ang="0">
                  <a:pos x="10" y="47"/>
                </a:cxn>
                <a:cxn ang="0">
                  <a:pos x="6" y="54"/>
                </a:cxn>
                <a:cxn ang="0">
                  <a:pos x="1" y="62"/>
                </a:cxn>
                <a:cxn ang="0">
                  <a:pos x="1" y="75"/>
                </a:cxn>
                <a:cxn ang="0">
                  <a:pos x="5" y="84"/>
                </a:cxn>
                <a:cxn ang="0">
                  <a:pos x="5" y="84"/>
                </a:cxn>
                <a:cxn ang="0">
                  <a:pos x="22" y="88"/>
                </a:cxn>
                <a:cxn ang="0">
                  <a:pos x="32" y="100"/>
                </a:cxn>
                <a:cxn ang="0">
                  <a:pos x="38" y="110"/>
                </a:cxn>
                <a:cxn ang="0">
                  <a:pos x="50" y="107"/>
                </a:cxn>
                <a:cxn ang="0">
                  <a:pos x="65" y="105"/>
                </a:cxn>
                <a:cxn ang="0">
                  <a:pos x="66" y="105"/>
                </a:cxn>
                <a:cxn ang="0">
                  <a:pos x="70" y="93"/>
                </a:cxn>
                <a:cxn ang="0">
                  <a:pos x="83" y="81"/>
                </a:cxn>
              </a:cxnLst>
              <a:rect l="0" t="0" r="r" b="b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20" name="Freeform 23"/>
            <p:cNvSpPr/>
            <p:nvPr/>
          </p:nvSpPr>
          <p:spPr bwMode="auto">
            <a:xfrm>
              <a:off x="4479088" y="2958711"/>
              <a:ext cx="50196" cy="102839"/>
            </a:xfrm>
            <a:custGeom>
              <a:avLst/>
              <a:gdLst/>
              <a:ahLst/>
              <a:cxnLst>
                <a:cxn ang="0">
                  <a:pos x="23" y="45"/>
                </a:cxn>
                <a:cxn ang="0">
                  <a:pos x="28" y="37"/>
                </a:cxn>
                <a:cxn ang="0">
                  <a:pos x="32" y="30"/>
                </a:cxn>
                <a:cxn ang="0">
                  <a:pos x="33" y="14"/>
                </a:cxn>
                <a:cxn ang="0">
                  <a:pos x="32" y="6"/>
                </a:cxn>
                <a:cxn ang="0">
                  <a:pos x="28" y="6"/>
                </a:cxn>
                <a:cxn ang="0">
                  <a:pos x="25" y="1"/>
                </a:cxn>
                <a:cxn ang="0">
                  <a:pos x="21" y="6"/>
                </a:cxn>
                <a:cxn ang="0">
                  <a:pos x="18" y="11"/>
                </a:cxn>
                <a:cxn ang="0">
                  <a:pos x="8" y="13"/>
                </a:cxn>
                <a:cxn ang="0">
                  <a:pos x="2" y="17"/>
                </a:cxn>
                <a:cxn ang="0">
                  <a:pos x="0" y="17"/>
                </a:cxn>
                <a:cxn ang="0">
                  <a:pos x="6" y="28"/>
                </a:cxn>
                <a:cxn ang="0">
                  <a:pos x="9" y="36"/>
                </a:cxn>
                <a:cxn ang="0">
                  <a:pos x="10" y="49"/>
                </a:cxn>
                <a:cxn ang="0">
                  <a:pos x="11" y="70"/>
                </a:cxn>
                <a:cxn ang="0">
                  <a:pos x="19" y="69"/>
                </a:cxn>
                <a:cxn ang="0">
                  <a:pos x="27" y="67"/>
                </a:cxn>
                <a:cxn ang="0">
                  <a:pos x="23" y="58"/>
                </a:cxn>
                <a:cxn ang="0">
                  <a:pos x="23" y="45"/>
                </a:cxn>
              </a:cxnLst>
              <a:rect l="0" t="0" r="r" b="b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21" name="Freeform 24"/>
            <p:cNvSpPr/>
            <p:nvPr/>
          </p:nvSpPr>
          <p:spPr bwMode="auto">
            <a:xfrm>
              <a:off x="4464397" y="2980748"/>
              <a:ext cx="31831" cy="86924"/>
            </a:xfrm>
            <a:custGeom>
              <a:avLst/>
              <a:gdLst/>
              <a:ahLst/>
              <a:cxnLst>
                <a:cxn ang="0">
                  <a:pos x="19" y="21"/>
                </a:cxn>
                <a:cxn ang="0">
                  <a:pos x="16" y="13"/>
                </a:cxn>
                <a:cxn ang="0">
                  <a:pos x="10" y="2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3" y="8"/>
                </a:cxn>
                <a:cxn ang="0">
                  <a:pos x="5" y="15"/>
                </a:cxn>
                <a:cxn ang="0">
                  <a:pos x="6" y="31"/>
                </a:cxn>
                <a:cxn ang="0">
                  <a:pos x="9" y="46"/>
                </a:cxn>
                <a:cxn ang="0">
                  <a:pos x="13" y="59"/>
                </a:cxn>
                <a:cxn ang="0">
                  <a:pos x="15" y="58"/>
                </a:cxn>
                <a:cxn ang="0">
                  <a:pos x="21" y="55"/>
                </a:cxn>
                <a:cxn ang="0">
                  <a:pos x="20" y="34"/>
                </a:cxn>
                <a:cxn ang="0">
                  <a:pos x="19" y="21"/>
                </a:cxn>
              </a:cxnLst>
              <a:rect l="0" t="0" r="r" b="b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22" name="Freeform 25"/>
            <p:cNvSpPr/>
            <p:nvPr/>
          </p:nvSpPr>
          <p:spPr bwMode="auto">
            <a:xfrm>
              <a:off x="4608861" y="2946468"/>
              <a:ext cx="123652" cy="192212"/>
            </a:xfrm>
            <a:custGeom>
              <a:avLst/>
              <a:gdLst/>
              <a:ahLst/>
              <a:cxnLst>
                <a:cxn ang="0">
                  <a:pos x="35" y="124"/>
                </a:cxn>
                <a:cxn ang="0">
                  <a:pos x="65" y="125"/>
                </a:cxn>
                <a:cxn ang="0">
                  <a:pos x="81" y="130"/>
                </a:cxn>
                <a:cxn ang="0">
                  <a:pos x="84" y="120"/>
                </a:cxn>
                <a:cxn ang="0">
                  <a:pos x="82" y="118"/>
                </a:cxn>
                <a:cxn ang="0">
                  <a:pos x="75" y="111"/>
                </a:cxn>
                <a:cxn ang="0">
                  <a:pos x="72" y="107"/>
                </a:cxn>
                <a:cxn ang="0">
                  <a:pos x="71" y="101"/>
                </a:cxn>
                <a:cxn ang="0">
                  <a:pos x="67" y="92"/>
                </a:cxn>
                <a:cxn ang="0">
                  <a:pos x="66" y="82"/>
                </a:cxn>
                <a:cxn ang="0">
                  <a:pos x="71" y="71"/>
                </a:cxn>
                <a:cxn ang="0">
                  <a:pos x="77" y="64"/>
                </a:cxn>
                <a:cxn ang="0">
                  <a:pos x="74" y="56"/>
                </a:cxn>
                <a:cxn ang="0">
                  <a:pos x="64" y="46"/>
                </a:cxn>
                <a:cxn ang="0">
                  <a:pos x="62" y="38"/>
                </a:cxn>
                <a:cxn ang="0">
                  <a:pos x="71" y="37"/>
                </a:cxn>
                <a:cxn ang="0">
                  <a:pos x="76" y="35"/>
                </a:cxn>
                <a:cxn ang="0">
                  <a:pos x="71" y="21"/>
                </a:cxn>
                <a:cxn ang="0">
                  <a:pos x="70" y="11"/>
                </a:cxn>
                <a:cxn ang="0">
                  <a:pos x="63" y="1"/>
                </a:cxn>
                <a:cxn ang="0">
                  <a:pos x="62" y="0"/>
                </a:cxn>
                <a:cxn ang="0">
                  <a:pos x="62" y="7"/>
                </a:cxn>
                <a:cxn ang="0">
                  <a:pos x="66" y="11"/>
                </a:cxn>
                <a:cxn ang="0">
                  <a:pos x="67" y="18"/>
                </a:cxn>
                <a:cxn ang="0">
                  <a:pos x="60" y="22"/>
                </a:cxn>
                <a:cxn ang="0">
                  <a:pos x="54" y="34"/>
                </a:cxn>
                <a:cxn ang="0">
                  <a:pos x="51" y="42"/>
                </a:cxn>
                <a:cxn ang="0">
                  <a:pos x="50" y="48"/>
                </a:cxn>
                <a:cxn ang="0">
                  <a:pos x="44" y="54"/>
                </a:cxn>
                <a:cxn ang="0">
                  <a:pos x="36" y="72"/>
                </a:cxn>
                <a:cxn ang="0">
                  <a:pos x="31" y="77"/>
                </a:cxn>
                <a:cxn ang="0">
                  <a:pos x="23" y="71"/>
                </a:cxn>
                <a:cxn ang="0">
                  <a:pos x="17" y="72"/>
                </a:cxn>
                <a:cxn ang="0">
                  <a:pos x="4" y="84"/>
                </a:cxn>
                <a:cxn ang="0">
                  <a:pos x="0" y="96"/>
                </a:cxn>
                <a:cxn ang="0">
                  <a:pos x="5" y="103"/>
                </a:cxn>
                <a:cxn ang="0">
                  <a:pos x="14" y="104"/>
                </a:cxn>
                <a:cxn ang="0">
                  <a:pos x="17" y="115"/>
                </a:cxn>
                <a:cxn ang="0">
                  <a:pos x="15" y="125"/>
                </a:cxn>
                <a:cxn ang="0">
                  <a:pos x="31" y="125"/>
                </a:cxn>
                <a:cxn ang="0">
                  <a:pos x="35" y="124"/>
                </a:cxn>
              </a:cxnLst>
              <a:rect l="0" t="0" r="r" b="b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23" name="Freeform 26"/>
            <p:cNvSpPr/>
            <p:nvPr/>
          </p:nvSpPr>
          <p:spPr bwMode="auto">
            <a:xfrm>
              <a:off x="4323606" y="2988094"/>
              <a:ext cx="101615" cy="104064"/>
            </a:xfrm>
            <a:custGeom>
              <a:avLst/>
              <a:gdLst/>
              <a:ahLst/>
              <a:cxnLst>
                <a:cxn ang="0">
                  <a:pos x="66" y="60"/>
                </a:cxn>
                <a:cxn ang="0">
                  <a:pos x="61" y="47"/>
                </a:cxn>
                <a:cxn ang="0">
                  <a:pos x="65" y="36"/>
                </a:cxn>
                <a:cxn ang="0">
                  <a:pos x="69" y="29"/>
                </a:cxn>
                <a:cxn ang="0">
                  <a:pos x="65" y="11"/>
                </a:cxn>
                <a:cxn ang="0">
                  <a:pos x="63" y="10"/>
                </a:cxn>
                <a:cxn ang="0">
                  <a:pos x="50" y="12"/>
                </a:cxn>
                <a:cxn ang="0">
                  <a:pos x="40" y="7"/>
                </a:cxn>
                <a:cxn ang="0">
                  <a:pos x="31" y="4"/>
                </a:cxn>
                <a:cxn ang="0">
                  <a:pos x="27" y="3"/>
                </a:cxn>
                <a:cxn ang="0">
                  <a:pos x="22" y="4"/>
                </a:cxn>
                <a:cxn ang="0">
                  <a:pos x="15" y="7"/>
                </a:cxn>
                <a:cxn ang="0">
                  <a:pos x="10" y="5"/>
                </a:cxn>
                <a:cxn ang="0">
                  <a:pos x="6" y="6"/>
                </a:cxn>
                <a:cxn ang="0">
                  <a:pos x="6" y="15"/>
                </a:cxn>
                <a:cxn ang="0">
                  <a:pos x="8" y="20"/>
                </a:cxn>
                <a:cxn ang="0">
                  <a:pos x="10" y="27"/>
                </a:cxn>
                <a:cxn ang="0">
                  <a:pos x="5" y="28"/>
                </a:cxn>
                <a:cxn ang="0">
                  <a:pos x="6" y="35"/>
                </a:cxn>
                <a:cxn ang="0">
                  <a:pos x="2" y="41"/>
                </a:cxn>
                <a:cxn ang="0">
                  <a:pos x="1" y="49"/>
                </a:cxn>
                <a:cxn ang="0">
                  <a:pos x="5" y="52"/>
                </a:cxn>
                <a:cxn ang="0">
                  <a:pos x="14" y="61"/>
                </a:cxn>
                <a:cxn ang="0">
                  <a:pos x="10" y="71"/>
                </a:cxn>
                <a:cxn ang="0">
                  <a:pos x="44" y="64"/>
                </a:cxn>
                <a:cxn ang="0">
                  <a:pos x="65" y="65"/>
                </a:cxn>
                <a:cxn ang="0">
                  <a:pos x="66" y="60"/>
                </a:cxn>
              </a:cxnLst>
              <a:rect l="0" t="0" r="r" b="b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24" name="Freeform 27"/>
            <p:cNvSpPr/>
            <p:nvPr/>
          </p:nvSpPr>
          <p:spPr bwMode="auto">
            <a:xfrm>
              <a:off x="4412977" y="2981973"/>
              <a:ext cx="71008" cy="107736"/>
            </a:xfrm>
            <a:custGeom>
              <a:avLst/>
              <a:gdLst/>
              <a:ahLst/>
              <a:cxnLst>
                <a:cxn ang="0">
                  <a:pos x="41" y="30"/>
                </a:cxn>
                <a:cxn ang="0">
                  <a:pos x="40" y="14"/>
                </a:cxn>
                <a:cxn ang="0">
                  <a:pos x="38" y="7"/>
                </a:cxn>
                <a:cxn ang="0">
                  <a:pos x="35" y="0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8" y="33"/>
                </a:cxn>
                <a:cxn ang="0">
                  <a:pos x="4" y="40"/>
                </a:cxn>
                <a:cxn ang="0">
                  <a:pos x="0" y="51"/>
                </a:cxn>
                <a:cxn ang="0">
                  <a:pos x="5" y="64"/>
                </a:cxn>
                <a:cxn ang="0">
                  <a:pos x="4" y="69"/>
                </a:cxn>
                <a:cxn ang="0">
                  <a:pos x="13" y="72"/>
                </a:cxn>
                <a:cxn ang="0">
                  <a:pos x="35" y="64"/>
                </a:cxn>
                <a:cxn ang="0">
                  <a:pos x="48" y="58"/>
                </a:cxn>
                <a:cxn ang="0">
                  <a:pos x="44" y="45"/>
                </a:cxn>
                <a:cxn ang="0">
                  <a:pos x="41" y="30"/>
                </a:cxn>
              </a:cxnLst>
              <a:rect l="0" t="0" r="r" b="b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25" name="Freeform 28"/>
            <p:cNvSpPr/>
            <p:nvPr/>
          </p:nvSpPr>
          <p:spPr bwMode="auto">
            <a:xfrm>
              <a:off x="4213421" y="2956262"/>
              <a:ext cx="127325" cy="94270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4" y="33"/>
                </a:cxn>
                <a:cxn ang="0">
                  <a:pos x="42" y="31"/>
                </a:cxn>
                <a:cxn ang="0">
                  <a:pos x="51" y="42"/>
                </a:cxn>
                <a:cxn ang="0">
                  <a:pos x="53" y="49"/>
                </a:cxn>
                <a:cxn ang="0">
                  <a:pos x="53" y="50"/>
                </a:cxn>
                <a:cxn ang="0">
                  <a:pos x="61" y="48"/>
                </a:cxn>
                <a:cxn ang="0">
                  <a:pos x="65" y="58"/>
                </a:cxn>
                <a:cxn ang="0">
                  <a:pos x="70" y="62"/>
                </a:cxn>
                <a:cxn ang="0">
                  <a:pos x="74" y="58"/>
                </a:cxn>
                <a:cxn ang="0">
                  <a:pos x="77" y="60"/>
                </a:cxn>
                <a:cxn ang="0">
                  <a:pos x="80" y="57"/>
                </a:cxn>
                <a:cxn ang="0">
                  <a:pos x="79" y="50"/>
                </a:cxn>
                <a:cxn ang="0">
                  <a:pos x="84" y="49"/>
                </a:cxn>
                <a:cxn ang="0">
                  <a:pos x="82" y="42"/>
                </a:cxn>
                <a:cxn ang="0">
                  <a:pos x="80" y="37"/>
                </a:cxn>
                <a:cxn ang="0">
                  <a:pos x="80" y="28"/>
                </a:cxn>
                <a:cxn ang="0">
                  <a:pos x="78" y="26"/>
                </a:cxn>
                <a:cxn ang="0">
                  <a:pos x="76" y="20"/>
                </a:cxn>
                <a:cxn ang="0">
                  <a:pos x="76" y="16"/>
                </a:cxn>
                <a:cxn ang="0">
                  <a:pos x="72" y="11"/>
                </a:cxn>
                <a:cxn ang="0">
                  <a:pos x="67" y="2"/>
                </a:cxn>
                <a:cxn ang="0">
                  <a:pos x="59" y="8"/>
                </a:cxn>
                <a:cxn ang="0">
                  <a:pos x="52" y="7"/>
                </a:cxn>
                <a:cxn ang="0">
                  <a:pos x="45" y="8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4"/>
                </a:cxn>
                <a:cxn ang="0">
                  <a:pos x="24" y="3"/>
                </a:cxn>
                <a:cxn ang="0">
                  <a:pos x="16" y="0"/>
                </a:cxn>
                <a:cxn ang="0">
                  <a:pos x="14" y="5"/>
                </a:cxn>
                <a:cxn ang="0">
                  <a:pos x="15" y="10"/>
                </a:cxn>
                <a:cxn ang="0">
                  <a:pos x="11" y="12"/>
                </a:cxn>
                <a:cxn ang="0">
                  <a:pos x="1" y="17"/>
                </a:cxn>
                <a:cxn ang="0">
                  <a:pos x="0" y="18"/>
                </a:cxn>
                <a:cxn ang="0">
                  <a:pos x="8" y="28"/>
                </a:cxn>
                <a:cxn ang="0">
                  <a:pos x="21" y="42"/>
                </a:cxn>
                <a:cxn ang="0">
                  <a:pos x="29" y="34"/>
                </a:cxn>
              </a:cxnLst>
              <a:rect l="0" t="0" r="r" b="b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26" name="Freeform 29"/>
            <p:cNvSpPr/>
            <p:nvPr/>
          </p:nvSpPr>
          <p:spPr bwMode="auto">
            <a:xfrm>
              <a:off x="4274635" y="3026046"/>
              <a:ext cx="68559" cy="66111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34" y="23"/>
                </a:cxn>
                <a:cxn ang="0">
                  <a:pos x="35" y="15"/>
                </a:cxn>
                <a:cxn ang="0">
                  <a:pos x="36" y="12"/>
                </a:cxn>
                <a:cxn ang="0">
                  <a:pos x="33" y="10"/>
                </a:cxn>
                <a:cxn ang="0">
                  <a:pos x="29" y="14"/>
                </a:cxn>
                <a:cxn ang="0">
                  <a:pos x="24" y="10"/>
                </a:cxn>
                <a:cxn ang="0">
                  <a:pos x="20" y="0"/>
                </a:cxn>
                <a:cxn ang="0">
                  <a:pos x="12" y="2"/>
                </a:cxn>
                <a:cxn ang="0">
                  <a:pos x="11" y="7"/>
                </a:cxn>
                <a:cxn ang="0">
                  <a:pos x="2" y="15"/>
                </a:cxn>
                <a:cxn ang="0">
                  <a:pos x="0" y="19"/>
                </a:cxn>
                <a:cxn ang="0">
                  <a:pos x="14" y="28"/>
                </a:cxn>
                <a:cxn ang="0">
                  <a:pos x="41" y="45"/>
                </a:cxn>
                <a:cxn ang="0">
                  <a:pos x="43" y="45"/>
                </a:cxn>
                <a:cxn ang="0">
                  <a:pos x="47" y="35"/>
                </a:cxn>
                <a:cxn ang="0">
                  <a:pos x="38" y="26"/>
                </a:cxn>
              </a:cxnLst>
              <a:rect l="0" t="0" r="r" b="b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27" name="Freeform 30"/>
            <p:cNvSpPr/>
            <p:nvPr/>
          </p:nvSpPr>
          <p:spPr bwMode="auto">
            <a:xfrm>
              <a:off x="4245252" y="3001561"/>
              <a:ext cx="48971" cy="52644"/>
            </a:xfrm>
            <a:custGeom>
              <a:avLst/>
              <a:gdLst/>
              <a:ahLst/>
              <a:cxnLst>
                <a:cxn ang="0">
                  <a:pos x="31" y="24"/>
                </a:cxn>
                <a:cxn ang="0">
                  <a:pos x="32" y="18"/>
                </a:cxn>
                <a:cxn ang="0">
                  <a:pos x="30" y="11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8" y="3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11" y="30"/>
                </a:cxn>
                <a:cxn ang="0">
                  <a:pos x="20" y="36"/>
                </a:cxn>
                <a:cxn ang="0">
                  <a:pos x="22" y="32"/>
                </a:cxn>
                <a:cxn ang="0">
                  <a:pos x="31" y="24"/>
                </a:cxn>
              </a:cxnLst>
              <a:rect l="0" t="0" r="r" b="b"/>
              <a:pathLst>
                <a:path w="33" h="36">
                  <a:moveTo>
                    <a:pt x="31" y="24"/>
                  </a:moveTo>
                  <a:cubicBezTo>
                    <a:pt x="32" y="22"/>
                    <a:pt x="33" y="20"/>
                    <a:pt x="32" y="18"/>
                  </a:cubicBezTo>
                  <a:cubicBezTo>
                    <a:pt x="31" y="16"/>
                    <a:pt x="30" y="14"/>
                    <a:pt x="30" y="11"/>
                  </a:cubicBezTo>
                  <a:cubicBezTo>
                    <a:pt x="30" y="9"/>
                    <a:pt x="24" y="0"/>
                    <a:pt x="21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7" y="5"/>
                    <a:pt x="3" y="8"/>
                    <a:pt x="0" y="11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25"/>
                    <a:pt x="7" y="26"/>
                    <a:pt x="11" y="30"/>
                  </a:cubicBezTo>
                  <a:cubicBezTo>
                    <a:pt x="12" y="31"/>
                    <a:pt x="16" y="33"/>
                    <a:pt x="20" y="36"/>
                  </a:cubicBezTo>
                  <a:cubicBezTo>
                    <a:pt x="20" y="34"/>
                    <a:pt x="21" y="32"/>
                    <a:pt x="22" y="32"/>
                  </a:cubicBezTo>
                  <a:cubicBezTo>
                    <a:pt x="25" y="30"/>
                    <a:pt x="31" y="27"/>
                    <a:pt x="31" y="2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28" name="Freeform 31"/>
            <p:cNvSpPr/>
            <p:nvPr/>
          </p:nvSpPr>
          <p:spPr bwMode="auto">
            <a:xfrm>
              <a:off x="4182814" y="2693043"/>
              <a:ext cx="138344" cy="113858"/>
            </a:xfrm>
            <a:custGeom>
              <a:avLst/>
              <a:gdLst/>
              <a:ahLst/>
              <a:cxnLst>
                <a:cxn ang="0">
                  <a:pos x="44" y="59"/>
                </a:cxn>
                <a:cxn ang="0">
                  <a:pos x="56" y="51"/>
                </a:cxn>
                <a:cxn ang="0">
                  <a:pos x="56" y="20"/>
                </a:cxn>
                <a:cxn ang="0">
                  <a:pos x="94" y="20"/>
                </a:cxn>
                <a:cxn ang="0">
                  <a:pos x="94" y="4"/>
                </a:cxn>
                <a:cxn ang="0">
                  <a:pos x="86" y="0"/>
                </a:cxn>
                <a:cxn ang="0">
                  <a:pos x="44" y="0"/>
                </a:cxn>
                <a:cxn ang="0">
                  <a:pos x="38" y="10"/>
                </a:cxn>
                <a:cxn ang="0">
                  <a:pos x="23" y="31"/>
                </a:cxn>
                <a:cxn ang="0">
                  <a:pos x="3" y="66"/>
                </a:cxn>
                <a:cxn ang="0">
                  <a:pos x="0" y="77"/>
                </a:cxn>
                <a:cxn ang="0">
                  <a:pos x="44" y="77"/>
                </a:cxn>
                <a:cxn ang="0">
                  <a:pos x="44" y="59"/>
                </a:cxn>
              </a:cxnLst>
              <a:rect l="0" t="0" r="r" b="b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29" name="Freeform 32"/>
            <p:cNvSpPr/>
            <p:nvPr/>
          </p:nvSpPr>
          <p:spPr bwMode="auto">
            <a:xfrm>
              <a:off x="4181590" y="2699164"/>
              <a:ext cx="202006" cy="221594"/>
            </a:xfrm>
            <a:custGeom>
              <a:avLst/>
              <a:gdLst/>
              <a:ahLst/>
              <a:cxnLst>
                <a:cxn ang="0">
                  <a:pos x="11" y="130"/>
                </a:cxn>
                <a:cxn ang="0">
                  <a:pos x="21" y="130"/>
                </a:cxn>
                <a:cxn ang="0">
                  <a:pos x="30" y="129"/>
                </a:cxn>
                <a:cxn ang="0">
                  <a:pos x="36" y="135"/>
                </a:cxn>
                <a:cxn ang="0">
                  <a:pos x="40" y="135"/>
                </a:cxn>
                <a:cxn ang="0">
                  <a:pos x="48" y="145"/>
                </a:cxn>
                <a:cxn ang="0">
                  <a:pos x="53" y="150"/>
                </a:cxn>
                <a:cxn ang="0">
                  <a:pos x="59" y="147"/>
                </a:cxn>
                <a:cxn ang="0">
                  <a:pos x="66" y="144"/>
                </a:cxn>
                <a:cxn ang="0">
                  <a:pos x="72" y="143"/>
                </a:cxn>
                <a:cxn ang="0">
                  <a:pos x="80" y="144"/>
                </a:cxn>
                <a:cxn ang="0">
                  <a:pos x="87" y="141"/>
                </a:cxn>
                <a:cxn ang="0">
                  <a:pos x="131" y="141"/>
                </a:cxn>
                <a:cxn ang="0">
                  <a:pos x="132" y="131"/>
                </a:cxn>
                <a:cxn ang="0">
                  <a:pos x="129" y="128"/>
                </a:cxn>
                <a:cxn ang="0">
                  <a:pos x="118" y="28"/>
                </a:cxn>
                <a:cxn ang="0">
                  <a:pos x="137" y="28"/>
                </a:cxn>
                <a:cxn ang="0">
                  <a:pos x="97" y="2"/>
                </a:cxn>
                <a:cxn ang="0">
                  <a:pos x="95" y="0"/>
                </a:cxn>
                <a:cxn ang="0">
                  <a:pos x="95" y="16"/>
                </a:cxn>
                <a:cxn ang="0">
                  <a:pos x="57" y="16"/>
                </a:cxn>
                <a:cxn ang="0">
                  <a:pos x="57" y="47"/>
                </a:cxn>
                <a:cxn ang="0">
                  <a:pos x="45" y="55"/>
                </a:cxn>
                <a:cxn ang="0">
                  <a:pos x="45" y="73"/>
                </a:cxn>
                <a:cxn ang="0">
                  <a:pos x="1" y="73"/>
                </a:cxn>
                <a:cxn ang="0">
                  <a:pos x="7" y="85"/>
                </a:cxn>
                <a:cxn ang="0">
                  <a:pos x="9" y="104"/>
                </a:cxn>
                <a:cxn ang="0">
                  <a:pos x="6" y="126"/>
                </a:cxn>
                <a:cxn ang="0">
                  <a:pos x="4" y="135"/>
                </a:cxn>
                <a:cxn ang="0">
                  <a:pos x="4" y="135"/>
                </a:cxn>
                <a:cxn ang="0">
                  <a:pos x="11" y="130"/>
                </a:cxn>
              </a:cxnLst>
              <a:rect l="0" t="0" r="r" b="b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30" name="Freeform 33"/>
            <p:cNvSpPr/>
            <p:nvPr/>
          </p:nvSpPr>
          <p:spPr bwMode="auto">
            <a:xfrm>
              <a:off x="4259944" y="2740790"/>
              <a:ext cx="277910" cy="260771"/>
            </a:xfrm>
            <a:custGeom>
              <a:avLst/>
              <a:gdLst/>
              <a:ahLst/>
              <a:cxnLst>
                <a:cxn ang="0">
                  <a:pos x="179" y="73"/>
                </a:cxn>
                <a:cxn ang="0">
                  <a:pos x="173" y="61"/>
                </a:cxn>
                <a:cxn ang="0">
                  <a:pos x="161" y="57"/>
                </a:cxn>
                <a:cxn ang="0">
                  <a:pos x="153" y="47"/>
                </a:cxn>
                <a:cxn ang="0">
                  <a:pos x="84" y="0"/>
                </a:cxn>
                <a:cxn ang="0">
                  <a:pos x="65" y="0"/>
                </a:cxn>
                <a:cxn ang="0">
                  <a:pos x="76" y="100"/>
                </a:cxn>
                <a:cxn ang="0">
                  <a:pos x="79" y="103"/>
                </a:cxn>
                <a:cxn ang="0">
                  <a:pos x="78" y="113"/>
                </a:cxn>
                <a:cxn ang="0">
                  <a:pos x="34" y="113"/>
                </a:cxn>
                <a:cxn ang="0">
                  <a:pos x="27" y="116"/>
                </a:cxn>
                <a:cxn ang="0">
                  <a:pos x="19" y="115"/>
                </a:cxn>
                <a:cxn ang="0">
                  <a:pos x="13" y="116"/>
                </a:cxn>
                <a:cxn ang="0">
                  <a:pos x="6" y="119"/>
                </a:cxn>
                <a:cxn ang="0">
                  <a:pos x="0" y="122"/>
                </a:cxn>
                <a:cxn ang="0">
                  <a:pos x="1" y="125"/>
                </a:cxn>
                <a:cxn ang="0">
                  <a:pos x="3" y="128"/>
                </a:cxn>
                <a:cxn ang="0">
                  <a:pos x="5" y="135"/>
                </a:cxn>
                <a:cxn ang="0">
                  <a:pos x="11" y="142"/>
                </a:cxn>
                <a:cxn ang="0">
                  <a:pos x="11" y="151"/>
                </a:cxn>
                <a:cxn ang="0">
                  <a:pos x="14" y="154"/>
                </a:cxn>
                <a:cxn ang="0">
                  <a:pos x="21" y="153"/>
                </a:cxn>
                <a:cxn ang="0">
                  <a:pos x="28" y="154"/>
                </a:cxn>
                <a:cxn ang="0">
                  <a:pos x="36" y="148"/>
                </a:cxn>
                <a:cxn ang="0">
                  <a:pos x="41" y="157"/>
                </a:cxn>
                <a:cxn ang="0">
                  <a:pos x="45" y="162"/>
                </a:cxn>
                <a:cxn ang="0">
                  <a:pos x="45" y="166"/>
                </a:cxn>
                <a:cxn ang="0">
                  <a:pos x="47" y="172"/>
                </a:cxn>
                <a:cxn ang="0">
                  <a:pos x="53" y="173"/>
                </a:cxn>
                <a:cxn ang="0">
                  <a:pos x="58" y="175"/>
                </a:cxn>
                <a:cxn ang="0">
                  <a:pos x="65" y="172"/>
                </a:cxn>
                <a:cxn ang="0">
                  <a:pos x="70" y="171"/>
                </a:cxn>
                <a:cxn ang="0">
                  <a:pos x="74" y="172"/>
                </a:cxn>
                <a:cxn ang="0">
                  <a:pos x="78" y="172"/>
                </a:cxn>
                <a:cxn ang="0">
                  <a:pos x="81" y="163"/>
                </a:cxn>
                <a:cxn ang="0">
                  <a:pos x="80" y="156"/>
                </a:cxn>
                <a:cxn ang="0">
                  <a:pos x="89" y="152"/>
                </a:cxn>
                <a:cxn ang="0">
                  <a:pos x="93" y="145"/>
                </a:cxn>
                <a:cxn ang="0">
                  <a:pos x="96" y="136"/>
                </a:cxn>
                <a:cxn ang="0">
                  <a:pos x="103" y="137"/>
                </a:cxn>
                <a:cxn ang="0">
                  <a:pos x="108" y="131"/>
                </a:cxn>
                <a:cxn ang="0">
                  <a:pos x="114" y="129"/>
                </a:cxn>
                <a:cxn ang="0">
                  <a:pos x="118" y="126"/>
                </a:cxn>
                <a:cxn ang="0">
                  <a:pos x="128" y="122"/>
                </a:cxn>
                <a:cxn ang="0">
                  <a:pos x="136" y="119"/>
                </a:cxn>
                <a:cxn ang="0">
                  <a:pos x="150" y="119"/>
                </a:cxn>
                <a:cxn ang="0">
                  <a:pos x="159" y="116"/>
                </a:cxn>
                <a:cxn ang="0">
                  <a:pos x="177" y="115"/>
                </a:cxn>
                <a:cxn ang="0">
                  <a:pos x="184" y="110"/>
                </a:cxn>
                <a:cxn ang="0">
                  <a:pos x="188" y="101"/>
                </a:cxn>
                <a:cxn ang="0">
                  <a:pos x="188" y="71"/>
                </a:cxn>
                <a:cxn ang="0">
                  <a:pos x="179" y="73"/>
                </a:cxn>
              </a:cxnLst>
              <a:rect l="0" t="0" r="r" b="b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31" name="Freeform 34"/>
            <p:cNvSpPr/>
            <p:nvPr/>
          </p:nvSpPr>
          <p:spPr bwMode="auto">
            <a:xfrm>
              <a:off x="4375025" y="2913413"/>
              <a:ext cx="135895" cy="96718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87" y="35"/>
                </a:cxn>
                <a:cxn ang="0">
                  <a:pos x="86" y="29"/>
                </a:cxn>
                <a:cxn ang="0">
                  <a:pos x="81" y="30"/>
                </a:cxn>
                <a:cxn ang="0">
                  <a:pos x="76" y="26"/>
                </a:cxn>
                <a:cxn ang="0">
                  <a:pos x="74" y="21"/>
                </a:cxn>
                <a:cxn ang="0">
                  <a:pos x="69" y="15"/>
                </a:cxn>
                <a:cxn ang="0">
                  <a:pos x="65" y="9"/>
                </a:cxn>
                <a:cxn ang="0">
                  <a:pos x="65" y="3"/>
                </a:cxn>
                <a:cxn ang="0">
                  <a:pos x="58" y="2"/>
                </a:cxn>
                <a:cxn ang="0">
                  <a:pos x="50" y="5"/>
                </a:cxn>
                <a:cxn ang="0">
                  <a:pos x="40" y="9"/>
                </a:cxn>
                <a:cxn ang="0">
                  <a:pos x="36" y="12"/>
                </a:cxn>
                <a:cxn ang="0">
                  <a:pos x="30" y="14"/>
                </a:cxn>
                <a:cxn ang="0">
                  <a:pos x="25" y="20"/>
                </a:cxn>
                <a:cxn ang="0">
                  <a:pos x="18" y="19"/>
                </a:cxn>
                <a:cxn ang="0">
                  <a:pos x="15" y="28"/>
                </a:cxn>
                <a:cxn ang="0">
                  <a:pos x="11" y="35"/>
                </a:cxn>
                <a:cxn ang="0">
                  <a:pos x="2" y="39"/>
                </a:cxn>
                <a:cxn ang="0">
                  <a:pos x="3" y="46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5" y="63"/>
                </a:cxn>
                <a:cxn ang="0">
                  <a:pos x="28" y="61"/>
                </a:cxn>
                <a:cxn ang="0">
                  <a:pos x="32" y="60"/>
                </a:cxn>
                <a:cxn ang="0">
                  <a:pos x="30" y="49"/>
                </a:cxn>
                <a:cxn ang="0">
                  <a:pos x="58" y="50"/>
                </a:cxn>
                <a:cxn ang="0">
                  <a:pos x="63" y="47"/>
                </a:cxn>
                <a:cxn ang="0">
                  <a:pos x="73" y="48"/>
                </a:cxn>
                <a:cxn ang="0">
                  <a:pos x="79" y="44"/>
                </a:cxn>
                <a:cxn ang="0">
                  <a:pos x="89" y="42"/>
                </a:cxn>
                <a:cxn ang="0">
                  <a:pos x="92" y="37"/>
                </a:cxn>
                <a:cxn ang="0">
                  <a:pos x="92" y="37"/>
                </a:cxn>
              </a:cxnLst>
              <a:rect l="0" t="0" r="r" b="b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32" name="Freeform 35"/>
            <p:cNvSpPr/>
            <p:nvPr/>
          </p:nvSpPr>
          <p:spPr bwMode="auto">
            <a:xfrm>
              <a:off x="4469294" y="2768949"/>
              <a:ext cx="259546" cy="202006"/>
            </a:xfrm>
            <a:custGeom>
              <a:avLst/>
              <a:gdLst/>
              <a:ahLst/>
              <a:cxnLst>
                <a:cxn ang="0">
                  <a:pos x="168" y="20"/>
                </a:cxn>
                <a:cxn ang="0">
                  <a:pos x="167" y="5"/>
                </a:cxn>
                <a:cxn ang="0">
                  <a:pos x="158" y="10"/>
                </a:cxn>
                <a:cxn ang="0">
                  <a:pos x="151" y="3"/>
                </a:cxn>
                <a:cxn ang="0">
                  <a:pos x="134" y="0"/>
                </a:cxn>
                <a:cxn ang="0">
                  <a:pos x="86" y="30"/>
                </a:cxn>
                <a:cxn ang="0">
                  <a:pos x="65" y="46"/>
                </a:cxn>
                <a:cxn ang="0">
                  <a:pos x="48" y="52"/>
                </a:cxn>
                <a:cxn ang="0">
                  <a:pos x="46" y="52"/>
                </a:cxn>
                <a:cxn ang="0">
                  <a:pos x="46" y="82"/>
                </a:cxn>
                <a:cxn ang="0">
                  <a:pos x="42" y="91"/>
                </a:cxn>
                <a:cxn ang="0">
                  <a:pos x="35" y="96"/>
                </a:cxn>
                <a:cxn ang="0">
                  <a:pos x="17" y="97"/>
                </a:cxn>
                <a:cxn ang="0">
                  <a:pos x="8" y="100"/>
                </a:cxn>
                <a:cxn ang="0">
                  <a:pos x="1" y="101"/>
                </a:cxn>
                <a:cxn ang="0">
                  <a:pos x="1" y="107"/>
                </a:cxn>
                <a:cxn ang="0">
                  <a:pos x="5" y="113"/>
                </a:cxn>
                <a:cxn ang="0">
                  <a:pos x="10" y="119"/>
                </a:cxn>
                <a:cxn ang="0">
                  <a:pos x="12" y="124"/>
                </a:cxn>
                <a:cxn ang="0">
                  <a:pos x="17" y="128"/>
                </a:cxn>
                <a:cxn ang="0">
                  <a:pos x="22" y="127"/>
                </a:cxn>
                <a:cxn ang="0">
                  <a:pos x="23" y="133"/>
                </a:cxn>
                <a:cxn ang="0">
                  <a:pos x="28" y="135"/>
                </a:cxn>
                <a:cxn ang="0">
                  <a:pos x="32" y="130"/>
                </a:cxn>
                <a:cxn ang="0">
                  <a:pos x="35" y="135"/>
                </a:cxn>
                <a:cxn ang="0">
                  <a:pos x="40" y="133"/>
                </a:cxn>
                <a:cxn ang="0">
                  <a:pos x="45" y="125"/>
                </a:cxn>
                <a:cxn ang="0">
                  <a:pos x="48" y="116"/>
                </a:cxn>
                <a:cxn ang="0">
                  <a:pos x="58" y="116"/>
                </a:cxn>
                <a:cxn ang="0">
                  <a:pos x="65" y="114"/>
                </a:cxn>
                <a:cxn ang="0">
                  <a:pos x="74" y="117"/>
                </a:cxn>
                <a:cxn ang="0">
                  <a:pos x="80" y="123"/>
                </a:cxn>
                <a:cxn ang="0">
                  <a:pos x="89" y="120"/>
                </a:cxn>
                <a:cxn ang="0">
                  <a:pos x="98" y="125"/>
                </a:cxn>
                <a:cxn ang="0">
                  <a:pos x="109" y="125"/>
                </a:cxn>
                <a:cxn ang="0">
                  <a:pos x="117" y="119"/>
                </a:cxn>
                <a:cxn ang="0">
                  <a:pos x="132" y="120"/>
                </a:cxn>
                <a:cxn ang="0">
                  <a:pos x="141" y="122"/>
                </a:cxn>
                <a:cxn ang="0">
                  <a:pos x="149" y="115"/>
                </a:cxn>
                <a:cxn ang="0">
                  <a:pos x="151" y="114"/>
                </a:cxn>
                <a:cxn ang="0">
                  <a:pos x="151" y="111"/>
                </a:cxn>
                <a:cxn ang="0">
                  <a:pos x="153" y="101"/>
                </a:cxn>
                <a:cxn ang="0">
                  <a:pos x="171" y="79"/>
                </a:cxn>
                <a:cxn ang="0">
                  <a:pos x="172" y="51"/>
                </a:cxn>
                <a:cxn ang="0">
                  <a:pos x="174" y="39"/>
                </a:cxn>
                <a:cxn ang="0">
                  <a:pos x="172" y="30"/>
                </a:cxn>
                <a:cxn ang="0">
                  <a:pos x="168" y="20"/>
                </a:cxn>
              </a:cxnLst>
              <a:rect l="0" t="0" r="r" b="b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33" name="Freeform 36"/>
            <p:cNvSpPr/>
            <p:nvPr/>
          </p:nvSpPr>
          <p:spPr bwMode="auto">
            <a:xfrm>
              <a:off x="4692112" y="2768949"/>
              <a:ext cx="166501" cy="275462"/>
            </a:xfrm>
            <a:custGeom>
              <a:avLst/>
              <a:gdLst/>
              <a:ahLst/>
              <a:cxnLst>
                <a:cxn ang="0">
                  <a:pos x="112" y="46"/>
                </a:cxn>
                <a:cxn ang="0">
                  <a:pos x="26" y="0"/>
                </a:cxn>
                <a:cxn ang="0">
                  <a:pos x="16" y="5"/>
                </a:cxn>
                <a:cxn ang="0">
                  <a:pos x="17" y="20"/>
                </a:cxn>
                <a:cxn ang="0">
                  <a:pos x="21" y="30"/>
                </a:cxn>
                <a:cxn ang="0">
                  <a:pos x="23" y="39"/>
                </a:cxn>
                <a:cxn ang="0">
                  <a:pos x="21" y="51"/>
                </a:cxn>
                <a:cxn ang="0">
                  <a:pos x="20" y="79"/>
                </a:cxn>
                <a:cxn ang="0">
                  <a:pos x="2" y="10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2" y="117"/>
                </a:cxn>
                <a:cxn ang="0">
                  <a:pos x="7" y="122"/>
                </a:cxn>
                <a:cxn ang="0">
                  <a:pos x="14" y="132"/>
                </a:cxn>
                <a:cxn ang="0">
                  <a:pos x="15" y="142"/>
                </a:cxn>
                <a:cxn ang="0">
                  <a:pos x="20" y="156"/>
                </a:cxn>
                <a:cxn ang="0">
                  <a:pos x="15" y="158"/>
                </a:cxn>
                <a:cxn ang="0">
                  <a:pos x="6" y="159"/>
                </a:cxn>
                <a:cxn ang="0">
                  <a:pos x="8" y="167"/>
                </a:cxn>
                <a:cxn ang="0">
                  <a:pos x="18" y="177"/>
                </a:cxn>
                <a:cxn ang="0">
                  <a:pos x="22" y="186"/>
                </a:cxn>
                <a:cxn ang="0">
                  <a:pos x="28" y="184"/>
                </a:cxn>
                <a:cxn ang="0">
                  <a:pos x="36" y="184"/>
                </a:cxn>
                <a:cxn ang="0">
                  <a:pos x="48" y="180"/>
                </a:cxn>
                <a:cxn ang="0">
                  <a:pos x="58" y="175"/>
                </a:cxn>
                <a:cxn ang="0">
                  <a:pos x="59" y="169"/>
                </a:cxn>
                <a:cxn ang="0">
                  <a:pos x="75" y="165"/>
                </a:cxn>
                <a:cxn ang="0">
                  <a:pos x="86" y="154"/>
                </a:cxn>
                <a:cxn ang="0">
                  <a:pos x="88" y="149"/>
                </a:cxn>
                <a:cxn ang="0">
                  <a:pos x="97" y="145"/>
                </a:cxn>
                <a:cxn ang="0">
                  <a:pos x="99" y="145"/>
                </a:cxn>
                <a:cxn ang="0">
                  <a:pos x="99" y="145"/>
                </a:cxn>
                <a:cxn ang="0">
                  <a:pos x="100" y="140"/>
                </a:cxn>
                <a:cxn ang="0">
                  <a:pos x="95" y="133"/>
                </a:cxn>
                <a:cxn ang="0">
                  <a:pos x="93" y="125"/>
                </a:cxn>
                <a:cxn ang="0">
                  <a:pos x="91" y="118"/>
                </a:cxn>
                <a:cxn ang="0">
                  <a:pos x="92" y="110"/>
                </a:cxn>
                <a:cxn ang="0">
                  <a:pos x="97" y="102"/>
                </a:cxn>
                <a:cxn ang="0">
                  <a:pos x="101" y="95"/>
                </a:cxn>
                <a:cxn ang="0">
                  <a:pos x="111" y="89"/>
                </a:cxn>
                <a:cxn ang="0">
                  <a:pos x="112" y="77"/>
                </a:cxn>
                <a:cxn ang="0">
                  <a:pos x="112" y="46"/>
                </a:cxn>
              </a:cxnLst>
              <a:rect l="0" t="0" r="r" b="b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34" name="Freeform 37"/>
            <p:cNvSpPr/>
            <p:nvPr/>
          </p:nvSpPr>
          <p:spPr bwMode="auto">
            <a:xfrm>
              <a:off x="4867183" y="2615914"/>
              <a:ext cx="182417" cy="181193"/>
            </a:xfrm>
            <a:custGeom>
              <a:avLst/>
              <a:gdLst/>
              <a:ahLst/>
              <a:cxnLst>
                <a:cxn ang="0">
                  <a:pos x="115" y="27"/>
                </a:cxn>
                <a:cxn ang="0">
                  <a:pos x="107" y="7"/>
                </a:cxn>
                <a:cxn ang="0">
                  <a:pos x="106" y="9"/>
                </a:cxn>
                <a:cxn ang="0">
                  <a:pos x="94" y="8"/>
                </a:cxn>
                <a:cxn ang="0">
                  <a:pos x="80" y="5"/>
                </a:cxn>
                <a:cxn ang="0">
                  <a:pos x="56" y="9"/>
                </a:cxn>
                <a:cxn ang="0">
                  <a:pos x="44" y="10"/>
                </a:cxn>
                <a:cxn ang="0">
                  <a:pos x="23" y="4"/>
                </a:cxn>
                <a:cxn ang="0">
                  <a:pos x="6" y="0"/>
                </a:cxn>
                <a:cxn ang="0">
                  <a:pos x="5" y="3"/>
                </a:cxn>
                <a:cxn ang="0">
                  <a:pos x="4" y="17"/>
                </a:cxn>
                <a:cxn ang="0">
                  <a:pos x="4" y="33"/>
                </a:cxn>
                <a:cxn ang="0">
                  <a:pos x="4" y="120"/>
                </a:cxn>
                <a:cxn ang="0">
                  <a:pos x="72" y="120"/>
                </a:cxn>
                <a:cxn ang="0">
                  <a:pos x="76" y="118"/>
                </a:cxn>
                <a:cxn ang="0">
                  <a:pos x="82" y="120"/>
                </a:cxn>
                <a:cxn ang="0">
                  <a:pos x="96" y="120"/>
                </a:cxn>
                <a:cxn ang="0">
                  <a:pos x="102" y="123"/>
                </a:cxn>
                <a:cxn ang="0">
                  <a:pos x="109" y="118"/>
                </a:cxn>
                <a:cxn ang="0">
                  <a:pos x="116" y="110"/>
                </a:cxn>
                <a:cxn ang="0">
                  <a:pos x="122" y="106"/>
                </a:cxn>
                <a:cxn ang="0">
                  <a:pos x="123" y="105"/>
                </a:cxn>
                <a:cxn ang="0">
                  <a:pos x="123" y="101"/>
                </a:cxn>
                <a:cxn ang="0">
                  <a:pos x="118" y="88"/>
                </a:cxn>
                <a:cxn ang="0">
                  <a:pos x="106" y="65"/>
                </a:cxn>
                <a:cxn ang="0">
                  <a:pos x="100" y="54"/>
                </a:cxn>
                <a:cxn ang="0">
                  <a:pos x="93" y="41"/>
                </a:cxn>
                <a:cxn ang="0">
                  <a:pos x="87" y="20"/>
                </a:cxn>
                <a:cxn ang="0">
                  <a:pos x="95" y="35"/>
                </a:cxn>
                <a:cxn ang="0">
                  <a:pos x="106" y="50"/>
                </a:cxn>
                <a:cxn ang="0">
                  <a:pos x="113" y="34"/>
                </a:cxn>
                <a:cxn ang="0">
                  <a:pos x="113" y="34"/>
                </a:cxn>
                <a:cxn ang="0">
                  <a:pos x="114" y="31"/>
                </a:cxn>
                <a:cxn ang="0">
                  <a:pos x="115" y="27"/>
                </a:cxn>
              </a:cxnLst>
              <a:rect l="0" t="0" r="r" b="b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35" name="Freeform 38"/>
            <p:cNvSpPr/>
            <p:nvPr/>
          </p:nvSpPr>
          <p:spPr bwMode="auto">
            <a:xfrm>
              <a:off x="4612534" y="3130109"/>
              <a:ext cx="94270" cy="104064"/>
            </a:xfrm>
            <a:custGeom>
              <a:avLst/>
              <a:gdLst/>
              <a:ahLst/>
              <a:cxnLst>
                <a:cxn ang="0">
                  <a:pos x="32" y="67"/>
                </a:cxn>
                <a:cxn ang="0">
                  <a:pos x="34" y="58"/>
                </a:cxn>
                <a:cxn ang="0">
                  <a:pos x="41" y="53"/>
                </a:cxn>
                <a:cxn ang="0">
                  <a:pos x="45" y="47"/>
                </a:cxn>
                <a:cxn ang="0">
                  <a:pos x="52" y="54"/>
                </a:cxn>
                <a:cxn ang="0">
                  <a:pos x="60" y="56"/>
                </a:cxn>
                <a:cxn ang="0">
                  <a:pos x="64" y="42"/>
                </a:cxn>
                <a:cxn ang="0">
                  <a:pos x="61" y="30"/>
                </a:cxn>
                <a:cxn ang="0">
                  <a:pos x="59" y="21"/>
                </a:cxn>
                <a:cxn ang="0">
                  <a:pos x="60" y="12"/>
                </a:cxn>
                <a:cxn ang="0">
                  <a:pos x="49" y="12"/>
                </a:cxn>
                <a:cxn ang="0">
                  <a:pos x="50" y="1"/>
                </a:cxn>
                <a:cxn ang="0">
                  <a:pos x="33" y="0"/>
                </a:cxn>
                <a:cxn ang="0">
                  <a:pos x="31" y="1"/>
                </a:cxn>
                <a:cxn ang="0">
                  <a:pos x="31" y="15"/>
                </a:cxn>
                <a:cxn ang="0">
                  <a:pos x="15" y="16"/>
                </a:cxn>
                <a:cxn ang="0">
                  <a:pos x="10" y="16"/>
                </a:cxn>
                <a:cxn ang="0">
                  <a:pos x="8" y="19"/>
                </a:cxn>
                <a:cxn ang="0">
                  <a:pos x="13" y="25"/>
                </a:cxn>
                <a:cxn ang="0">
                  <a:pos x="7" y="29"/>
                </a:cxn>
                <a:cxn ang="0">
                  <a:pos x="2" y="36"/>
                </a:cxn>
                <a:cxn ang="0">
                  <a:pos x="8" y="46"/>
                </a:cxn>
                <a:cxn ang="0">
                  <a:pos x="16" y="57"/>
                </a:cxn>
                <a:cxn ang="0">
                  <a:pos x="27" y="71"/>
                </a:cxn>
                <a:cxn ang="0">
                  <a:pos x="32" y="67"/>
                </a:cxn>
              </a:cxnLst>
              <a:rect l="0" t="0" r="r" b="b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36" name="Freeform 39"/>
            <p:cNvSpPr/>
            <p:nvPr/>
          </p:nvSpPr>
          <p:spPr bwMode="auto">
            <a:xfrm>
              <a:off x="4622328" y="3131334"/>
              <a:ext cx="36728" cy="22037"/>
            </a:xfrm>
            <a:custGeom>
              <a:avLst/>
              <a:gdLst/>
              <a:ahLst/>
              <a:cxnLst>
                <a:cxn ang="0">
                  <a:pos x="24" y="14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6" y="0"/>
                </a:cxn>
                <a:cxn ang="0">
                  <a:pos x="6" y="1"/>
                </a:cxn>
                <a:cxn ang="0">
                  <a:pos x="3" y="8"/>
                </a:cxn>
                <a:cxn ang="0">
                  <a:pos x="3" y="13"/>
                </a:cxn>
                <a:cxn ang="0">
                  <a:pos x="3" y="15"/>
                </a:cxn>
                <a:cxn ang="0">
                  <a:pos x="8" y="15"/>
                </a:cxn>
                <a:cxn ang="0">
                  <a:pos x="24" y="14"/>
                </a:cxn>
              </a:cxnLst>
              <a:rect l="0" t="0" r="r" b="b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37" name="Freeform 40"/>
            <p:cNvSpPr/>
            <p:nvPr/>
          </p:nvSpPr>
          <p:spPr bwMode="auto">
            <a:xfrm>
              <a:off x="4651711" y="3105624"/>
              <a:ext cx="118755" cy="145689"/>
            </a:xfrm>
            <a:custGeom>
              <a:avLst/>
              <a:gdLst/>
              <a:ahLst/>
              <a:cxnLst>
                <a:cxn ang="0">
                  <a:pos x="21" y="94"/>
                </a:cxn>
                <a:cxn ang="0">
                  <a:pos x="29" y="95"/>
                </a:cxn>
                <a:cxn ang="0">
                  <a:pos x="38" y="95"/>
                </a:cxn>
                <a:cxn ang="0">
                  <a:pos x="43" y="95"/>
                </a:cxn>
                <a:cxn ang="0">
                  <a:pos x="50" y="88"/>
                </a:cxn>
                <a:cxn ang="0">
                  <a:pos x="54" y="80"/>
                </a:cxn>
                <a:cxn ang="0">
                  <a:pos x="55" y="61"/>
                </a:cxn>
                <a:cxn ang="0">
                  <a:pos x="64" y="49"/>
                </a:cxn>
                <a:cxn ang="0">
                  <a:pos x="73" y="25"/>
                </a:cxn>
                <a:cxn ang="0">
                  <a:pos x="77" y="13"/>
                </a:cxn>
                <a:cxn ang="0">
                  <a:pos x="79" y="1"/>
                </a:cxn>
                <a:cxn ang="0">
                  <a:pos x="79" y="1"/>
                </a:cxn>
                <a:cxn ang="0">
                  <a:pos x="69" y="0"/>
                </a:cxn>
                <a:cxn ang="0">
                  <a:pos x="64" y="1"/>
                </a:cxn>
                <a:cxn ang="0">
                  <a:pos x="58" y="3"/>
                </a:cxn>
                <a:cxn ang="0">
                  <a:pos x="56" y="11"/>
                </a:cxn>
                <a:cxn ang="0">
                  <a:pos x="52" y="22"/>
                </a:cxn>
                <a:cxn ang="0">
                  <a:pos x="36" y="17"/>
                </a:cxn>
                <a:cxn ang="0">
                  <a:pos x="23" y="17"/>
                </a:cxn>
                <a:cxn ang="0">
                  <a:pos x="22" y="28"/>
                </a:cxn>
                <a:cxn ang="0">
                  <a:pos x="33" y="28"/>
                </a:cxn>
                <a:cxn ang="0">
                  <a:pos x="32" y="37"/>
                </a:cxn>
                <a:cxn ang="0">
                  <a:pos x="34" y="46"/>
                </a:cxn>
                <a:cxn ang="0">
                  <a:pos x="37" y="58"/>
                </a:cxn>
                <a:cxn ang="0">
                  <a:pos x="33" y="72"/>
                </a:cxn>
                <a:cxn ang="0">
                  <a:pos x="25" y="70"/>
                </a:cxn>
                <a:cxn ang="0">
                  <a:pos x="18" y="63"/>
                </a:cxn>
                <a:cxn ang="0">
                  <a:pos x="14" y="69"/>
                </a:cxn>
                <a:cxn ang="0">
                  <a:pos x="7" y="74"/>
                </a:cxn>
                <a:cxn ang="0">
                  <a:pos x="5" y="83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11" y="99"/>
                </a:cxn>
                <a:cxn ang="0">
                  <a:pos x="21" y="94"/>
                </a:cxn>
              </a:cxnLst>
              <a:rect l="0" t="0" r="r" b="b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38" name="Freeform 41"/>
            <p:cNvSpPr/>
            <p:nvPr/>
          </p:nvSpPr>
          <p:spPr bwMode="auto">
            <a:xfrm>
              <a:off x="4819436" y="2770172"/>
              <a:ext cx="276686" cy="340348"/>
            </a:xfrm>
            <a:custGeom>
              <a:avLst/>
              <a:gdLst/>
              <a:ahLst/>
              <a:cxnLst>
                <a:cxn ang="0">
                  <a:pos x="141" y="13"/>
                </a:cxn>
                <a:cxn ang="0">
                  <a:pos x="128" y="15"/>
                </a:cxn>
                <a:cxn ang="0">
                  <a:pos x="108" y="13"/>
                </a:cxn>
                <a:cxn ang="0">
                  <a:pos x="36" y="15"/>
                </a:cxn>
                <a:cxn ang="0">
                  <a:pos x="25" y="39"/>
                </a:cxn>
                <a:cxn ang="0">
                  <a:pos x="24" y="88"/>
                </a:cxn>
                <a:cxn ang="0">
                  <a:pos x="10" y="101"/>
                </a:cxn>
                <a:cxn ang="0">
                  <a:pos x="4" y="117"/>
                </a:cxn>
                <a:cxn ang="0">
                  <a:pos x="8" y="132"/>
                </a:cxn>
                <a:cxn ang="0">
                  <a:pos x="12" y="144"/>
                </a:cxn>
                <a:cxn ang="0">
                  <a:pos x="21" y="165"/>
                </a:cxn>
                <a:cxn ang="0">
                  <a:pos x="24" y="170"/>
                </a:cxn>
                <a:cxn ang="0">
                  <a:pos x="35" y="177"/>
                </a:cxn>
                <a:cxn ang="0">
                  <a:pos x="47" y="190"/>
                </a:cxn>
                <a:cxn ang="0">
                  <a:pos x="59" y="204"/>
                </a:cxn>
                <a:cxn ang="0">
                  <a:pos x="64" y="213"/>
                </a:cxn>
                <a:cxn ang="0">
                  <a:pos x="76" y="219"/>
                </a:cxn>
                <a:cxn ang="0">
                  <a:pos x="88" y="218"/>
                </a:cxn>
                <a:cxn ang="0">
                  <a:pos x="109" y="227"/>
                </a:cxn>
                <a:cxn ang="0">
                  <a:pos x="124" y="226"/>
                </a:cxn>
                <a:cxn ang="0">
                  <a:pos x="135" y="222"/>
                </a:cxn>
                <a:cxn ang="0">
                  <a:pos x="146" y="214"/>
                </a:cxn>
                <a:cxn ang="0">
                  <a:pos x="155" y="217"/>
                </a:cxn>
                <a:cxn ang="0">
                  <a:pos x="145" y="198"/>
                </a:cxn>
                <a:cxn ang="0">
                  <a:pos x="125" y="180"/>
                </a:cxn>
                <a:cxn ang="0">
                  <a:pos x="136" y="172"/>
                </a:cxn>
                <a:cxn ang="0">
                  <a:pos x="141" y="149"/>
                </a:cxn>
                <a:cxn ang="0">
                  <a:pos x="149" y="133"/>
                </a:cxn>
                <a:cxn ang="0">
                  <a:pos x="161" y="119"/>
                </a:cxn>
                <a:cxn ang="0">
                  <a:pos x="166" y="90"/>
                </a:cxn>
                <a:cxn ang="0">
                  <a:pos x="176" y="73"/>
                </a:cxn>
                <a:cxn ang="0">
                  <a:pos x="180" y="57"/>
                </a:cxn>
                <a:cxn ang="0">
                  <a:pos x="171" y="20"/>
                </a:cxn>
                <a:cxn ang="0">
                  <a:pos x="155" y="0"/>
                </a:cxn>
                <a:cxn ang="0">
                  <a:pos x="148" y="5"/>
                </a:cxn>
              </a:cxnLst>
              <a:rect l="0" t="0" r="r" b="b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39" name="Freeform 42"/>
            <p:cNvSpPr/>
            <p:nvPr/>
          </p:nvSpPr>
          <p:spPr bwMode="auto">
            <a:xfrm>
              <a:off x="5147541" y="2953814"/>
              <a:ext cx="31831" cy="31831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3" y="10"/>
                </a:cxn>
                <a:cxn ang="0">
                  <a:pos x="2" y="20"/>
                </a:cxn>
                <a:cxn ang="0">
                  <a:pos x="9" y="19"/>
                </a:cxn>
                <a:cxn ang="0">
                  <a:pos x="14" y="21"/>
                </a:cxn>
                <a:cxn ang="0">
                  <a:pos x="19" y="16"/>
                </a:cxn>
                <a:cxn ang="0">
                  <a:pos x="13" y="13"/>
                </a:cxn>
                <a:cxn ang="0">
                  <a:pos x="19" y="8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8" y="3"/>
                </a:cxn>
              </a:cxnLst>
              <a:rect l="0" t="0" r="r" b="b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40" name="Freeform 43"/>
            <p:cNvSpPr/>
            <p:nvPr/>
          </p:nvSpPr>
          <p:spPr bwMode="auto">
            <a:xfrm>
              <a:off x="5059393" y="2863217"/>
              <a:ext cx="112633" cy="95494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8" y="16"/>
                </a:cxn>
                <a:cxn ang="0">
                  <a:pos x="4" y="27"/>
                </a:cxn>
                <a:cxn ang="0">
                  <a:pos x="3" y="43"/>
                </a:cxn>
                <a:cxn ang="0">
                  <a:pos x="13" y="43"/>
                </a:cxn>
                <a:cxn ang="0">
                  <a:pos x="16" y="40"/>
                </a:cxn>
                <a:cxn ang="0">
                  <a:pos x="21" y="38"/>
                </a:cxn>
                <a:cxn ang="0">
                  <a:pos x="28" y="41"/>
                </a:cxn>
                <a:cxn ang="0">
                  <a:pos x="33" y="41"/>
                </a:cxn>
                <a:cxn ang="0">
                  <a:pos x="45" y="41"/>
                </a:cxn>
                <a:cxn ang="0">
                  <a:pos x="68" y="64"/>
                </a:cxn>
                <a:cxn ang="0">
                  <a:pos x="68" y="65"/>
                </a:cxn>
                <a:cxn ang="0">
                  <a:pos x="74" y="64"/>
                </a:cxn>
                <a:cxn ang="0">
                  <a:pos x="77" y="62"/>
                </a:cxn>
                <a:cxn ang="0">
                  <a:pos x="65" y="49"/>
                </a:cxn>
                <a:cxn ang="0">
                  <a:pos x="47" y="36"/>
                </a:cxn>
                <a:cxn ang="0">
                  <a:pos x="40" y="29"/>
                </a:cxn>
                <a:cxn ang="0">
                  <a:pos x="31" y="13"/>
                </a:cxn>
                <a:cxn ang="0">
                  <a:pos x="25" y="0"/>
                </a:cxn>
                <a:cxn ang="0">
                  <a:pos x="14" y="10"/>
                </a:cxn>
              </a:cxnLst>
              <a:rect l="0" t="0" r="r" b="b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41" name="Freeform 44"/>
            <p:cNvSpPr/>
            <p:nvPr/>
          </p:nvSpPr>
          <p:spPr bwMode="auto">
            <a:xfrm>
              <a:off x="5001853" y="2915862"/>
              <a:ext cx="249752" cy="194660"/>
            </a:xfrm>
            <a:custGeom>
              <a:avLst/>
              <a:gdLst/>
              <a:ahLst/>
              <a:cxnLst>
                <a:cxn ang="0">
                  <a:pos x="12" y="87"/>
                </a:cxn>
                <a:cxn ang="0">
                  <a:pos x="22" y="99"/>
                </a:cxn>
                <a:cxn ang="0">
                  <a:pos x="32" y="108"/>
                </a:cxn>
                <a:cxn ang="0">
                  <a:pos x="32" y="118"/>
                </a:cxn>
                <a:cxn ang="0">
                  <a:pos x="36" y="119"/>
                </a:cxn>
                <a:cxn ang="0">
                  <a:pos x="47" y="122"/>
                </a:cxn>
                <a:cxn ang="0">
                  <a:pos x="60" y="129"/>
                </a:cxn>
                <a:cxn ang="0">
                  <a:pos x="73" y="131"/>
                </a:cxn>
                <a:cxn ang="0">
                  <a:pos x="81" y="125"/>
                </a:cxn>
                <a:cxn ang="0">
                  <a:pos x="91" y="123"/>
                </a:cxn>
                <a:cxn ang="0">
                  <a:pos x="96" y="126"/>
                </a:cxn>
                <a:cxn ang="0">
                  <a:pos x="102" y="124"/>
                </a:cxn>
                <a:cxn ang="0">
                  <a:pos x="111" y="123"/>
                </a:cxn>
                <a:cxn ang="0">
                  <a:pos x="126" y="115"/>
                </a:cxn>
                <a:cxn ang="0">
                  <a:pos x="138" y="113"/>
                </a:cxn>
                <a:cxn ang="0">
                  <a:pos x="168" y="83"/>
                </a:cxn>
                <a:cxn ang="0">
                  <a:pos x="164" y="80"/>
                </a:cxn>
                <a:cxn ang="0">
                  <a:pos x="149" y="77"/>
                </a:cxn>
                <a:cxn ang="0">
                  <a:pos x="126" y="69"/>
                </a:cxn>
                <a:cxn ang="0">
                  <a:pos x="118" y="62"/>
                </a:cxn>
                <a:cxn ang="0">
                  <a:pos x="111" y="52"/>
                </a:cxn>
                <a:cxn ang="0">
                  <a:pos x="113" y="47"/>
                </a:cxn>
                <a:cxn ang="0">
                  <a:pos x="108" y="45"/>
                </a:cxn>
                <a:cxn ang="0">
                  <a:pos x="101" y="46"/>
                </a:cxn>
                <a:cxn ang="0">
                  <a:pos x="102" y="36"/>
                </a:cxn>
                <a:cxn ang="0">
                  <a:pos x="107" y="28"/>
                </a:cxn>
                <a:cxn ang="0">
                  <a:pos x="84" y="5"/>
                </a:cxn>
                <a:cxn ang="0">
                  <a:pos x="72" y="5"/>
                </a:cxn>
                <a:cxn ang="0">
                  <a:pos x="67" y="5"/>
                </a:cxn>
                <a:cxn ang="0">
                  <a:pos x="60" y="2"/>
                </a:cxn>
                <a:cxn ang="0">
                  <a:pos x="55" y="4"/>
                </a:cxn>
                <a:cxn ang="0">
                  <a:pos x="52" y="7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38" y="20"/>
                </a:cxn>
                <a:cxn ang="0">
                  <a:pos x="33" y="26"/>
                </a:cxn>
                <a:cxn ang="0">
                  <a:pos x="26" y="34"/>
                </a:cxn>
                <a:cxn ang="0">
                  <a:pos x="23" y="45"/>
                </a:cxn>
                <a:cxn ang="0">
                  <a:pos x="18" y="50"/>
                </a:cxn>
                <a:cxn ang="0">
                  <a:pos x="14" y="60"/>
                </a:cxn>
                <a:cxn ang="0">
                  <a:pos x="13" y="73"/>
                </a:cxn>
                <a:cxn ang="0">
                  <a:pos x="4" y="75"/>
                </a:cxn>
                <a:cxn ang="0">
                  <a:pos x="2" y="81"/>
                </a:cxn>
                <a:cxn ang="0">
                  <a:pos x="12" y="87"/>
                </a:cxn>
              </a:cxnLst>
              <a:rect l="0" t="0" r="r" b="b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42" name="Freeform 45"/>
            <p:cNvSpPr/>
            <p:nvPr/>
          </p:nvSpPr>
          <p:spPr bwMode="auto">
            <a:xfrm>
              <a:off x="5041030" y="2560822"/>
              <a:ext cx="25710" cy="30607"/>
            </a:xfrm>
            <a:custGeom>
              <a:avLst/>
              <a:gdLst/>
              <a:ahLst/>
              <a:cxnLst>
                <a:cxn ang="0">
                  <a:pos x="14" y="9"/>
                </a:cxn>
                <a:cxn ang="0">
                  <a:pos x="8" y="0"/>
                </a:cxn>
                <a:cxn ang="0">
                  <a:pos x="8" y="2"/>
                </a:cxn>
                <a:cxn ang="0">
                  <a:pos x="0" y="18"/>
                </a:cxn>
                <a:cxn ang="0">
                  <a:pos x="5" y="21"/>
                </a:cxn>
                <a:cxn ang="0">
                  <a:pos x="14" y="9"/>
                </a:cxn>
              </a:cxnLst>
              <a:rect l="0" t="0" r="r" b="b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43" name="Freeform 46"/>
            <p:cNvSpPr/>
            <p:nvPr/>
          </p:nvSpPr>
          <p:spPr bwMode="auto">
            <a:xfrm>
              <a:off x="5048375" y="2513075"/>
              <a:ext cx="115082" cy="91821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0" y="53"/>
                </a:cxn>
                <a:cxn ang="0">
                  <a:pos x="1" y="53"/>
                </a:cxn>
                <a:cxn ang="0">
                  <a:pos x="2" y="57"/>
                </a:cxn>
                <a:cxn ang="0">
                  <a:pos x="12" y="62"/>
                </a:cxn>
                <a:cxn ang="0">
                  <a:pos x="23" y="56"/>
                </a:cxn>
                <a:cxn ang="0">
                  <a:pos x="61" y="37"/>
                </a:cxn>
                <a:cxn ang="0">
                  <a:pos x="64" y="30"/>
                </a:cxn>
                <a:cxn ang="0">
                  <a:pos x="65" y="21"/>
                </a:cxn>
                <a:cxn ang="0">
                  <a:pos x="64" y="12"/>
                </a:cxn>
                <a:cxn ang="0">
                  <a:pos x="71" y="7"/>
                </a:cxn>
                <a:cxn ang="0">
                  <a:pos x="78" y="2"/>
                </a:cxn>
                <a:cxn ang="0">
                  <a:pos x="73" y="0"/>
                </a:cxn>
                <a:cxn ang="0">
                  <a:pos x="61" y="2"/>
                </a:cxn>
                <a:cxn ang="0">
                  <a:pos x="46" y="7"/>
                </a:cxn>
                <a:cxn ang="0">
                  <a:pos x="33" y="6"/>
                </a:cxn>
                <a:cxn ang="0">
                  <a:pos x="26" y="8"/>
                </a:cxn>
                <a:cxn ang="0">
                  <a:pos x="16" y="8"/>
                </a:cxn>
                <a:cxn ang="0">
                  <a:pos x="11" y="10"/>
                </a:cxn>
                <a:cxn ang="0">
                  <a:pos x="4" y="18"/>
                </a:cxn>
                <a:cxn ang="0">
                  <a:pos x="4" y="24"/>
                </a:cxn>
                <a:cxn ang="0">
                  <a:pos x="3" y="32"/>
                </a:cxn>
                <a:cxn ang="0">
                  <a:pos x="9" y="41"/>
                </a:cxn>
              </a:cxnLst>
              <a:rect l="0" t="0" r="r" b="b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44" name="Freeform 47"/>
            <p:cNvSpPr/>
            <p:nvPr/>
          </p:nvSpPr>
          <p:spPr bwMode="auto">
            <a:xfrm>
              <a:off x="6545661" y="2494711"/>
              <a:ext cx="62439" cy="78354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4" y="9"/>
                </a:cxn>
                <a:cxn ang="0">
                  <a:pos x="7" y="15"/>
                </a:cxn>
                <a:cxn ang="0">
                  <a:pos x="7" y="20"/>
                </a:cxn>
                <a:cxn ang="0">
                  <a:pos x="6" y="30"/>
                </a:cxn>
                <a:cxn ang="0">
                  <a:pos x="3" y="44"/>
                </a:cxn>
                <a:cxn ang="0">
                  <a:pos x="4" y="51"/>
                </a:cxn>
                <a:cxn ang="0">
                  <a:pos x="26" y="44"/>
                </a:cxn>
                <a:cxn ang="0">
                  <a:pos x="37" y="40"/>
                </a:cxn>
                <a:cxn ang="0">
                  <a:pos x="41" y="35"/>
                </a:cxn>
                <a:cxn ang="0">
                  <a:pos x="38" y="19"/>
                </a:cxn>
                <a:cxn ang="0">
                  <a:pos x="27" y="0"/>
                </a:cxn>
                <a:cxn ang="0">
                  <a:pos x="21" y="2"/>
                </a:cxn>
                <a:cxn ang="0">
                  <a:pos x="10" y="4"/>
                </a:cxn>
              </a:cxnLst>
              <a:rect l="0" t="0" r="r" b="b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45" name="Freeform 48"/>
            <p:cNvSpPr/>
            <p:nvPr/>
          </p:nvSpPr>
          <p:spPr bwMode="auto">
            <a:xfrm>
              <a:off x="5920058" y="2715080"/>
              <a:ext cx="73456" cy="99167"/>
            </a:xfrm>
            <a:custGeom>
              <a:avLst/>
              <a:gdLst/>
              <a:ahLst/>
              <a:cxnLst>
                <a:cxn ang="0">
                  <a:pos x="50" y="56"/>
                </a:cxn>
                <a:cxn ang="0">
                  <a:pos x="46" y="34"/>
                </a:cxn>
                <a:cxn ang="0">
                  <a:pos x="37" y="43"/>
                </a:cxn>
                <a:cxn ang="0">
                  <a:pos x="38" y="31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26" y="17"/>
                </a:cxn>
                <a:cxn ang="0">
                  <a:pos x="21" y="12"/>
                </a:cxn>
                <a:cxn ang="0">
                  <a:pos x="13" y="6"/>
                </a:cxn>
                <a:cxn ang="0">
                  <a:pos x="4" y="6"/>
                </a:cxn>
                <a:cxn ang="0">
                  <a:pos x="11" y="15"/>
                </a:cxn>
                <a:cxn ang="0">
                  <a:pos x="5" y="20"/>
                </a:cxn>
                <a:cxn ang="0">
                  <a:pos x="8" y="37"/>
                </a:cxn>
                <a:cxn ang="0">
                  <a:pos x="12" y="57"/>
                </a:cxn>
                <a:cxn ang="0">
                  <a:pos x="19" y="55"/>
                </a:cxn>
                <a:cxn ang="0">
                  <a:pos x="28" y="51"/>
                </a:cxn>
                <a:cxn ang="0">
                  <a:pos x="35" y="46"/>
                </a:cxn>
                <a:cxn ang="0">
                  <a:pos x="41" y="61"/>
                </a:cxn>
                <a:cxn ang="0">
                  <a:pos x="43" y="67"/>
                </a:cxn>
                <a:cxn ang="0">
                  <a:pos x="47" y="63"/>
                </a:cxn>
                <a:cxn ang="0">
                  <a:pos x="50" y="56"/>
                </a:cxn>
              </a:cxnLst>
              <a:rect l="0" t="0" r="r" b="b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46" name="Freeform 49"/>
            <p:cNvSpPr/>
            <p:nvPr/>
          </p:nvSpPr>
          <p:spPr bwMode="auto">
            <a:xfrm>
              <a:off x="5600522" y="2548579"/>
              <a:ext cx="464000" cy="489710"/>
            </a:xfrm>
            <a:custGeom>
              <a:avLst/>
              <a:gdLst/>
              <a:ahLst/>
              <a:cxnLst>
                <a:cxn ang="0">
                  <a:pos x="222" y="133"/>
                </a:cxn>
                <a:cxn ang="0">
                  <a:pos x="221" y="119"/>
                </a:cxn>
                <a:cxn ang="0">
                  <a:pos x="238" y="125"/>
                </a:cxn>
                <a:cxn ang="0">
                  <a:pos x="256" y="130"/>
                </a:cxn>
                <a:cxn ang="0">
                  <a:pos x="255" y="144"/>
                </a:cxn>
                <a:cxn ang="0">
                  <a:pos x="263" y="147"/>
                </a:cxn>
                <a:cxn ang="0">
                  <a:pos x="269" y="168"/>
                </a:cxn>
                <a:cxn ang="0">
                  <a:pos x="274" y="145"/>
                </a:cxn>
                <a:cxn ang="0">
                  <a:pos x="287" y="131"/>
                </a:cxn>
                <a:cxn ang="0">
                  <a:pos x="298" y="109"/>
                </a:cxn>
                <a:cxn ang="0">
                  <a:pos x="312" y="105"/>
                </a:cxn>
                <a:cxn ang="0">
                  <a:pos x="314" y="92"/>
                </a:cxn>
                <a:cxn ang="0">
                  <a:pos x="303" y="81"/>
                </a:cxn>
                <a:cxn ang="0">
                  <a:pos x="283" y="82"/>
                </a:cxn>
                <a:cxn ang="0">
                  <a:pos x="269" y="93"/>
                </a:cxn>
                <a:cxn ang="0">
                  <a:pos x="258" y="100"/>
                </a:cxn>
                <a:cxn ang="0">
                  <a:pos x="248" y="111"/>
                </a:cxn>
                <a:cxn ang="0">
                  <a:pos x="230" y="108"/>
                </a:cxn>
                <a:cxn ang="0">
                  <a:pos x="223" y="95"/>
                </a:cxn>
                <a:cxn ang="0">
                  <a:pos x="218" y="112"/>
                </a:cxn>
                <a:cxn ang="0">
                  <a:pos x="184" y="108"/>
                </a:cxn>
                <a:cxn ang="0">
                  <a:pos x="167" y="103"/>
                </a:cxn>
                <a:cxn ang="0">
                  <a:pos x="149" y="93"/>
                </a:cxn>
                <a:cxn ang="0">
                  <a:pos x="134" y="85"/>
                </a:cxn>
                <a:cxn ang="0">
                  <a:pos x="141" y="69"/>
                </a:cxn>
                <a:cxn ang="0">
                  <a:pos x="130" y="58"/>
                </a:cxn>
                <a:cxn ang="0">
                  <a:pos x="116" y="43"/>
                </a:cxn>
                <a:cxn ang="0">
                  <a:pos x="126" y="34"/>
                </a:cxn>
                <a:cxn ang="0">
                  <a:pos x="119" y="13"/>
                </a:cxn>
                <a:cxn ang="0">
                  <a:pos x="108" y="0"/>
                </a:cxn>
                <a:cxn ang="0">
                  <a:pos x="99" y="9"/>
                </a:cxn>
                <a:cxn ang="0">
                  <a:pos x="71" y="10"/>
                </a:cxn>
                <a:cxn ang="0">
                  <a:pos x="67" y="27"/>
                </a:cxn>
                <a:cxn ang="0">
                  <a:pos x="79" y="43"/>
                </a:cxn>
                <a:cxn ang="0">
                  <a:pos x="71" y="60"/>
                </a:cxn>
                <a:cxn ang="0">
                  <a:pos x="59" y="71"/>
                </a:cxn>
                <a:cxn ang="0">
                  <a:pos x="45" y="89"/>
                </a:cxn>
                <a:cxn ang="0">
                  <a:pos x="31" y="98"/>
                </a:cxn>
                <a:cxn ang="0">
                  <a:pos x="15" y="108"/>
                </a:cxn>
                <a:cxn ang="0">
                  <a:pos x="27" y="127"/>
                </a:cxn>
                <a:cxn ang="0">
                  <a:pos x="22" y="140"/>
                </a:cxn>
                <a:cxn ang="0">
                  <a:pos x="1" y="147"/>
                </a:cxn>
                <a:cxn ang="0">
                  <a:pos x="11" y="158"/>
                </a:cxn>
                <a:cxn ang="0">
                  <a:pos x="8" y="164"/>
                </a:cxn>
                <a:cxn ang="0">
                  <a:pos x="43" y="172"/>
                </a:cxn>
                <a:cxn ang="0">
                  <a:pos x="50" y="177"/>
                </a:cxn>
                <a:cxn ang="0">
                  <a:pos x="52" y="207"/>
                </a:cxn>
                <a:cxn ang="0">
                  <a:pos x="68" y="257"/>
                </a:cxn>
                <a:cxn ang="0">
                  <a:pos x="89" y="310"/>
                </a:cxn>
                <a:cxn ang="0">
                  <a:pos x="111" y="323"/>
                </a:cxn>
                <a:cxn ang="0">
                  <a:pos x="126" y="305"/>
                </a:cxn>
                <a:cxn ang="0">
                  <a:pos x="132" y="283"/>
                </a:cxn>
                <a:cxn ang="0">
                  <a:pos x="134" y="250"/>
                </a:cxn>
                <a:cxn ang="0">
                  <a:pos x="150" y="233"/>
                </a:cxn>
                <a:cxn ang="0">
                  <a:pos x="185" y="201"/>
                </a:cxn>
                <a:cxn ang="0">
                  <a:pos x="206" y="178"/>
                </a:cxn>
                <a:cxn ang="0">
                  <a:pos x="229" y="170"/>
                </a:cxn>
              </a:cxnLst>
              <a:rect l="0" t="0" r="r" b="b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47" name="Freeform 50"/>
            <p:cNvSpPr/>
            <p:nvPr/>
          </p:nvSpPr>
          <p:spPr bwMode="auto">
            <a:xfrm>
              <a:off x="5920058" y="2208230"/>
              <a:ext cx="522765" cy="226491"/>
            </a:xfrm>
            <a:custGeom>
              <a:avLst/>
              <a:gdLst/>
              <a:ahLst/>
              <a:cxnLst>
                <a:cxn ang="0">
                  <a:pos x="329" y="65"/>
                </a:cxn>
                <a:cxn ang="0">
                  <a:pos x="306" y="63"/>
                </a:cxn>
                <a:cxn ang="0">
                  <a:pos x="308" y="52"/>
                </a:cxn>
                <a:cxn ang="0">
                  <a:pos x="309" y="33"/>
                </a:cxn>
                <a:cxn ang="0">
                  <a:pos x="286" y="30"/>
                </a:cxn>
                <a:cxn ang="0">
                  <a:pos x="268" y="40"/>
                </a:cxn>
                <a:cxn ang="0">
                  <a:pos x="238" y="43"/>
                </a:cxn>
                <a:cxn ang="0">
                  <a:pos x="218" y="34"/>
                </a:cxn>
                <a:cxn ang="0">
                  <a:pos x="200" y="28"/>
                </a:cxn>
                <a:cxn ang="0">
                  <a:pos x="179" y="27"/>
                </a:cxn>
                <a:cxn ang="0">
                  <a:pos x="161" y="28"/>
                </a:cxn>
                <a:cxn ang="0">
                  <a:pos x="153" y="13"/>
                </a:cxn>
                <a:cxn ang="0">
                  <a:pos x="133" y="6"/>
                </a:cxn>
                <a:cxn ang="0">
                  <a:pos x="118" y="1"/>
                </a:cxn>
                <a:cxn ang="0">
                  <a:pos x="108" y="9"/>
                </a:cxn>
                <a:cxn ang="0">
                  <a:pos x="107" y="24"/>
                </a:cxn>
                <a:cxn ang="0">
                  <a:pos x="98" y="35"/>
                </a:cxn>
                <a:cxn ang="0">
                  <a:pos x="81" y="33"/>
                </a:cxn>
                <a:cxn ang="0">
                  <a:pos x="68" y="23"/>
                </a:cxn>
                <a:cxn ang="0">
                  <a:pos x="44" y="22"/>
                </a:cxn>
                <a:cxn ang="0">
                  <a:pos x="29" y="30"/>
                </a:cxn>
                <a:cxn ang="0">
                  <a:pos x="10" y="40"/>
                </a:cxn>
                <a:cxn ang="0">
                  <a:pos x="0" y="44"/>
                </a:cxn>
                <a:cxn ang="0">
                  <a:pos x="9" y="55"/>
                </a:cxn>
                <a:cxn ang="0">
                  <a:pos x="29" y="69"/>
                </a:cxn>
                <a:cxn ang="0">
                  <a:pos x="34" y="88"/>
                </a:cxn>
                <a:cxn ang="0">
                  <a:pos x="57" y="104"/>
                </a:cxn>
                <a:cxn ang="0">
                  <a:pos x="72" y="114"/>
                </a:cxn>
                <a:cxn ang="0">
                  <a:pos x="88" y="135"/>
                </a:cxn>
                <a:cxn ang="0">
                  <a:pos x="129" y="137"/>
                </a:cxn>
                <a:cxn ang="0">
                  <a:pos x="162" y="145"/>
                </a:cxn>
                <a:cxn ang="0">
                  <a:pos x="182" y="152"/>
                </a:cxn>
                <a:cxn ang="0">
                  <a:pos x="227" y="141"/>
                </a:cxn>
                <a:cxn ang="0">
                  <a:pos x="261" y="121"/>
                </a:cxn>
                <a:cxn ang="0">
                  <a:pos x="269" y="105"/>
                </a:cxn>
                <a:cxn ang="0">
                  <a:pos x="304" y="99"/>
                </a:cxn>
                <a:cxn ang="0">
                  <a:pos x="328" y="84"/>
                </a:cxn>
                <a:cxn ang="0">
                  <a:pos x="354" y="79"/>
                </a:cxn>
              </a:cxnLst>
              <a:rect l="0" t="0" r="r" b="b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48" name="Freeform 51"/>
            <p:cNvSpPr/>
            <p:nvPr/>
          </p:nvSpPr>
          <p:spPr bwMode="auto">
            <a:xfrm>
              <a:off x="5039805" y="2602447"/>
              <a:ext cx="8570" cy="2326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9"/>
                </a:cxn>
                <a:cxn ang="0">
                  <a:pos x="4" y="16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0"/>
                </a:cxn>
              </a:cxnLst>
              <a:rect l="0" t="0" r="r" b="b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49" name="Freeform 52"/>
            <p:cNvSpPr/>
            <p:nvPr/>
          </p:nvSpPr>
          <p:spPr bwMode="auto">
            <a:xfrm>
              <a:off x="5025114" y="2587756"/>
              <a:ext cx="24485" cy="69784"/>
            </a:xfrm>
            <a:custGeom>
              <a:avLst/>
              <a:gdLst/>
              <a:ahLst/>
              <a:cxnLst>
                <a:cxn ang="0">
                  <a:pos x="8" y="47"/>
                </a:cxn>
                <a:cxn ang="0">
                  <a:pos x="9" y="48"/>
                </a:cxn>
                <a:cxn ang="0">
                  <a:pos x="13" y="31"/>
                </a:cxn>
                <a:cxn ang="0">
                  <a:pos x="14" y="26"/>
                </a:cxn>
                <a:cxn ang="0">
                  <a:pos x="10" y="19"/>
                </a:cxn>
                <a:cxn ang="0">
                  <a:pos x="12" y="10"/>
                </a:cxn>
                <a:cxn ang="0">
                  <a:pos x="16" y="10"/>
                </a:cxn>
                <a:cxn ang="0">
                  <a:pos x="17" y="3"/>
                </a:cxn>
                <a:cxn ang="0">
                  <a:pos x="11" y="0"/>
                </a:cxn>
                <a:cxn ang="0">
                  <a:pos x="9" y="6"/>
                </a:cxn>
                <a:cxn ang="0">
                  <a:pos x="0" y="26"/>
                </a:cxn>
                <a:cxn ang="0">
                  <a:pos x="8" y="46"/>
                </a:cxn>
                <a:cxn ang="0">
                  <a:pos x="8" y="47"/>
                </a:cxn>
              </a:cxnLst>
              <a:rect l="0" t="0" r="r" b="b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50" name="Freeform 53"/>
            <p:cNvSpPr/>
            <p:nvPr/>
          </p:nvSpPr>
          <p:spPr bwMode="auto">
            <a:xfrm>
              <a:off x="5038581" y="2587756"/>
              <a:ext cx="71008" cy="7590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0" y="6"/>
                </a:cxn>
                <a:cxn ang="0">
                  <a:pos x="19" y="12"/>
                </a:cxn>
                <a:cxn ang="0">
                  <a:pos x="9" y="7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6" y="13"/>
                </a:cxn>
                <a:cxn ang="0">
                  <a:pos x="4" y="31"/>
                </a:cxn>
                <a:cxn ang="0">
                  <a:pos x="0" y="48"/>
                </a:cxn>
                <a:cxn ang="0">
                  <a:pos x="10" y="52"/>
                </a:cxn>
                <a:cxn ang="0">
                  <a:pos x="19" y="45"/>
                </a:cxn>
                <a:cxn ang="0">
                  <a:pos x="26" y="42"/>
                </a:cxn>
                <a:cxn ang="0">
                  <a:pos x="33" y="37"/>
                </a:cxn>
                <a:cxn ang="0">
                  <a:pos x="24" y="27"/>
                </a:cxn>
                <a:cxn ang="0">
                  <a:pos x="35" y="20"/>
                </a:cxn>
                <a:cxn ang="0">
                  <a:pos x="47" y="16"/>
                </a:cxn>
                <a:cxn ang="0">
                  <a:pos x="48" y="16"/>
                </a:cxn>
                <a:cxn ang="0">
                  <a:pos x="45" y="5"/>
                </a:cxn>
                <a:cxn ang="0">
                  <a:pos x="44" y="0"/>
                </a:cxn>
              </a:cxnLst>
              <a:rect l="0" t="0" r="r" b="b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51" name="Freeform 54"/>
            <p:cNvSpPr/>
            <p:nvPr/>
          </p:nvSpPr>
          <p:spPr bwMode="auto">
            <a:xfrm>
              <a:off x="5618886" y="2396769"/>
              <a:ext cx="181193" cy="79579"/>
            </a:xfrm>
            <a:custGeom>
              <a:avLst/>
              <a:gdLst/>
              <a:ahLst/>
              <a:cxnLst>
                <a:cxn ang="0">
                  <a:pos x="114" y="10"/>
                </a:cxn>
                <a:cxn ang="0">
                  <a:pos x="103" y="7"/>
                </a:cxn>
                <a:cxn ang="0">
                  <a:pos x="74" y="6"/>
                </a:cxn>
                <a:cxn ang="0">
                  <a:pos x="59" y="1"/>
                </a:cxn>
                <a:cxn ang="0">
                  <a:pos x="47" y="6"/>
                </a:cxn>
                <a:cxn ang="0">
                  <a:pos x="37" y="8"/>
                </a:cxn>
                <a:cxn ang="0">
                  <a:pos x="22" y="8"/>
                </a:cxn>
                <a:cxn ang="0">
                  <a:pos x="15" y="16"/>
                </a:cxn>
                <a:cxn ang="0">
                  <a:pos x="12" y="22"/>
                </a:cxn>
                <a:cxn ang="0">
                  <a:pos x="16" y="26"/>
                </a:cxn>
                <a:cxn ang="0">
                  <a:pos x="25" y="25"/>
                </a:cxn>
                <a:cxn ang="0">
                  <a:pos x="40" y="32"/>
                </a:cxn>
                <a:cxn ang="0">
                  <a:pos x="35" y="38"/>
                </a:cxn>
                <a:cxn ang="0">
                  <a:pos x="25" y="40"/>
                </a:cxn>
                <a:cxn ang="0">
                  <a:pos x="8" y="42"/>
                </a:cxn>
                <a:cxn ang="0">
                  <a:pos x="0" y="49"/>
                </a:cxn>
                <a:cxn ang="0">
                  <a:pos x="16" y="50"/>
                </a:cxn>
                <a:cxn ang="0">
                  <a:pos x="26" y="50"/>
                </a:cxn>
                <a:cxn ang="0">
                  <a:pos x="36" y="52"/>
                </a:cxn>
                <a:cxn ang="0">
                  <a:pos x="51" y="51"/>
                </a:cxn>
                <a:cxn ang="0">
                  <a:pos x="52" y="46"/>
                </a:cxn>
                <a:cxn ang="0">
                  <a:pos x="57" y="43"/>
                </a:cxn>
                <a:cxn ang="0">
                  <a:pos x="64" y="39"/>
                </a:cxn>
                <a:cxn ang="0">
                  <a:pos x="70" y="37"/>
                </a:cxn>
                <a:cxn ang="0">
                  <a:pos x="77" y="39"/>
                </a:cxn>
                <a:cxn ang="0">
                  <a:pos x="84" y="34"/>
                </a:cxn>
                <a:cxn ang="0">
                  <a:pos x="94" y="31"/>
                </a:cxn>
                <a:cxn ang="0">
                  <a:pos x="103" y="26"/>
                </a:cxn>
                <a:cxn ang="0">
                  <a:pos x="112" y="21"/>
                </a:cxn>
                <a:cxn ang="0">
                  <a:pos x="122" y="16"/>
                </a:cxn>
                <a:cxn ang="0">
                  <a:pos x="123" y="14"/>
                </a:cxn>
                <a:cxn ang="0">
                  <a:pos x="114" y="10"/>
                </a:cxn>
              </a:cxnLst>
              <a:rect l="0" t="0" r="r" b="b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52" name="Freeform 55"/>
            <p:cNvSpPr/>
            <p:nvPr/>
          </p:nvSpPr>
          <p:spPr bwMode="auto">
            <a:xfrm>
              <a:off x="5120607" y="2388199"/>
              <a:ext cx="115082" cy="51420"/>
            </a:xfrm>
            <a:custGeom>
              <a:avLst/>
              <a:gdLst/>
              <a:ahLst/>
              <a:cxnLst>
                <a:cxn ang="0">
                  <a:pos x="31" y="27"/>
                </a:cxn>
                <a:cxn ang="0">
                  <a:pos x="39" y="33"/>
                </a:cxn>
                <a:cxn ang="0">
                  <a:pos x="40" y="34"/>
                </a:cxn>
                <a:cxn ang="0">
                  <a:pos x="51" y="32"/>
                </a:cxn>
                <a:cxn ang="0">
                  <a:pos x="61" y="33"/>
                </a:cxn>
                <a:cxn ang="0">
                  <a:pos x="60" y="30"/>
                </a:cxn>
                <a:cxn ang="0">
                  <a:pos x="68" y="33"/>
                </a:cxn>
                <a:cxn ang="0">
                  <a:pos x="77" y="33"/>
                </a:cxn>
                <a:cxn ang="0">
                  <a:pos x="73" y="28"/>
                </a:cxn>
                <a:cxn ang="0">
                  <a:pos x="75" y="24"/>
                </a:cxn>
                <a:cxn ang="0">
                  <a:pos x="68" y="21"/>
                </a:cxn>
                <a:cxn ang="0">
                  <a:pos x="65" y="14"/>
                </a:cxn>
                <a:cxn ang="0">
                  <a:pos x="61" y="12"/>
                </a:cxn>
                <a:cxn ang="0">
                  <a:pos x="49" y="14"/>
                </a:cxn>
                <a:cxn ang="0">
                  <a:pos x="42" y="10"/>
                </a:cxn>
                <a:cxn ang="0">
                  <a:pos x="35" y="6"/>
                </a:cxn>
                <a:cxn ang="0">
                  <a:pos x="18" y="4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18" y="12"/>
                </a:cxn>
                <a:cxn ang="0">
                  <a:pos x="22" y="23"/>
                </a:cxn>
                <a:cxn ang="0">
                  <a:pos x="19" y="27"/>
                </a:cxn>
                <a:cxn ang="0">
                  <a:pos x="31" y="27"/>
                </a:cxn>
              </a:cxnLst>
              <a:rect l="0" t="0" r="r" b="b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53" name="Freeform 56"/>
            <p:cNvSpPr>
              <a:spLocks noEditPoints="1"/>
            </p:cNvSpPr>
            <p:nvPr/>
          </p:nvSpPr>
          <p:spPr bwMode="auto">
            <a:xfrm>
              <a:off x="4890443" y="2416358"/>
              <a:ext cx="313414" cy="123652"/>
            </a:xfrm>
            <a:custGeom>
              <a:avLst/>
              <a:gdLst/>
              <a:ahLst/>
              <a:cxnLst>
                <a:cxn ang="0">
                  <a:pos x="206" y="59"/>
                </a:cxn>
                <a:cxn ang="0">
                  <a:pos x="206" y="47"/>
                </a:cxn>
                <a:cxn ang="0">
                  <a:pos x="206" y="37"/>
                </a:cxn>
                <a:cxn ang="0">
                  <a:pos x="209" y="32"/>
                </a:cxn>
                <a:cxn ang="0">
                  <a:pos x="207" y="28"/>
                </a:cxn>
                <a:cxn ang="0">
                  <a:pos x="198" y="24"/>
                </a:cxn>
                <a:cxn ang="0">
                  <a:pos x="195" y="14"/>
                </a:cxn>
                <a:cxn ang="0">
                  <a:pos x="187" y="8"/>
                </a:cxn>
                <a:cxn ang="0">
                  <a:pos x="175" y="8"/>
                </a:cxn>
                <a:cxn ang="0">
                  <a:pos x="154" y="15"/>
                </a:cxn>
                <a:cxn ang="0">
                  <a:pos x="135" y="16"/>
                </a:cxn>
                <a:cxn ang="0">
                  <a:pos x="121" y="11"/>
                </a:cxn>
                <a:cxn ang="0">
                  <a:pos x="111" y="7"/>
                </a:cxn>
                <a:cxn ang="0">
                  <a:pos x="95" y="2"/>
                </a:cxn>
                <a:cxn ang="0">
                  <a:pos x="60" y="13"/>
                </a:cxn>
                <a:cxn ang="0">
                  <a:pos x="36" y="14"/>
                </a:cxn>
                <a:cxn ang="0">
                  <a:pos x="30" y="23"/>
                </a:cxn>
                <a:cxn ang="0">
                  <a:pos x="6" y="25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0" y="45"/>
                </a:cxn>
                <a:cxn ang="0">
                  <a:pos x="10" y="53"/>
                </a:cxn>
                <a:cxn ang="0">
                  <a:pos x="10" y="59"/>
                </a:cxn>
                <a:cxn ang="0">
                  <a:pos x="16" y="65"/>
                </a:cxn>
                <a:cxn ang="0">
                  <a:pos x="23" y="69"/>
                </a:cxn>
                <a:cxn ang="0">
                  <a:pos x="29" y="71"/>
                </a:cxn>
                <a:cxn ang="0">
                  <a:pos x="36" y="78"/>
                </a:cxn>
                <a:cxn ang="0">
                  <a:pos x="50" y="75"/>
                </a:cxn>
                <a:cxn ang="0">
                  <a:pos x="59" y="71"/>
                </a:cxn>
                <a:cxn ang="0">
                  <a:pos x="75" y="80"/>
                </a:cxn>
                <a:cxn ang="0">
                  <a:pos x="86" y="78"/>
                </a:cxn>
                <a:cxn ang="0">
                  <a:pos x="97" y="71"/>
                </a:cxn>
                <a:cxn ang="0">
                  <a:pos x="106" y="74"/>
                </a:cxn>
                <a:cxn ang="0">
                  <a:pos x="114" y="71"/>
                </a:cxn>
                <a:cxn ang="0">
                  <a:pos x="111" y="80"/>
                </a:cxn>
                <a:cxn ang="0">
                  <a:pos x="111" y="84"/>
                </a:cxn>
                <a:cxn ang="0">
                  <a:pos x="118" y="76"/>
                </a:cxn>
                <a:cxn ang="0">
                  <a:pos x="123" y="74"/>
                </a:cxn>
                <a:cxn ang="0">
                  <a:pos x="133" y="74"/>
                </a:cxn>
                <a:cxn ang="0">
                  <a:pos x="140" y="72"/>
                </a:cxn>
                <a:cxn ang="0">
                  <a:pos x="153" y="73"/>
                </a:cxn>
                <a:cxn ang="0">
                  <a:pos x="168" y="68"/>
                </a:cxn>
                <a:cxn ang="0">
                  <a:pos x="180" y="66"/>
                </a:cxn>
                <a:cxn ang="0">
                  <a:pos x="185" y="68"/>
                </a:cxn>
                <a:cxn ang="0">
                  <a:pos x="190" y="64"/>
                </a:cxn>
                <a:cxn ang="0">
                  <a:pos x="200" y="66"/>
                </a:cxn>
                <a:cxn ang="0">
                  <a:pos x="212" y="68"/>
                </a:cxn>
                <a:cxn ang="0">
                  <a:pos x="206" y="59"/>
                </a:cxn>
                <a:cxn ang="0">
                  <a:pos x="19" y="16"/>
                </a:cxn>
                <a:cxn ang="0">
                  <a:pos x="34" y="14"/>
                </a:cxn>
                <a:cxn ang="0">
                  <a:pos x="25" y="8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6" y="3"/>
                </a:cxn>
                <a:cxn ang="0">
                  <a:pos x="7" y="10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8" y="22"/>
                </a:cxn>
                <a:cxn ang="0">
                  <a:pos x="19" y="16"/>
                </a:cxn>
              </a:cxnLst>
              <a:rect l="0" t="0" r="r" b="b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54" name="Freeform 57"/>
            <p:cNvSpPr/>
            <p:nvPr/>
          </p:nvSpPr>
          <p:spPr bwMode="auto">
            <a:xfrm>
              <a:off x="5763351" y="2541233"/>
              <a:ext cx="39177" cy="3672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8" y="18"/>
                </a:cxn>
                <a:cxn ang="0">
                  <a:pos x="9" y="25"/>
                </a:cxn>
                <a:cxn ang="0">
                  <a:pos x="14" y="25"/>
                </a:cxn>
                <a:cxn ang="0">
                  <a:pos x="25" y="11"/>
                </a:cxn>
                <a:cxn ang="0">
                  <a:pos x="12" y="0"/>
                </a:cxn>
              </a:cxnLst>
              <a:rect l="0" t="0" r="r" b="b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55" name="Freeform 58"/>
            <p:cNvSpPr/>
            <p:nvPr/>
          </p:nvSpPr>
          <p:spPr bwMode="auto">
            <a:xfrm>
              <a:off x="6513830" y="2402890"/>
              <a:ext cx="113858" cy="108961"/>
            </a:xfrm>
            <a:custGeom>
              <a:avLst/>
              <a:gdLst/>
              <a:ahLst/>
              <a:cxnLst>
                <a:cxn ang="0">
                  <a:pos x="74" y="4"/>
                </a:cxn>
                <a:cxn ang="0">
                  <a:pos x="65" y="0"/>
                </a:cxn>
                <a:cxn ang="0">
                  <a:pos x="58" y="9"/>
                </a:cxn>
                <a:cxn ang="0">
                  <a:pos x="50" y="15"/>
                </a:cxn>
                <a:cxn ang="0">
                  <a:pos x="46" y="19"/>
                </a:cxn>
                <a:cxn ang="0">
                  <a:pos x="38" y="21"/>
                </a:cxn>
                <a:cxn ang="0">
                  <a:pos x="31" y="18"/>
                </a:cxn>
                <a:cxn ang="0">
                  <a:pos x="24" y="26"/>
                </a:cxn>
                <a:cxn ang="0">
                  <a:pos x="3" y="38"/>
                </a:cxn>
                <a:cxn ang="0">
                  <a:pos x="0" y="43"/>
                </a:cxn>
                <a:cxn ang="0">
                  <a:pos x="13" y="49"/>
                </a:cxn>
                <a:cxn ang="0">
                  <a:pos x="6" y="62"/>
                </a:cxn>
                <a:cxn ang="0">
                  <a:pos x="8" y="68"/>
                </a:cxn>
                <a:cxn ang="0">
                  <a:pos x="14" y="71"/>
                </a:cxn>
                <a:cxn ang="0">
                  <a:pos x="22" y="70"/>
                </a:cxn>
                <a:cxn ang="0">
                  <a:pos x="25" y="71"/>
                </a:cxn>
                <a:cxn ang="0">
                  <a:pos x="31" y="66"/>
                </a:cxn>
                <a:cxn ang="0">
                  <a:pos x="42" y="64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41" y="42"/>
                </a:cxn>
                <a:cxn ang="0">
                  <a:pos x="61" y="30"/>
                </a:cxn>
                <a:cxn ang="0">
                  <a:pos x="65" y="17"/>
                </a:cxn>
                <a:cxn ang="0">
                  <a:pos x="77" y="4"/>
                </a:cxn>
                <a:cxn ang="0">
                  <a:pos x="74" y="4"/>
                </a:cxn>
              </a:cxnLst>
              <a:rect l="0" t="0" r="r" b="b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56" name="Freeform 59"/>
            <p:cNvSpPr/>
            <p:nvPr/>
          </p:nvSpPr>
          <p:spPr bwMode="auto">
            <a:xfrm>
              <a:off x="5797630" y="2646521"/>
              <a:ext cx="128549" cy="73457"/>
            </a:xfrm>
            <a:custGeom>
              <a:avLst/>
              <a:gdLst/>
              <a:ahLst/>
              <a:cxnLst>
                <a:cxn ang="0">
                  <a:pos x="85" y="32"/>
                </a:cxn>
                <a:cxn ang="0">
                  <a:pos x="83" y="32"/>
                </a:cxn>
                <a:cxn ang="0">
                  <a:pos x="68" y="29"/>
                </a:cxn>
                <a:cxn ang="0">
                  <a:pos x="46" y="20"/>
                </a:cxn>
                <a:cxn ang="0">
                  <a:pos x="23" y="3"/>
                </a:cxn>
                <a:cxn ang="0">
                  <a:pos x="14" y="2"/>
                </a:cxn>
                <a:cxn ang="0">
                  <a:pos x="7" y="4"/>
                </a:cxn>
                <a:cxn ang="0">
                  <a:pos x="2" y="10"/>
                </a:cxn>
                <a:cxn ang="0">
                  <a:pos x="0" y="19"/>
                </a:cxn>
                <a:cxn ang="0">
                  <a:pos x="6" y="23"/>
                </a:cxn>
                <a:cxn ang="0">
                  <a:pos x="15" y="27"/>
                </a:cxn>
                <a:cxn ang="0">
                  <a:pos x="23" y="32"/>
                </a:cxn>
                <a:cxn ang="0">
                  <a:pos x="33" y="37"/>
                </a:cxn>
                <a:cxn ang="0">
                  <a:pos x="43" y="35"/>
                </a:cxn>
                <a:cxn ang="0">
                  <a:pos x="50" y="42"/>
                </a:cxn>
                <a:cxn ang="0">
                  <a:pos x="64" y="47"/>
                </a:cxn>
                <a:cxn ang="0">
                  <a:pos x="84" y="46"/>
                </a:cxn>
                <a:cxn ang="0">
                  <a:pos x="84" y="34"/>
                </a:cxn>
                <a:cxn ang="0">
                  <a:pos x="85" y="32"/>
                </a:cxn>
              </a:cxnLst>
              <a:rect l="0" t="0" r="r" b="b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57" name="Freeform 60"/>
            <p:cNvSpPr/>
            <p:nvPr/>
          </p:nvSpPr>
          <p:spPr bwMode="auto">
            <a:xfrm>
              <a:off x="5983720" y="2679576"/>
              <a:ext cx="140792" cy="314639"/>
            </a:xfrm>
            <a:custGeom>
              <a:avLst/>
              <a:gdLst/>
              <a:ahLst/>
              <a:cxnLst>
                <a:cxn ang="0">
                  <a:pos x="78" y="193"/>
                </a:cxn>
                <a:cxn ang="0">
                  <a:pos x="74" y="185"/>
                </a:cxn>
                <a:cxn ang="0">
                  <a:pos x="70" y="171"/>
                </a:cxn>
                <a:cxn ang="0">
                  <a:pos x="66" y="159"/>
                </a:cxn>
                <a:cxn ang="0">
                  <a:pos x="67" y="151"/>
                </a:cxn>
                <a:cxn ang="0">
                  <a:pos x="68" y="146"/>
                </a:cxn>
                <a:cxn ang="0">
                  <a:pos x="66" y="138"/>
                </a:cxn>
                <a:cxn ang="0">
                  <a:pos x="57" y="128"/>
                </a:cxn>
                <a:cxn ang="0">
                  <a:pos x="59" y="110"/>
                </a:cxn>
                <a:cxn ang="0">
                  <a:pos x="66" y="106"/>
                </a:cxn>
                <a:cxn ang="0">
                  <a:pos x="74" y="104"/>
                </a:cxn>
                <a:cxn ang="0">
                  <a:pos x="84" y="98"/>
                </a:cxn>
                <a:cxn ang="0">
                  <a:pos x="90" y="93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1" y="85"/>
                </a:cxn>
                <a:cxn ang="0">
                  <a:pos x="84" y="81"/>
                </a:cxn>
                <a:cxn ang="0">
                  <a:pos x="78" y="78"/>
                </a:cxn>
                <a:cxn ang="0">
                  <a:pos x="78" y="71"/>
                </a:cxn>
                <a:cxn ang="0">
                  <a:pos x="74" y="66"/>
                </a:cxn>
                <a:cxn ang="0">
                  <a:pos x="70" y="56"/>
                </a:cxn>
                <a:cxn ang="0">
                  <a:pos x="60" y="54"/>
                </a:cxn>
                <a:cxn ang="0">
                  <a:pos x="58" y="49"/>
                </a:cxn>
                <a:cxn ang="0">
                  <a:pos x="67" y="33"/>
                </a:cxn>
                <a:cxn ang="0">
                  <a:pos x="70" y="17"/>
                </a:cxn>
                <a:cxn ang="0">
                  <a:pos x="65" y="11"/>
                </a:cxn>
                <a:cxn ang="0">
                  <a:pos x="63" y="5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4" y="3"/>
                </a:cxn>
                <a:cxn ang="0">
                  <a:pos x="51" y="8"/>
                </a:cxn>
                <a:cxn ang="0">
                  <a:pos x="52" y="16"/>
                </a:cxn>
                <a:cxn ang="0">
                  <a:pos x="47" y="16"/>
                </a:cxn>
                <a:cxn ang="0">
                  <a:pos x="38" y="20"/>
                </a:cxn>
                <a:cxn ang="0">
                  <a:pos x="30" y="28"/>
                </a:cxn>
                <a:cxn ang="0">
                  <a:pos x="27" y="42"/>
                </a:cxn>
                <a:cxn ang="0">
                  <a:pos x="23" y="56"/>
                </a:cxn>
                <a:cxn ang="0">
                  <a:pos x="14" y="56"/>
                </a:cxn>
                <a:cxn ang="0">
                  <a:pos x="12" y="67"/>
                </a:cxn>
                <a:cxn ang="0">
                  <a:pos x="9" y="79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10" y="102"/>
                </a:cxn>
                <a:cxn ang="0">
                  <a:pos x="23" y="125"/>
                </a:cxn>
                <a:cxn ang="0">
                  <a:pos x="22" y="143"/>
                </a:cxn>
                <a:cxn ang="0">
                  <a:pos x="26" y="149"/>
                </a:cxn>
                <a:cxn ang="0">
                  <a:pos x="37" y="148"/>
                </a:cxn>
                <a:cxn ang="0">
                  <a:pos x="47" y="136"/>
                </a:cxn>
                <a:cxn ang="0">
                  <a:pos x="53" y="141"/>
                </a:cxn>
                <a:cxn ang="0">
                  <a:pos x="57" y="153"/>
                </a:cxn>
                <a:cxn ang="0">
                  <a:pos x="63" y="178"/>
                </a:cxn>
                <a:cxn ang="0">
                  <a:pos x="67" y="195"/>
                </a:cxn>
                <a:cxn ang="0">
                  <a:pos x="69" y="209"/>
                </a:cxn>
                <a:cxn ang="0">
                  <a:pos x="68" y="212"/>
                </a:cxn>
                <a:cxn ang="0">
                  <a:pos x="78" y="193"/>
                </a:cxn>
              </a:cxnLst>
              <a:rect l="0" t="0" r="r" b="b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58" name="Freeform 61"/>
            <p:cNvSpPr/>
            <p:nvPr/>
          </p:nvSpPr>
          <p:spPr bwMode="auto">
            <a:xfrm>
              <a:off x="5934749" y="2684473"/>
              <a:ext cx="50196" cy="30607"/>
            </a:xfrm>
            <a:custGeom>
              <a:avLst/>
              <a:gdLst/>
              <a:ahLst/>
              <a:cxnLst>
                <a:cxn ang="0">
                  <a:pos x="33" y="7"/>
                </a:cxn>
                <a:cxn ang="0">
                  <a:pos x="20" y="3"/>
                </a:cxn>
                <a:cxn ang="0">
                  <a:pos x="11" y="2"/>
                </a:cxn>
                <a:cxn ang="0">
                  <a:pos x="3" y="9"/>
                </a:cxn>
                <a:cxn ang="0">
                  <a:pos x="0" y="14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21" y="19"/>
                </a:cxn>
                <a:cxn ang="0">
                  <a:pos x="32" y="17"/>
                </a:cxn>
                <a:cxn ang="0">
                  <a:pos x="31" y="8"/>
                </a:cxn>
                <a:cxn ang="0">
                  <a:pos x="33" y="7"/>
                </a:cxn>
              </a:cxnLst>
              <a:rect l="0" t="0" r="r" b="b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59" name="Freeform 62"/>
            <p:cNvSpPr/>
            <p:nvPr/>
          </p:nvSpPr>
          <p:spPr bwMode="auto">
            <a:xfrm>
              <a:off x="6142876" y="2771397"/>
              <a:ext cx="123652" cy="255874"/>
            </a:xfrm>
            <a:custGeom>
              <a:avLst/>
              <a:gdLst/>
              <a:ahLst/>
              <a:cxnLst>
                <a:cxn ang="0">
                  <a:pos x="62" y="22"/>
                </a:cxn>
                <a:cxn ang="0">
                  <a:pos x="51" y="13"/>
                </a:cxn>
                <a:cxn ang="0">
                  <a:pos x="48" y="7"/>
                </a:cxn>
                <a:cxn ang="0">
                  <a:pos x="38" y="2"/>
                </a:cxn>
                <a:cxn ang="0">
                  <a:pos x="29" y="7"/>
                </a:cxn>
                <a:cxn ang="0">
                  <a:pos x="22" y="9"/>
                </a:cxn>
                <a:cxn ang="0">
                  <a:pos x="12" y="9"/>
                </a:cxn>
                <a:cxn ang="0">
                  <a:pos x="4" y="10"/>
                </a:cxn>
                <a:cxn ang="0">
                  <a:pos x="0" y="12"/>
                </a:cxn>
                <a:cxn ang="0">
                  <a:pos x="5" y="18"/>
                </a:cxn>
                <a:cxn ang="0">
                  <a:pos x="10" y="27"/>
                </a:cxn>
                <a:cxn ang="0">
                  <a:pos x="20" y="32"/>
                </a:cxn>
                <a:cxn ang="0">
                  <a:pos x="27" y="34"/>
                </a:cxn>
                <a:cxn ang="0">
                  <a:pos x="31" y="42"/>
                </a:cxn>
                <a:cxn ang="0">
                  <a:pos x="22" y="47"/>
                </a:cxn>
                <a:cxn ang="0">
                  <a:pos x="35" y="58"/>
                </a:cxn>
                <a:cxn ang="0">
                  <a:pos x="40" y="68"/>
                </a:cxn>
                <a:cxn ang="0">
                  <a:pos x="50" y="80"/>
                </a:cxn>
                <a:cxn ang="0">
                  <a:pos x="59" y="89"/>
                </a:cxn>
                <a:cxn ang="0">
                  <a:pos x="61" y="100"/>
                </a:cxn>
                <a:cxn ang="0">
                  <a:pos x="65" y="119"/>
                </a:cxn>
                <a:cxn ang="0">
                  <a:pos x="57" y="132"/>
                </a:cxn>
                <a:cxn ang="0">
                  <a:pos x="47" y="138"/>
                </a:cxn>
                <a:cxn ang="0">
                  <a:pos x="47" y="148"/>
                </a:cxn>
                <a:cxn ang="0">
                  <a:pos x="34" y="148"/>
                </a:cxn>
                <a:cxn ang="0">
                  <a:pos x="27" y="153"/>
                </a:cxn>
                <a:cxn ang="0">
                  <a:pos x="32" y="157"/>
                </a:cxn>
                <a:cxn ang="0">
                  <a:pos x="29" y="167"/>
                </a:cxn>
                <a:cxn ang="0">
                  <a:pos x="34" y="172"/>
                </a:cxn>
                <a:cxn ang="0">
                  <a:pos x="45" y="164"/>
                </a:cxn>
                <a:cxn ang="0">
                  <a:pos x="47" y="159"/>
                </a:cxn>
                <a:cxn ang="0">
                  <a:pos x="50" y="153"/>
                </a:cxn>
                <a:cxn ang="0">
                  <a:pos x="57" y="152"/>
                </a:cxn>
                <a:cxn ang="0">
                  <a:pos x="73" y="145"/>
                </a:cxn>
                <a:cxn ang="0">
                  <a:pos x="81" y="130"/>
                </a:cxn>
                <a:cxn ang="0">
                  <a:pos x="79" y="104"/>
                </a:cxn>
                <a:cxn ang="0">
                  <a:pos x="68" y="86"/>
                </a:cxn>
                <a:cxn ang="0">
                  <a:pos x="50" y="71"/>
                </a:cxn>
                <a:cxn ang="0">
                  <a:pos x="45" y="62"/>
                </a:cxn>
                <a:cxn ang="0">
                  <a:pos x="42" y="47"/>
                </a:cxn>
                <a:cxn ang="0">
                  <a:pos x="50" y="37"/>
                </a:cxn>
                <a:cxn ang="0">
                  <a:pos x="54" y="30"/>
                </a:cxn>
                <a:cxn ang="0">
                  <a:pos x="63" y="24"/>
                </a:cxn>
                <a:cxn ang="0">
                  <a:pos x="64" y="24"/>
                </a:cxn>
                <a:cxn ang="0">
                  <a:pos x="62" y="22"/>
                </a:cxn>
              </a:cxnLst>
              <a:rect l="0" t="0" r="r" b="b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60" name="Freeform 63"/>
            <p:cNvSpPr/>
            <p:nvPr/>
          </p:nvSpPr>
          <p:spPr bwMode="auto">
            <a:xfrm>
              <a:off x="6142876" y="2924431"/>
              <a:ext cx="101615" cy="72233"/>
            </a:xfrm>
            <a:custGeom>
              <a:avLst/>
              <a:gdLst/>
              <a:ahLst/>
              <a:cxnLst>
                <a:cxn ang="0">
                  <a:pos x="34" y="44"/>
                </a:cxn>
                <a:cxn ang="0">
                  <a:pos x="47" y="44"/>
                </a:cxn>
                <a:cxn ang="0">
                  <a:pos x="47" y="34"/>
                </a:cxn>
                <a:cxn ang="0">
                  <a:pos x="57" y="28"/>
                </a:cxn>
                <a:cxn ang="0">
                  <a:pos x="65" y="15"/>
                </a:cxn>
                <a:cxn ang="0">
                  <a:pos x="61" y="1"/>
                </a:cxn>
                <a:cxn ang="0">
                  <a:pos x="53" y="2"/>
                </a:cxn>
                <a:cxn ang="0">
                  <a:pos x="45" y="5"/>
                </a:cxn>
                <a:cxn ang="0">
                  <a:pos x="42" y="8"/>
                </a:cxn>
                <a:cxn ang="0">
                  <a:pos x="35" y="3"/>
                </a:cxn>
                <a:cxn ang="0">
                  <a:pos x="20" y="3"/>
                </a:cxn>
                <a:cxn ang="0">
                  <a:pos x="4" y="10"/>
                </a:cxn>
                <a:cxn ang="0">
                  <a:pos x="5" y="21"/>
                </a:cxn>
                <a:cxn ang="0">
                  <a:pos x="6" y="29"/>
                </a:cxn>
                <a:cxn ang="0">
                  <a:pos x="6" y="30"/>
                </a:cxn>
                <a:cxn ang="0">
                  <a:pos x="9" y="40"/>
                </a:cxn>
                <a:cxn ang="0">
                  <a:pos x="16" y="41"/>
                </a:cxn>
                <a:cxn ang="0">
                  <a:pos x="17" y="47"/>
                </a:cxn>
                <a:cxn ang="0">
                  <a:pos x="26" y="48"/>
                </a:cxn>
                <a:cxn ang="0">
                  <a:pos x="27" y="49"/>
                </a:cxn>
                <a:cxn ang="0">
                  <a:pos x="34" y="44"/>
                </a:cxn>
              </a:cxnLst>
              <a:rect l="0" t="0" r="r" b="b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61" name="Freeform 64"/>
            <p:cNvSpPr/>
            <p:nvPr/>
          </p:nvSpPr>
          <p:spPr bwMode="auto">
            <a:xfrm>
              <a:off x="6109820" y="2787312"/>
              <a:ext cx="123652" cy="150586"/>
            </a:xfrm>
            <a:custGeom>
              <a:avLst/>
              <a:gdLst/>
              <a:ahLst/>
              <a:cxnLst>
                <a:cxn ang="0">
                  <a:pos x="57" y="47"/>
                </a:cxn>
                <a:cxn ang="0">
                  <a:pos x="44" y="36"/>
                </a:cxn>
                <a:cxn ang="0">
                  <a:pos x="53" y="31"/>
                </a:cxn>
                <a:cxn ang="0">
                  <a:pos x="49" y="23"/>
                </a:cxn>
                <a:cxn ang="0">
                  <a:pos x="42" y="21"/>
                </a:cxn>
                <a:cxn ang="0">
                  <a:pos x="32" y="16"/>
                </a:cxn>
                <a:cxn ang="0">
                  <a:pos x="27" y="7"/>
                </a:cxn>
                <a:cxn ang="0">
                  <a:pos x="22" y="1"/>
                </a:cxn>
                <a:cxn ang="0">
                  <a:pos x="18" y="1"/>
                </a:cxn>
                <a:cxn ang="0">
                  <a:pos x="16" y="7"/>
                </a:cxn>
                <a:cxn ang="0">
                  <a:pos x="16" y="16"/>
                </a:cxn>
                <a:cxn ang="0">
                  <a:pos x="10" y="11"/>
                </a:cxn>
                <a:cxn ang="0">
                  <a:pos x="4" y="20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3" y="34"/>
                </a:cxn>
                <a:cxn ang="0">
                  <a:pos x="11" y="37"/>
                </a:cxn>
                <a:cxn ang="0">
                  <a:pos x="10" y="49"/>
                </a:cxn>
                <a:cxn ang="0">
                  <a:pos x="7" y="58"/>
                </a:cxn>
                <a:cxn ang="0">
                  <a:pos x="17" y="54"/>
                </a:cxn>
                <a:cxn ang="0">
                  <a:pos x="26" y="53"/>
                </a:cxn>
                <a:cxn ang="0">
                  <a:pos x="33" y="51"/>
                </a:cxn>
                <a:cxn ang="0">
                  <a:pos x="43" y="51"/>
                </a:cxn>
                <a:cxn ang="0">
                  <a:pos x="52" y="59"/>
                </a:cxn>
                <a:cxn ang="0">
                  <a:pos x="52" y="73"/>
                </a:cxn>
                <a:cxn ang="0">
                  <a:pos x="60" y="85"/>
                </a:cxn>
                <a:cxn ang="0">
                  <a:pos x="59" y="97"/>
                </a:cxn>
                <a:cxn ang="0">
                  <a:pos x="64" y="101"/>
                </a:cxn>
                <a:cxn ang="0">
                  <a:pos x="67" y="98"/>
                </a:cxn>
                <a:cxn ang="0">
                  <a:pos x="75" y="95"/>
                </a:cxn>
                <a:cxn ang="0">
                  <a:pos x="83" y="94"/>
                </a:cxn>
                <a:cxn ang="0">
                  <a:pos x="83" y="89"/>
                </a:cxn>
                <a:cxn ang="0">
                  <a:pos x="81" y="78"/>
                </a:cxn>
                <a:cxn ang="0">
                  <a:pos x="72" y="69"/>
                </a:cxn>
                <a:cxn ang="0">
                  <a:pos x="62" y="57"/>
                </a:cxn>
                <a:cxn ang="0">
                  <a:pos x="57" y="47"/>
                </a:cxn>
              </a:cxnLst>
              <a:rect l="0" t="0" r="r" b="b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62" name="Freeform 65"/>
            <p:cNvSpPr/>
            <p:nvPr/>
          </p:nvSpPr>
          <p:spPr bwMode="auto">
            <a:xfrm>
              <a:off x="6066971" y="2821592"/>
              <a:ext cx="135895" cy="253425"/>
            </a:xfrm>
            <a:custGeom>
              <a:avLst/>
              <a:gdLst/>
              <a:ahLst/>
              <a:cxnLst>
                <a:cxn ang="0">
                  <a:pos x="56" y="91"/>
                </a:cxn>
                <a:cxn ang="0">
                  <a:pos x="55" y="80"/>
                </a:cxn>
                <a:cxn ang="0">
                  <a:pos x="71" y="73"/>
                </a:cxn>
                <a:cxn ang="0">
                  <a:pos x="86" y="73"/>
                </a:cxn>
                <a:cxn ang="0">
                  <a:pos x="88" y="74"/>
                </a:cxn>
                <a:cxn ang="0">
                  <a:pos x="89" y="62"/>
                </a:cxn>
                <a:cxn ang="0">
                  <a:pos x="81" y="50"/>
                </a:cxn>
                <a:cxn ang="0">
                  <a:pos x="81" y="36"/>
                </a:cxn>
                <a:cxn ang="0">
                  <a:pos x="72" y="28"/>
                </a:cxn>
                <a:cxn ang="0">
                  <a:pos x="62" y="28"/>
                </a:cxn>
                <a:cxn ang="0">
                  <a:pos x="55" y="30"/>
                </a:cxn>
                <a:cxn ang="0">
                  <a:pos x="46" y="31"/>
                </a:cxn>
                <a:cxn ang="0">
                  <a:pos x="36" y="35"/>
                </a:cxn>
                <a:cxn ang="0">
                  <a:pos x="39" y="26"/>
                </a:cxn>
                <a:cxn ang="0">
                  <a:pos x="40" y="14"/>
                </a:cxn>
                <a:cxn ang="0">
                  <a:pos x="32" y="11"/>
                </a:cxn>
                <a:cxn ang="0">
                  <a:pos x="31" y="2"/>
                </a:cxn>
                <a:cxn ang="0">
                  <a:pos x="29" y="0"/>
                </a:cxn>
                <a:cxn ang="0">
                  <a:pos x="27" y="2"/>
                </a:cxn>
                <a:cxn ang="0">
                  <a:pos x="17" y="8"/>
                </a:cxn>
                <a:cxn ang="0">
                  <a:pos x="9" y="10"/>
                </a:cxn>
                <a:cxn ang="0">
                  <a:pos x="2" y="14"/>
                </a:cxn>
                <a:cxn ang="0">
                  <a:pos x="0" y="32"/>
                </a:cxn>
                <a:cxn ang="0">
                  <a:pos x="9" y="42"/>
                </a:cxn>
                <a:cxn ang="0">
                  <a:pos x="11" y="50"/>
                </a:cxn>
                <a:cxn ang="0">
                  <a:pos x="10" y="55"/>
                </a:cxn>
                <a:cxn ang="0">
                  <a:pos x="9" y="63"/>
                </a:cxn>
                <a:cxn ang="0">
                  <a:pos x="13" y="75"/>
                </a:cxn>
                <a:cxn ang="0">
                  <a:pos x="17" y="89"/>
                </a:cxn>
                <a:cxn ang="0">
                  <a:pos x="21" y="97"/>
                </a:cxn>
                <a:cxn ang="0">
                  <a:pos x="11" y="116"/>
                </a:cxn>
                <a:cxn ang="0">
                  <a:pos x="8" y="132"/>
                </a:cxn>
                <a:cxn ang="0">
                  <a:pos x="9" y="142"/>
                </a:cxn>
                <a:cxn ang="0">
                  <a:pos x="23" y="157"/>
                </a:cxn>
                <a:cxn ang="0">
                  <a:pos x="27" y="162"/>
                </a:cxn>
                <a:cxn ang="0">
                  <a:pos x="33" y="163"/>
                </a:cxn>
                <a:cxn ang="0">
                  <a:pos x="39" y="170"/>
                </a:cxn>
                <a:cxn ang="0">
                  <a:pos x="48" y="171"/>
                </a:cxn>
                <a:cxn ang="0">
                  <a:pos x="51" y="166"/>
                </a:cxn>
                <a:cxn ang="0">
                  <a:pos x="38" y="159"/>
                </a:cxn>
                <a:cxn ang="0">
                  <a:pos x="30" y="146"/>
                </a:cxn>
                <a:cxn ang="0">
                  <a:pos x="26" y="135"/>
                </a:cxn>
                <a:cxn ang="0">
                  <a:pos x="19" y="130"/>
                </a:cxn>
                <a:cxn ang="0">
                  <a:pos x="20" y="112"/>
                </a:cxn>
                <a:cxn ang="0">
                  <a:pos x="27" y="89"/>
                </a:cxn>
                <a:cxn ang="0">
                  <a:pos x="36" y="86"/>
                </a:cxn>
                <a:cxn ang="0">
                  <a:pos x="45" y="93"/>
                </a:cxn>
                <a:cxn ang="0">
                  <a:pos x="57" y="99"/>
                </a:cxn>
                <a:cxn ang="0">
                  <a:pos x="57" y="100"/>
                </a:cxn>
                <a:cxn ang="0">
                  <a:pos x="57" y="99"/>
                </a:cxn>
                <a:cxn ang="0">
                  <a:pos x="56" y="91"/>
                </a:cxn>
              </a:cxnLst>
              <a:rect l="0" t="0" r="r" b="b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63" name="Freeform 66"/>
            <p:cNvSpPr/>
            <p:nvPr/>
          </p:nvSpPr>
          <p:spPr bwMode="auto">
            <a:xfrm>
              <a:off x="4700681" y="2139671"/>
              <a:ext cx="160380" cy="130998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2" y="31"/>
                </a:cxn>
                <a:cxn ang="0">
                  <a:pos x="3" y="36"/>
                </a:cxn>
                <a:cxn ang="0">
                  <a:pos x="5" y="41"/>
                </a:cxn>
                <a:cxn ang="0">
                  <a:pos x="7" y="47"/>
                </a:cxn>
                <a:cxn ang="0">
                  <a:pos x="10" y="56"/>
                </a:cxn>
                <a:cxn ang="0">
                  <a:pos x="10" y="61"/>
                </a:cxn>
                <a:cxn ang="0">
                  <a:pos x="16" y="65"/>
                </a:cxn>
                <a:cxn ang="0">
                  <a:pos x="24" y="70"/>
                </a:cxn>
                <a:cxn ang="0">
                  <a:pos x="30" y="73"/>
                </a:cxn>
                <a:cxn ang="0">
                  <a:pos x="36" y="72"/>
                </a:cxn>
                <a:cxn ang="0">
                  <a:pos x="39" y="76"/>
                </a:cxn>
                <a:cxn ang="0">
                  <a:pos x="47" y="78"/>
                </a:cxn>
                <a:cxn ang="0">
                  <a:pos x="52" y="84"/>
                </a:cxn>
                <a:cxn ang="0">
                  <a:pos x="59" y="83"/>
                </a:cxn>
                <a:cxn ang="0">
                  <a:pos x="68" y="85"/>
                </a:cxn>
                <a:cxn ang="0">
                  <a:pos x="77" y="85"/>
                </a:cxn>
                <a:cxn ang="0">
                  <a:pos x="86" y="88"/>
                </a:cxn>
                <a:cxn ang="0">
                  <a:pos x="93" y="89"/>
                </a:cxn>
                <a:cxn ang="0">
                  <a:pos x="93" y="82"/>
                </a:cxn>
                <a:cxn ang="0">
                  <a:pos x="103" y="71"/>
                </a:cxn>
                <a:cxn ang="0">
                  <a:pos x="108" y="67"/>
                </a:cxn>
                <a:cxn ang="0">
                  <a:pos x="104" y="56"/>
                </a:cxn>
                <a:cxn ang="0">
                  <a:pos x="103" y="46"/>
                </a:cxn>
                <a:cxn ang="0">
                  <a:pos x="99" y="40"/>
                </a:cxn>
                <a:cxn ang="0">
                  <a:pos x="106" y="35"/>
                </a:cxn>
                <a:cxn ang="0">
                  <a:pos x="105" y="25"/>
                </a:cxn>
                <a:cxn ang="0">
                  <a:pos x="103" y="16"/>
                </a:cxn>
                <a:cxn ang="0">
                  <a:pos x="95" y="10"/>
                </a:cxn>
                <a:cxn ang="0">
                  <a:pos x="94" y="9"/>
                </a:cxn>
                <a:cxn ang="0">
                  <a:pos x="65" y="8"/>
                </a:cxn>
                <a:cxn ang="0">
                  <a:pos x="59" y="6"/>
                </a:cxn>
                <a:cxn ang="0">
                  <a:pos x="53" y="9"/>
                </a:cxn>
                <a:cxn ang="0">
                  <a:pos x="48" y="2"/>
                </a:cxn>
                <a:cxn ang="0">
                  <a:pos x="23" y="9"/>
                </a:cxn>
                <a:cxn ang="0">
                  <a:pos x="6" y="15"/>
                </a:cxn>
                <a:cxn ang="0">
                  <a:pos x="2" y="18"/>
                </a:cxn>
                <a:cxn ang="0">
                  <a:pos x="2" y="19"/>
                </a:cxn>
              </a:cxnLst>
              <a:rect l="0" t="0" r="r" b="b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64" name="Freeform 67"/>
            <p:cNvSpPr/>
            <p:nvPr/>
          </p:nvSpPr>
          <p:spPr bwMode="auto">
            <a:xfrm>
              <a:off x="4723943" y="2352695"/>
              <a:ext cx="61214" cy="57542"/>
            </a:xfrm>
            <a:custGeom>
              <a:avLst/>
              <a:gdLst/>
              <a:ahLst/>
              <a:cxnLst>
                <a:cxn ang="0">
                  <a:pos x="31" y="35"/>
                </a:cxn>
                <a:cxn ang="0">
                  <a:pos x="39" y="23"/>
                </a:cxn>
                <a:cxn ang="0">
                  <a:pos x="40" y="8"/>
                </a:cxn>
                <a:cxn ang="0">
                  <a:pos x="30" y="2"/>
                </a:cxn>
                <a:cxn ang="0">
                  <a:pos x="13" y="1"/>
                </a:cxn>
                <a:cxn ang="0">
                  <a:pos x="6" y="2"/>
                </a:cxn>
                <a:cxn ang="0">
                  <a:pos x="1" y="5"/>
                </a:cxn>
                <a:cxn ang="0">
                  <a:pos x="6" y="13"/>
                </a:cxn>
                <a:cxn ang="0">
                  <a:pos x="15" y="24"/>
                </a:cxn>
                <a:cxn ang="0">
                  <a:pos x="24" y="34"/>
                </a:cxn>
                <a:cxn ang="0">
                  <a:pos x="30" y="39"/>
                </a:cxn>
                <a:cxn ang="0">
                  <a:pos x="31" y="35"/>
                </a:cxn>
              </a:cxnLst>
              <a:rect l="0" t="0" r="r" b="b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65" name="Freeform 68"/>
            <p:cNvSpPr/>
            <p:nvPr/>
          </p:nvSpPr>
          <p:spPr bwMode="auto">
            <a:xfrm>
              <a:off x="4694560" y="2326985"/>
              <a:ext cx="88148" cy="75905"/>
            </a:xfrm>
            <a:custGeom>
              <a:avLst/>
              <a:gdLst/>
              <a:ahLst/>
              <a:cxnLst>
                <a:cxn ang="0">
                  <a:pos x="35" y="42"/>
                </a:cxn>
                <a:cxn ang="0">
                  <a:pos x="26" y="31"/>
                </a:cxn>
                <a:cxn ang="0">
                  <a:pos x="21" y="23"/>
                </a:cxn>
                <a:cxn ang="0">
                  <a:pos x="26" y="20"/>
                </a:cxn>
                <a:cxn ang="0">
                  <a:pos x="33" y="19"/>
                </a:cxn>
                <a:cxn ang="0">
                  <a:pos x="50" y="20"/>
                </a:cxn>
                <a:cxn ang="0">
                  <a:pos x="60" y="26"/>
                </a:cxn>
                <a:cxn ang="0">
                  <a:pos x="60" y="23"/>
                </a:cxn>
                <a:cxn ang="0">
                  <a:pos x="56" y="15"/>
                </a:cxn>
                <a:cxn ang="0">
                  <a:pos x="53" y="8"/>
                </a:cxn>
                <a:cxn ang="0">
                  <a:pos x="50" y="9"/>
                </a:cxn>
                <a:cxn ang="0">
                  <a:pos x="38" y="7"/>
                </a:cxn>
                <a:cxn ang="0">
                  <a:pos x="29" y="0"/>
                </a:cxn>
                <a:cxn ang="0">
                  <a:pos x="22" y="4"/>
                </a:cxn>
                <a:cxn ang="0">
                  <a:pos x="19" y="10"/>
                </a:cxn>
                <a:cxn ang="0">
                  <a:pos x="15" y="15"/>
                </a:cxn>
                <a:cxn ang="0">
                  <a:pos x="8" y="15"/>
                </a:cxn>
                <a:cxn ang="0">
                  <a:pos x="0" y="16"/>
                </a:cxn>
                <a:cxn ang="0">
                  <a:pos x="2" y="21"/>
                </a:cxn>
                <a:cxn ang="0">
                  <a:pos x="11" y="25"/>
                </a:cxn>
                <a:cxn ang="0">
                  <a:pos x="21" y="40"/>
                </a:cxn>
                <a:cxn ang="0">
                  <a:pos x="30" y="45"/>
                </a:cxn>
                <a:cxn ang="0">
                  <a:pos x="40" y="50"/>
                </a:cxn>
                <a:cxn ang="0">
                  <a:pos x="44" y="52"/>
                </a:cxn>
                <a:cxn ang="0">
                  <a:pos x="35" y="42"/>
                </a:cxn>
              </a:cxnLst>
              <a:rect l="0" t="0" r="r" b="b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66" name="Freeform 69"/>
            <p:cNvSpPr/>
            <p:nvPr/>
          </p:nvSpPr>
          <p:spPr bwMode="auto">
            <a:xfrm>
              <a:off x="4780259" y="2407787"/>
              <a:ext cx="30607" cy="59990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17" y="31"/>
                </a:cxn>
                <a:cxn ang="0">
                  <a:pos x="21" y="24"/>
                </a:cxn>
                <a:cxn ang="0">
                  <a:pos x="21" y="24"/>
                </a:cxn>
                <a:cxn ang="0">
                  <a:pos x="15" y="17"/>
                </a:cxn>
                <a:cxn ang="0">
                  <a:pos x="16" y="5"/>
                </a:cxn>
                <a:cxn ang="0">
                  <a:pos x="6" y="0"/>
                </a:cxn>
                <a:cxn ang="0">
                  <a:pos x="1" y="8"/>
                </a:cxn>
                <a:cxn ang="0">
                  <a:pos x="4" y="15"/>
                </a:cxn>
                <a:cxn ang="0">
                  <a:pos x="3" y="32"/>
                </a:cxn>
                <a:cxn ang="0">
                  <a:pos x="11" y="41"/>
                </a:cxn>
                <a:cxn ang="0">
                  <a:pos x="14" y="35"/>
                </a:cxn>
              </a:cxnLst>
              <a:rect l="0" t="0" r="r" b="b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67" name="Freeform 70"/>
            <p:cNvSpPr/>
            <p:nvPr/>
          </p:nvSpPr>
          <p:spPr bwMode="auto">
            <a:xfrm>
              <a:off x="4627225" y="2273117"/>
              <a:ext cx="123652" cy="55093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60" y="0"/>
                </a:cxn>
                <a:cxn ang="0">
                  <a:pos x="58" y="5"/>
                </a:cxn>
                <a:cxn ang="0">
                  <a:pos x="48" y="5"/>
                </a:cxn>
                <a:cxn ang="0">
                  <a:pos x="42" y="10"/>
                </a:cxn>
                <a:cxn ang="0">
                  <a:pos x="38" y="17"/>
                </a:cxn>
                <a:cxn ang="0">
                  <a:pos x="33" y="20"/>
                </a:cxn>
                <a:cxn ang="0">
                  <a:pos x="22" y="22"/>
                </a:cxn>
                <a:cxn ang="0">
                  <a:pos x="15" y="23"/>
                </a:cxn>
                <a:cxn ang="0">
                  <a:pos x="9" y="24"/>
                </a:cxn>
                <a:cxn ang="0">
                  <a:pos x="2" y="22"/>
                </a:cxn>
                <a:cxn ang="0">
                  <a:pos x="1" y="28"/>
                </a:cxn>
                <a:cxn ang="0">
                  <a:pos x="7" y="31"/>
                </a:cxn>
                <a:cxn ang="0">
                  <a:pos x="14" y="32"/>
                </a:cxn>
                <a:cxn ang="0">
                  <a:pos x="21" y="30"/>
                </a:cxn>
                <a:cxn ang="0">
                  <a:pos x="30" y="29"/>
                </a:cxn>
                <a:cxn ang="0">
                  <a:pos x="32" y="34"/>
                </a:cxn>
                <a:cxn ang="0">
                  <a:pos x="42" y="35"/>
                </a:cxn>
                <a:cxn ang="0">
                  <a:pos x="55" y="37"/>
                </a:cxn>
                <a:cxn ang="0">
                  <a:pos x="64" y="34"/>
                </a:cxn>
                <a:cxn ang="0">
                  <a:pos x="72" y="31"/>
                </a:cxn>
                <a:cxn ang="0">
                  <a:pos x="72" y="31"/>
                </a:cxn>
                <a:cxn ang="0">
                  <a:pos x="74" y="29"/>
                </a:cxn>
                <a:cxn ang="0">
                  <a:pos x="76" y="24"/>
                </a:cxn>
                <a:cxn ang="0">
                  <a:pos x="77" y="19"/>
                </a:cxn>
                <a:cxn ang="0">
                  <a:pos x="82" y="16"/>
                </a:cxn>
                <a:cxn ang="0">
                  <a:pos x="84" y="13"/>
                </a:cxn>
                <a:cxn ang="0">
                  <a:pos x="79" y="4"/>
                </a:cxn>
                <a:cxn ang="0">
                  <a:pos x="71" y="3"/>
                </a:cxn>
              </a:cxnLst>
              <a:rect l="0" t="0" r="r" b="b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68" name="Freeform 71"/>
            <p:cNvSpPr/>
            <p:nvPr/>
          </p:nvSpPr>
          <p:spPr bwMode="auto">
            <a:xfrm>
              <a:off x="4732513" y="2279238"/>
              <a:ext cx="110185" cy="62439"/>
            </a:xfrm>
            <a:custGeom>
              <a:avLst/>
              <a:gdLst/>
              <a:ahLst/>
              <a:cxnLst>
                <a:cxn ang="0">
                  <a:pos x="71" y="8"/>
                </a:cxn>
                <a:cxn ang="0">
                  <a:pos x="68" y="7"/>
                </a:cxn>
                <a:cxn ang="0">
                  <a:pos x="61" y="4"/>
                </a:cxn>
                <a:cxn ang="0">
                  <a:pos x="51" y="1"/>
                </a:cxn>
                <a:cxn ang="0">
                  <a:pos x="40" y="7"/>
                </a:cxn>
                <a:cxn ang="0">
                  <a:pos x="28" y="11"/>
                </a:cxn>
                <a:cxn ang="0">
                  <a:pos x="13" y="11"/>
                </a:cxn>
                <a:cxn ang="0">
                  <a:pos x="12" y="9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4" y="20"/>
                </a:cxn>
                <a:cxn ang="0">
                  <a:pos x="2" y="25"/>
                </a:cxn>
                <a:cxn ang="0">
                  <a:pos x="0" y="27"/>
                </a:cxn>
                <a:cxn ang="0">
                  <a:pos x="3" y="32"/>
                </a:cxn>
                <a:cxn ang="0">
                  <a:pos x="3" y="32"/>
                </a:cxn>
                <a:cxn ang="0">
                  <a:pos x="12" y="39"/>
                </a:cxn>
                <a:cxn ang="0">
                  <a:pos x="24" y="41"/>
                </a:cxn>
                <a:cxn ang="0">
                  <a:pos x="39" y="37"/>
                </a:cxn>
                <a:cxn ang="0">
                  <a:pos x="44" y="38"/>
                </a:cxn>
                <a:cxn ang="0">
                  <a:pos x="47" y="39"/>
                </a:cxn>
                <a:cxn ang="0">
                  <a:pos x="54" y="34"/>
                </a:cxn>
                <a:cxn ang="0">
                  <a:pos x="64" y="17"/>
                </a:cxn>
                <a:cxn ang="0">
                  <a:pos x="72" y="12"/>
                </a:cxn>
                <a:cxn ang="0">
                  <a:pos x="71" y="8"/>
                </a:cxn>
              </a:cxnLst>
              <a:rect l="0" t="0" r="r" b="b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69" name="Freeform 72"/>
            <p:cNvSpPr/>
            <p:nvPr/>
          </p:nvSpPr>
          <p:spPr bwMode="auto">
            <a:xfrm>
              <a:off x="4670075" y="2229043"/>
              <a:ext cx="104064" cy="53868"/>
            </a:xfrm>
            <a:custGeom>
              <a:avLst/>
              <a:gdLst/>
              <a:ahLst/>
              <a:cxnLst>
                <a:cxn ang="0">
                  <a:pos x="68" y="17"/>
                </a:cxn>
                <a:cxn ang="0">
                  <a:pos x="60" y="15"/>
                </a:cxn>
                <a:cxn ang="0">
                  <a:pos x="57" y="11"/>
                </a:cxn>
                <a:cxn ang="0">
                  <a:pos x="51" y="12"/>
                </a:cxn>
                <a:cxn ang="0">
                  <a:pos x="45" y="9"/>
                </a:cxn>
                <a:cxn ang="0">
                  <a:pos x="37" y="4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4" y="2"/>
                </a:cxn>
                <a:cxn ang="0">
                  <a:pos x="15" y="6"/>
                </a:cxn>
                <a:cxn ang="0">
                  <a:pos x="3" y="10"/>
                </a:cxn>
                <a:cxn ang="0">
                  <a:pos x="4" y="16"/>
                </a:cxn>
                <a:cxn ang="0">
                  <a:pos x="8" y="26"/>
                </a:cxn>
                <a:cxn ang="0">
                  <a:pos x="20" y="35"/>
                </a:cxn>
                <a:cxn ang="0">
                  <a:pos x="19" y="35"/>
                </a:cxn>
                <a:cxn ang="0">
                  <a:pos x="29" y="35"/>
                </a:cxn>
                <a:cxn ang="0">
                  <a:pos x="31" y="30"/>
                </a:cxn>
                <a:cxn ang="0">
                  <a:pos x="42" y="33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54" y="33"/>
                </a:cxn>
                <a:cxn ang="0">
                  <a:pos x="65" y="27"/>
                </a:cxn>
                <a:cxn ang="0">
                  <a:pos x="71" y="22"/>
                </a:cxn>
                <a:cxn ang="0">
                  <a:pos x="68" y="17"/>
                </a:cxn>
              </a:cxnLst>
              <a:rect l="0" t="0" r="r" b="b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70" name="Freeform 73"/>
            <p:cNvSpPr/>
            <p:nvPr/>
          </p:nvSpPr>
          <p:spPr bwMode="auto">
            <a:xfrm>
              <a:off x="4744755" y="2260874"/>
              <a:ext cx="93045" cy="39177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38" y="3"/>
                </a:cxn>
                <a:cxn ang="0">
                  <a:pos x="29" y="1"/>
                </a:cxn>
                <a:cxn ang="0">
                  <a:pos x="22" y="2"/>
                </a:cxn>
                <a:cxn ang="0">
                  <a:pos x="20" y="1"/>
                </a:cxn>
                <a:cxn ang="0">
                  <a:pos x="14" y="6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5" y="24"/>
                </a:cxn>
                <a:cxn ang="0">
                  <a:pos x="20" y="24"/>
                </a:cxn>
                <a:cxn ang="0">
                  <a:pos x="32" y="20"/>
                </a:cxn>
                <a:cxn ang="0">
                  <a:pos x="43" y="14"/>
                </a:cxn>
                <a:cxn ang="0">
                  <a:pos x="53" y="17"/>
                </a:cxn>
                <a:cxn ang="0">
                  <a:pos x="60" y="20"/>
                </a:cxn>
                <a:cxn ang="0">
                  <a:pos x="58" y="16"/>
                </a:cxn>
                <a:cxn ang="0">
                  <a:pos x="63" y="8"/>
                </a:cxn>
                <a:cxn ang="0">
                  <a:pos x="63" y="7"/>
                </a:cxn>
                <a:cxn ang="0">
                  <a:pos x="56" y="6"/>
                </a:cxn>
                <a:cxn ang="0">
                  <a:pos x="47" y="3"/>
                </a:cxn>
              </a:cxnLst>
              <a:rect l="0" t="0" r="r" b="b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71" name="Freeform 74"/>
            <p:cNvSpPr/>
            <p:nvPr/>
          </p:nvSpPr>
          <p:spPr bwMode="auto">
            <a:xfrm>
              <a:off x="4304018" y="2416358"/>
              <a:ext cx="62439" cy="102839"/>
            </a:xfrm>
            <a:custGeom>
              <a:avLst/>
              <a:gdLst/>
              <a:ahLst/>
              <a:cxnLst>
                <a:cxn ang="0">
                  <a:pos x="30" y="57"/>
                </a:cxn>
                <a:cxn ang="0">
                  <a:pos x="28" y="52"/>
                </a:cxn>
                <a:cxn ang="0">
                  <a:pos x="31" y="45"/>
                </a:cxn>
                <a:cxn ang="0">
                  <a:pos x="27" y="39"/>
                </a:cxn>
                <a:cxn ang="0">
                  <a:pos x="30" y="35"/>
                </a:cxn>
                <a:cxn ang="0">
                  <a:pos x="32" y="27"/>
                </a:cxn>
                <a:cxn ang="0">
                  <a:pos x="31" y="17"/>
                </a:cxn>
                <a:cxn ang="0">
                  <a:pos x="39" y="10"/>
                </a:cxn>
                <a:cxn ang="0">
                  <a:pos x="36" y="6"/>
                </a:cxn>
                <a:cxn ang="0">
                  <a:pos x="29" y="4"/>
                </a:cxn>
                <a:cxn ang="0">
                  <a:pos x="25" y="4"/>
                </a:cxn>
                <a:cxn ang="0">
                  <a:pos x="18" y="3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11" y="11"/>
                </a:cxn>
                <a:cxn ang="0">
                  <a:pos x="4" y="38"/>
                </a:cxn>
                <a:cxn ang="0">
                  <a:pos x="8" y="48"/>
                </a:cxn>
                <a:cxn ang="0">
                  <a:pos x="10" y="67"/>
                </a:cxn>
                <a:cxn ang="0">
                  <a:pos x="18" y="70"/>
                </a:cxn>
                <a:cxn ang="0">
                  <a:pos x="27" y="68"/>
                </a:cxn>
                <a:cxn ang="0">
                  <a:pos x="26" y="64"/>
                </a:cxn>
                <a:cxn ang="0">
                  <a:pos x="30" y="57"/>
                </a:cxn>
              </a:cxnLst>
              <a:rect l="0" t="0" r="r" b="b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72" name="Freeform 75"/>
            <p:cNvSpPr/>
            <p:nvPr/>
          </p:nvSpPr>
          <p:spPr bwMode="auto">
            <a:xfrm>
              <a:off x="4519490" y="2175174"/>
              <a:ext cx="68559" cy="58765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3" y="32"/>
                </a:cxn>
                <a:cxn ang="0">
                  <a:pos x="31" y="38"/>
                </a:cxn>
                <a:cxn ang="0">
                  <a:pos x="33" y="40"/>
                </a:cxn>
                <a:cxn ang="0">
                  <a:pos x="35" y="32"/>
                </a:cxn>
                <a:cxn ang="0">
                  <a:pos x="35" y="26"/>
                </a:cxn>
                <a:cxn ang="0">
                  <a:pos x="42" y="23"/>
                </a:cxn>
                <a:cxn ang="0">
                  <a:pos x="44" y="20"/>
                </a:cxn>
                <a:cxn ang="0">
                  <a:pos x="40" y="14"/>
                </a:cxn>
                <a:cxn ang="0">
                  <a:pos x="46" y="8"/>
                </a:cxn>
                <a:cxn ang="0">
                  <a:pos x="46" y="1"/>
                </a:cxn>
                <a:cxn ang="0">
                  <a:pos x="43" y="2"/>
                </a:cxn>
                <a:cxn ang="0">
                  <a:pos x="32" y="2"/>
                </a:cxn>
                <a:cxn ang="0">
                  <a:pos x="27" y="10"/>
                </a:cxn>
                <a:cxn ang="0">
                  <a:pos x="22" y="10"/>
                </a:cxn>
                <a:cxn ang="0">
                  <a:pos x="16" y="13"/>
                </a:cxn>
                <a:cxn ang="0">
                  <a:pos x="11" y="22"/>
                </a:cxn>
                <a:cxn ang="0">
                  <a:pos x="2" y="33"/>
                </a:cxn>
                <a:cxn ang="0">
                  <a:pos x="0" y="34"/>
                </a:cxn>
                <a:cxn ang="0">
                  <a:pos x="4" y="35"/>
                </a:cxn>
                <a:cxn ang="0">
                  <a:pos x="15" y="31"/>
                </a:cxn>
              </a:cxnLst>
              <a:rect l="0" t="0" r="r" b="b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73" name="Freeform 76"/>
            <p:cNvSpPr/>
            <p:nvPr/>
          </p:nvSpPr>
          <p:spPr bwMode="auto">
            <a:xfrm>
              <a:off x="4563563" y="2249856"/>
              <a:ext cx="12243" cy="14691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9"/>
                </a:cxn>
                <a:cxn ang="0">
                  <a:pos x="8" y="10"/>
                </a:cxn>
                <a:cxn ang="0">
                  <a:pos x="4" y="1"/>
                </a:cxn>
                <a:cxn ang="0">
                  <a:pos x="4" y="0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74" name="Freeform 77"/>
            <p:cNvSpPr/>
            <p:nvPr/>
          </p:nvSpPr>
          <p:spPr bwMode="auto">
            <a:xfrm>
              <a:off x="4508471" y="2218025"/>
              <a:ext cx="64887" cy="46523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5" y="14"/>
                </a:cxn>
                <a:cxn ang="0">
                  <a:pos x="11" y="17"/>
                </a:cxn>
                <a:cxn ang="0">
                  <a:pos x="18" y="21"/>
                </a:cxn>
                <a:cxn ang="0">
                  <a:pos x="21" y="25"/>
                </a:cxn>
                <a:cxn ang="0">
                  <a:pos x="26" y="23"/>
                </a:cxn>
                <a:cxn ang="0">
                  <a:pos x="30" y="28"/>
                </a:cxn>
                <a:cxn ang="0">
                  <a:pos x="35" y="32"/>
                </a:cxn>
                <a:cxn ang="0">
                  <a:pos x="37" y="31"/>
                </a:cxn>
                <a:cxn ang="0">
                  <a:pos x="41" y="22"/>
                </a:cxn>
                <a:cxn ang="0">
                  <a:pos x="43" y="19"/>
                </a:cxn>
                <a:cxn ang="0">
                  <a:pos x="40" y="12"/>
                </a:cxn>
                <a:cxn ang="0">
                  <a:pos x="40" y="11"/>
                </a:cxn>
                <a:cxn ang="0">
                  <a:pos x="38" y="9"/>
                </a:cxn>
                <a:cxn ang="0">
                  <a:pos x="30" y="3"/>
                </a:cxn>
                <a:cxn ang="0">
                  <a:pos x="22" y="2"/>
                </a:cxn>
                <a:cxn ang="0">
                  <a:pos x="11" y="6"/>
                </a:cxn>
                <a:cxn ang="0">
                  <a:pos x="7" y="5"/>
                </a:cxn>
                <a:cxn ang="0">
                  <a:pos x="0" y="8"/>
                </a:cxn>
                <a:cxn ang="0">
                  <a:pos x="1" y="9"/>
                </a:cxn>
              </a:cxnLst>
              <a:rect l="0" t="0" r="r" b="b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75" name="Freeform 78"/>
            <p:cNvSpPr/>
            <p:nvPr/>
          </p:nvSpPr>
          <p:spPr bwMode="auto">
            <a:xfrm>
              <a:off x="4802296" y="2286584"/>
              <a:ext cx="150586" cy="99167"/>
            </a:xfrm>
            <a:custGeom>
              <a:avLst/>
              <a:gdLst/>
              <a:ahLst/>
              <a:cxnLst>
                <a:cxn ang="0">
                  <a:pos x="91" y="45"/>
                </a:cxn>
                <a:cxn ang="0">
                  <a:pos x="87" y="42"/>
                </a:cxn>
                <a:cxn ang="0">
                  <a:pos x="87" y="41"/>
                </a:cxn>
                <a:cxn ang="0">
                  <a:pos x="85" y="29"/>
                </a:cxn>
                <a:cxn ang="0">
                  <a:pos x="78" y="13"/>
                </a:cxn>
                <a:cxn ang="0">
                  <a:pos x="70" y="0"/>
                </a:cxn>
                <a:cxn ang="0">
                  <a:pos x="65" y="3"/>
                </a:cxn>
                <a:cxn ang="0">
                  <a:pos x="59" y="6"/>
                </a:cxn>
                <a:cxn ang="0">
                  <a:pos x="53" y="7"/>
                </a:cxn>
                <a:cxn ang="0">
                  <a:pos x="48" y="8"/>
                </a:cxn>
                <a:cxn ang="0">
                  <a:pos x="41" y="6"/>
                </a:cxn>
                <a:cxn ang="0">
                  <a:pos x="30" y="4"/>
                </a:cxn>
                <a:cxn ang="0">
                  <a:pos x="26" y="5"/>
                </a:cxn>
                <a:cxn ang="0">
                  <a:pos x="25" y="7"/>
                </a:cxn>
                <a:cxn ang="0">
                  <a:pos x="17" y="12"/>
                </a:cxn>
                <a:cxn ang="0">
                  <a:pos x="7" y="29"/>
                </a:cxn>
                <a:cxn ang="0">
                  <a:pos x="0" y="34"/>
                </a:cxn>
                <a:cxn ang="0">
                  <a:pos x="4" y="41"/>
                </a:cxn>
                <a:cxn ang="0">
                  <a:pos x="8" y="45"/>
                </a:cxn>
                <a:cxn ang="0">
                  <a:pos x="9" y="52"/>
                </a:cxn>
                <a:cxn ang="0">
                  <a:pos x="22" y="55"/>
                </a:cxn>
                <a:cxn ang="0">
                  <a:pos x="22" y="60"/>
                </a:cxn>
                <a:cxn ang="0">
                  <a:pos x="29" y="65"/>
                </a:cxn>
                <a:cxn ang="0">
                  <a:pos x="41" y="66"/>
                </a:cxn>
                <a:cxn ang="0">
                  <a:pos x="53" y="66"/>
                </a:cxn>
                <a:cxn ang="0">
                  <a:pos x="61" y="63"/>
                </a:cxn>
                <a:cxn ang="0">
                  <a:pos x="74" y="61"/>
                </a:cxn>
                <a:cxn ang="0">
                  <a:pos x="83" y="63"/>
                </a:cxn>
                <a:cxn ang="0">
                  <a:pos x="90" y="66"/>
                </a:cxn>
                <a:cxn ang="0">
                  <a:pos x="90" y="61"/>
                </a:cxn>
                <a:cxn ang="0">
                  <a:pos x="96" y="51"/>
                </a:cxn>
                <a:cxn ang="0">
                  <a:pos x="101" y="45"/>
                </a:cxn>
                <a:cxn ang="0">
                  <a:pos x="101" y="45"/>
                </a:cxn>
                <a:cxn ang="0">
                  <a:pos x="97" y="42"/>
                </a:cxn>
                <a:cxn ang="0">
                  <a:pos x="91" y="45"/>
                </a:cxn>
              </a:cxnLst>
              <a:rect l="0" t="0" r="r" b="b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76" name="Freeform 79"/>
            <p:cNvSpPr/>
            <p:nvPr/>
          </p:nvSpPr>
          <p:spPr bwMode="auto">
            <a:xfrm>
              <a:off x="4905135" y="2284136"/>
              <a:ext cx="51420" cy="63662"/>
            </a:xfrm>
            <a:custGeom>
              <a:avLst/>
              <a:gdLst/>
              <a:ahLst/>
              <a:cxnLst>
                <a:cxn ang="0">
                  <a:pos x="26" y="11"/>
                </a:cxn>
                <a:cxn ang="0">
                  <a:pos x="18" y="5"/>
                </a:cxn>
                <a:cxn ang="0">
                  <a:pos x="9" y="0"/>
                </a:cxn>
                <a:cxn ang="0">
                  <a:pos x="0" y="2"/>
                </a:cxn>
                <a:cxn ang="0">
                  <a:pos x="8" y="15"/>
                </a:cxn>
                <a:cxn ang="0">
                  <a:pos x="15" y="31"/>
                </a:cxn>
                <a:cxn ang="0">
                  <a:pos x="17" y="43"/>
                </a:cxn>
                <a:cxn ang="0">
                  <a:pos x="23" y="34"/>
                </a:cxn>
                <a:cxn ang="0">
                  <a:pos x="28" y="29"/>
                </a:cxn>
                <a:cxn ang="0">
                  <a:pos x="35" y="30"/>
                </a:cxn>
                <a:cxn ang="0">
                  <a:pos x="33" y="23"/>
                </a:cxn>
                <a:cxn ang="0">
                  <a:pos x="26" y="11"/>
                </a:cxn>
              </a:cxnLst>
              <a:rect l="0" t="0" r="r" b="b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77" name="Freeform 80"/>
            <p:cNvSpPr/>
            <p:nvPr/>
          </p:nvSpPr>
          <p:spPr bwMode="auto">
            <a:xfrm>
              <a:off x="4830455" y="2374732"/>
              <a:ext cx="104064" cy="5754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42" y="3"/>
                </a:cxn>
                <a:cxn ang="0">
                  <a:pos x="34" y="6"/>
                </a:cxn>
                <a:cxn ang="0">
                  <a:pos x="22" y="6"/>
                </a:cxn>
                <a:cxn ang="0">
                  <a:pos x="10" y="5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2" y="9"/>
                </a:cxn>
                <a:cxn ang="0">
                  <a:pos x="6" y="16"/>
                </a:cxn>
                <a:cxn ang="0">
                  <a:pos x="2" y="21"/>
                </a:cxn>
                <a:cxn ang="0">
                  <a:pos x="2" y="26"/>
                </a:cxn>
                <a:cxn ang="0">
                  <a:pos x="8" y="34"/>
                </a:cxn>
                <a:cxn ang="0">
                  <a:pos x="11" y="37"/>
                </a:cxn>
                <a:cxn ang="0">
                  <a:pos x="26" y="37"/>
                </a:cxn>
                <a:cxn ang="0">
                  <a:pos x="38" y="39"/>
                </a:cxn>
                <a:cxn ang="0">
                  <a:pos x="42" y="36"/>
                </a:cxn>
                <a:cxn ang="0">
                  <a:pos x="47" y="34"/>
                </a:cxn>
                <a:cxn ang="0">
                  <a:pos x="47" y="31"/>
                </a:cxn>
                <a:cxn ang="0">
                  <a:pos x="59" y="31"/>
                </a:cxn>
                <a:cxn ang="0">
                  <a:pos x="63" y="30"/>
                </a:cxn>
                <a:cxn ang="0">
                  <a:pos x="62" y="27"/>
                </a:cxn>
                <a:cxn ang="0">
                  <a:pos x="60" y="19"/>
                </a:cxn>
                <a:cxn ang="0">
                  <a:pos x="69" y="9"/>
                </a:cxn>
                <a:cxn ang="0">
                  <a:pos x="71" y="6"/>
                </a:cxn>
                <a:cxn ang="0">
                  <a:pos x="64" y="3"/>
                </a:cxn>
                <a:cxn ang="0">
                  <a:pos x="55" y="1"/>
                </a:cxn>
              </a:cxnLst>
              <a:rect l="0" t="0" r="r" b="b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78" name="Freeform 81"/>
            <p:cNvSpPr/>
            <p:nvPr/>
          </p:nvSpPr>
          <p:spPr bwMode="auto">
            <a:xfrm>
              <a:off x="4801072" y="2410236"/>
              <a:ext cx="45299" cy="33056"/>
            </a:xfrm>
            <a:custGeom>
              <a:avLst/>
              <a:gdLst/>
              <a:ahLst/>
              <a:cxnLst>
                <a:cxn ang="0">
                  <a:pos x="7" y="22"/>
                </a:cxn>
                <a:cxn ang="0">
                  <a:pos x="7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12" y="22"/>
                </a:cxn>
                <a:cxn ang="0">
                  <a:pos x="12" y="22"/>
                </a:cxn>
                <a:cxn ang="0">
                  <a:pos x="13" y="21"/>
                </a:cxn>
                <a:cxn ang="0">
                  <a:pos x="13" y="21"/>
                </a:cxn>
                <a:cxn ang="0">
                  <a:pos x="15" y="21"/>
                </a:cxn>
                <a:cxn ang="0">
                  <a:pos x="20" y="18"/>
                </a:cxn>
                <a:cxn ang="0">
                  <a:pos x="30" y="13"/>
                </a:cxn>
                <a:cxn ang="0">
                  <a:pos x="31" y="13"/>
                </a:cxn>
                <a:cxn ang="0">
                  <a:pos x="28" y="10"/>
                </a:cxn>
                <a:cxn ang="0">
                  <a:pos x="22" y="2"/>
                </a:cxn>
                <a:cxn ang="0">
                  <a:pos x="22" y="1"/>
                </a:cxn>
                <a:cxn ang="0">
                  <a:pos x="22" y="1"/>
                </a:cxn>
                <a:cxn ang="0">
                  <a:pos x="22" y="0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1" y="15"/>
                </a:cxn>
                <a:cxn ang="0">
                  <a:pos x="7" y="22"/>
                </a:cxn>
              </a:cxnLst>
              <a:rect l="0" t="0" r="r" b="b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79" name="Freeform 82"/>
            <p:cNvSpPr/>
            <p:nvPr/>
          </p:nvSpPr>
          <p:spPr bwMode="auto">
            <a:xfrm>
              <a:off x="4830455" y="2198436"/>
              <a:ext cx="296274" cy="172623"/>
            </a:xfrm>
            <a:custGeom>
              <a:avLst/>
              <a:gdLst/>
              <a:ahLst/>
              <a:cxnLst>
                <a:cxn ang="0">
                  <a:pos x="187" y="67"/>
                </a:cxn>
                <a:cxn ang="0">
                  <a:pos x="199" y="60"/>
                </a:cxn>
                <a:cxn ang="0">
                  <a:pos x="200" y="53"/>
                </a:cxn>
                <a:cxn ang="0">
                  <a:pos x="201" y="45"/>
                </a:cxn>
                <a:cxn ang="0">
                  <a:pos x="185" y="39"/>
                </a:cxn>
                <a:cxn ang="0">
                  <a:pos x="170" y="31"/>
                </a:cxn>
                <a:cxn ang="0">
                  <a:pos x="158" y="32"/>
                </a:cxn>
                <a:cxn ang="0">
                  <a:pos x="149" y="28"/>
                </a:cxn>
                <a:cxn ang="0">
                  <a:pos x="135" y="17"/>
                </a:cxn>
                <a:cxn ang="0">
                  <a:pos x="131" y="2"/>
                </a:cxn>
                <a:cxn ang="0">
                  <a:pos x="115" y="1"/>
                </a:cxn>
                <a:cxn ang="0">
                  <a:pos x="106" y="3"/>
                </a:cxn>
                <a:cxn ang="0">
                  <a:pos x="92" y="12"/>
                </a:cxn>
                <a:cxn ang="0">
                  <a:pos x="80" y="15"/>
                </a:cxn>
                <a:cxn ang="0">
                  <a:pos x="65" y="12"/>
                </a:cxn>
                <a:cxn ang="0">
                  <a:pos x="47" y="9"/>
                </a:cxn>
                <a:cxn ang="0">
                  <a:pos x="21" y="11"/>
                </a:cxn>
                <a:cxn ang="0">
                  <a:pos x="16" y="16"/>
                </a:cxn>
                <a:cxn ang="0">
                  <a:pos x="15" y="31"/>
                </a:cxn>
                <a:cxn ang="0">
                  <a:pos x="5" y="50"/>
                </a:cxn>
                <a:cxn ang="0">
                  <a:pos x="5" y="63"/>
                </a:cxn>
                <a:cxn ang="0">
                  <a:pos x="11" y="64"/>
                </a:cxn>
                <a:cxn ang="0">
                  <a:pos x="29" y="68"/>
                </a:cxn>
                <a:cxn ang="0">
                  <a:pos x="40" y="66"/>
                </a:cxn>
                <a:cxn ang="0">
                  <a:pos x="60" y="58"/>
                </a:cxn>
                <a:cxn ang="0">
                  <a:pos x="77" y="69"/>
                </a:cxn>
                <a:cxn ang="0">
                  <a:pos x="86" y="88"/>
                </a:cxn>
                <a:cxn ang="0">
                  <a:pos x="74" y="92"/>
                </a:cxn>
                <a:cxn ang="0">
                  <a:pos x="72" y="105"/>
                </a:cxn>
                <a:cxn ang="0">
                  <a:pos x="82" y="105"/>
                </a:cxn>
                <a:cxn ang="0">
                  <a:pos x="97" y="85"/>
                </a:cxn>
                <a:cxn ang="0">
                  <a:pos x="111" y="90"/>
                </a:cxn>
                <a:cxn ang="0">
                  <a:pos x="114" y="101"/>
                </a:cxn>
                <a:cxn ang="0">
                  <a:pos x="126" y="115"/>
                </a:cxn>
                <a:cxn ang="0">
                  <a:pos x="146" y="108"/>
                </a:cxn>
                <a:cxn ang="0">
                  <a:pos x="150" y="103"/>
                </a:cxn>
                <a:cxn ang="0">
                  <a:pos x="155" y="85"/>
                </a:cxn>
                <a:cxn ang="0">
                  <a:pos x="178" y="78"/>
                </a:cxn>
              </a:cxnLst>
              <a:rect l="0" t="0" r="r" b="b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80" name="Freeform 83"/>
            <p:cNvSpPr/>
            <p:nvPr/>
          </p:nvSpPr>
          <p:spPr bwMode="auto">
            <a:xfrm>
              <a:off x="4846370" y="2110288"/>
              <a:ext cx="156707" cy="112634"/>
            </a:xfrm>
            <a:custGeom>
              <a:avLst/>
              <a:gdLst/>
              <a:ahLst/>
              <a:cxnLst>
                <a:cxn ang="0">
                  <a:pos x="99" y="38"/>
                </a:cxn>
                <a:cxn ang="0">
                  <a:pos x="93" y="32"/>
                </a:cxn>
                <a:cxn ang="0">
                  <a:pos x="88" y="25"/>
                </a:cxn>
                <a:cxn ang="0">
                  <a:pos x="86" y="17"/>
                </a:cxn>
                <a:cxn ang="0">
                  <a:pos x="85" y="9"/>
                </a:cxn>
                <a:cxn ang="0">
                  <a:pos x="75" y="6"/>
                </a:cxn>
                <a:cxn ang="0">
                  <a:pos x="69" y="6"/>
                </a:cxn>
                <a:cxn ang="0">
                  <a:pos x="63" y="3"/>
                </a:cxn>
                <a:cxn ang="0">
                  <a:pos x="57" y="1"/>
                </a:cxn>
                <a:cxn ang="0">
                  <a:pos x="57" y="0"/>
                </a:cxn>
                <a:cxn ang="0">
                  <a:pos x="53" y="2"/>
                </a:cxn>
                <a:cxn ang="0">
                  <a:pos x="49" y="6"/>
                </a:cxn>
                <a:cxn ang="0">
                  <a:pos x="41" y="7"/>
                </a:cxn>
                <a:cxn ang="0">
                  <a:pos x="38" y="13"/>
                </a:cxn>
                <a:cxn ang="0">
                  <a:pos x="37" y="17"/>
                </a:cxn>
                <a:cxn ang="0">
                  <a:pos x="33" y="20"/>
                </a:cxn>
                <a:cxn ang="0">
                  <a:pos x="27" y="26"/>
                </a:cxn>
                <a:cxn ang="0">
                  <a:pos x="26" y="31"/>
                </a:cxn>
                <a:cxn ang="0">
                  <a:pos x="18" y="33"/>
                </a:cxn>
                <a:cxn ang="0">
                  <a:pos x="13" y="36"/>
                </a:cxn>
                <a:cxn ang="0">
                  <a:pos x="4" y="35"/>
                </a:cxn>
                <a:cxn ang="0">
                  <a:pos x="4" y="36"/>
                </a:cxn>
                <a:cxn ang="0">
                  <a:pos x="6" y="45"/>
                </a:cxn>
                <a:cxn ang="0">
                  <a:pos x="7" y="55"/>
                </a:cxn>
                <a:cxn ang="0">
                  <a:pos x="0" y="60"/>
                </a:cxn>
                <a:cxn ang="0">
                  <a:pos x="4" y="66"/>
                </a:cxn>
                <a:cxn ang="0">
                  <a:pos x="4" y="72"/>
                </a:cxn>
                <a:cxn ang="0">
                  <a:pos x="10" y="71"/>
                </a:cxn>
                <a:cxn ang="0">
                  <a:pos x="17" y="67"/>
                </a:cxn>
                <a:cxn ang="0">
                  <a:pos x="36" y="69"/>
                </a:cxn>
                <a:cxn ang="0">
                  <a:pos x="47" y="71"/>
                </a:cxn>
                <a:cxn ang="0">
                  <a:pos x="54" y="72"/>
                </a:cxn>
                <a:cxn ang="0">
                  <a:pos x="62" y="72"/>
                </a:cxn>
                <a:cxn ang="0">
                  <a:pos x="69" y="75"/>
                </a:cxn>
                <a:cxn ang="0">
                  <a:pos x="79" y="75"/>
                </a:cxn>
                <a:cxn ang="0">
                  <a:pos x="81" y="72"/>
                </a:cxn>
                <a:cxn ang="0">
                  <a:pos x="88" y="64"/>
                </a:cxn>
                <a:cxn ang="0">
                  <a:pos x="95" y="63"/>
                </a:cxn>
                <a:cxn ang="0">
                  <a:pos x="94" y="58"/>
                </a:cxn>
                <a:cxn ang="0">
                  <a:pos x="92" y="48"/>
                </a:cxn>
                <a:cxn ang="0">
                  <a:pos x="100" y="49"/>
                </a:cxn>
                <a:cxn ang="0">
                  <a:pos x="106" y="44"/>
                </a:cxn>
                <a:cxn ang="0">
                  <a:pos x="99" y="38"/>
                </a:cxn>
              </a:cxnLst>
              <a:rect l="0" t="0" r="r" b="b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81" name="Freeform 84"/>
            <p:cNvSpPr/>
            <p:nvPr/>
          </p:nvSpPr>
          <p:spPr bwMode="auto">
            <a:xfrm>
              <a:off x="4807193" y="2066214"/>
              <a:ext cx="123652" cy="57542"/>
            </a:xfrm>
            <a:custGeom>
              <a:avLst/>
              <a:gdLst/>
              <a:ahLst/>
              <a:cxnLst>
                <a:cxn ang="0">
                  <a:pos x="29" y="27"/>
                </a:cxn>
                <a:cxn ang="0">
                  <a:pos x="43" y="27"/>
                </a:cxn>
                <a:cxn ang="0">
                  <a:pos x="49" y="30"/>
                </a:cxn>
                <a:cxn ang="0">
                  <a:pos x="60" y="36"/>
                </a:cxn>
                <a:cxn ang="0">
                  <a:pos x="66" y="39"/>
                </a:cxn>
                <a:cxn ang="0">
                  <a:pos x="68" y="37"/>
                </a:cxn>
                <a:cxn ang="0">
                  <a:pos x="76" y="36"/>
                </a:cxn>
                <a:cxn ang="0">
                  <a:pos x="80" y="32"/>
                </a:cxn>
                <a:cxn ang="0">
                  <a:pos x="84" y="30"/>
                </a:cxn>
                <a:cxn ang="0">
                  <a:pos x="81" y="24"/>
                </a:cxn>
                <a:cxn ang="0">
                  <a:pos x="78" y="17"/>
                </a:cxn>
                <a:cxn ang="0">
                  <a:pos x="76" y="11"/>
                </a:cxn>
                <a:cxn ang="0">
                  <a:pos x="74" y="8"/>
                </a:cxn>
                <a:cxn ang="0">
                  <a:pos x="64" y="7"/>
                </a:cxn>
                <a:cxn ang="0">
                  <a:pos x="52" y="1"/>
                </a:cxn>
                <a:cxn ang="0">
                  <a:pos x="40" y="1"/>
                </a:cxn>
                <a:cxn ang="0">
                  <a:pos x="39" y="12"/>
                </a:cxn>
                <a:cxn ang="0">
                  <a:pos x="30" y="16"/>
                </a:cxn>
                <a:cxn ang="0">
                  <a:pos x="20" y="5"/>
                </a:cxn>
                <a:cxn ang="0">
                  <a:pos x="9" y="10"/>
                </a:cxn>
                <a:cxn ang="0">
                  <a:pos x="5" y="19"/>
                </a:cxn>
                <a:cxn ang="0">
                  <a:pos x="3" y="29"/>
                </a:cxn>
                <a:cxn ang="0">
                  <a:pos x="3" y="30"/>
                </a:cxn>
                <a:cxn ang="0">
                  <a:pos x="12" y="27"/>
                </a:cxn>
                <a:cxn ang="0">
                  <a:pos x="29" y="27"/>
                </a:cxn>
              </a:cxnLst>
              <a:rect l="0" t="0" r="r" b="b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82" name="Freeform 85"/>
            <p:cNvSpPr/>
            <p:nvPr/>
          </p:nvSpPr>
          <p:spPr bwMode="auto">
            <a:xfrm>
              <a:off x="4807193" y="2102942"/>
              <a:ext cx="96718" cy="61214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16" y="23"/>
                </a:cxn>
                <a:cxn ang="0">
                  <a:pos x="23" y="27"/>
                </a:cxn>
                <a:cxn ang="0">
                  <a:pos x="23" y="35"/>
                </a:cxn>
                <a:cxn ang="0">
                  <a:pos x="31" y="40"/>
                </a:cxn>
                <a:cxn ang="0">
                  <a:pos x="40" y="41"/>
                </a:cxn>
                <a:cxn ang="0">
                  <a:pos x="45" y="38"/>
                </a:cxn>
                <a:cxn ang="0">
                  <a:pos x="53" y="36"/>
                </a:cxn>
                <a:cxn ang="0">
                  <a:pos x="54" y="31"/>
                </a:cxn>
                <a:cxn ang="0">
                  <a:pos x="60" y="25"/>
                </a:cxn>
                <a:cxn ang="0">
                  <a:pos x="64" y="22"/>
                </a:cxn>
                <a:cxn ang="0">
                  <a:pos x="65" y="18"/>
                </a:cxn>
                <a:cxn ang="0">
                  <a:pos x="66" y="14"/>
                </a:cxn>
                <a:cxn ang="0">
                  <a:pos x="60" y="11"/>
                </a:cxn>
                <a:cxn ang="0">
                  <a:pos x="49" y="5"/>
                </a:cxn>
                <a:cxn ang="0">
                  <a:pos x="43" y="2"/>
                </a:cxn>
                <a:cxn ang="0">
                  <a:pos x="29" y="2"/>
                </a:cxn>
                <a:cxn ang="0">
                  <a:pos x="12" y="2"/>
                </a:cxn>
                <a:cxn ang="0">
                  <a:pos x="3" y="5"/>
                </a:cxn>
                <a:cxn ang="0">
                  <a:pos x="2" y="17"/>
                </a:cxn>
                <a:cxn ang="0">
                  <a:pos x="3" y="20"/>
                </a:cxn>
                <a:cxn ang="0">
                  <a:pos x="10" y="21"/>
                </a:cxn>
              </a:cxnLst>
              <a:rect l="0" t="0" r="r" b="b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83" name="Freeform 86"/>
            <p:cNvSpPr/>
            <p:nvPr/>
          </p:nvSpPr>
          <p:spPr bwMode="auto">
            <a:xfrm>
              <a:off x="4569685" y="2301275"/>
              <a:ext cx="74681" cy="42850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0" y="9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6" y="2"/>
                </a:cxn>
                <a:cxn ang="0">
                  <a:pos x="16" y="2"/>
                </a:cxn>
                <a:cxn ang="0">
                  <a:pos x="15" y="4"/>
                </a:cxn>
                <a:cxn ang="0">
                  <a:pos x="9" y="8"/>
                </a:cxn>
                <a:cxn ang="0">
                  <a:pos x="2" y="17"/>
                </a:cxn>
                <a:cxn ang="0">
                  <a:pos x="3" y="21"/>
                </a:cxn>
                <a:cxn ang="0">
                  <a:pos x="8" y="22"/>
                </a:cxn>
                <a:cxn ang="0">
                  <a:pos x="10" y="27"/>
                </a:cxn>
                <a:cxn ang="0">
                  <a:pos x="10" y="27"/>
                </a:cxn>
                <a:cxn ang="0">
                  <a:pos x="20" y="27"/>
                </a:cxn>
                <a:cxn ang="0">
                  <a:pos x="25" y="19"/>
                </a:cxn>
                <a:cxn ang="0">
                  <a:pos x="32" y="26"/>
                </a:cxn>
                <a:cxn ang="0">
                  <a:pos x="35" y="22"/>
                </a:cxn>
                <a:cxn ang="0">
                  <a:pos x="39" y="20"/>
                </a:cxn>
                <a:cxn ang="0">
                  <a:pos x="44" y="19"/>
                </a:cxn>
                <a:cxn ang="0">
                  <a:pos x="47" y="17"/>
                </a:cxn>
                <a:cxn ang="0">
                  <a:pos x="49" y="15"/>
                </a:cxn>
                <a:cxn ang="0">
                  <a:pos x="51" y="12"/>
                </a:cxn>
                <a:cxn ang="0">
                  <a:pos x="46" y="12"/>
                </a:cxn>
              </a:cxnLst>
              <a:rect l="0" t="0" r="r" b="b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84" name="Freeform 87"/>
            <p:cNvSpPr/>
            <p:nvPr/>
          </p:nvSpPr>
          <p:spPr bwMode="auto">
            <a:xfrm>
              <a:off x="4568460" y="2143343"/>
              <a:ext cx="148138" cy="168950"/>
            </a:xfrm>
            <a:custGeom>
              <a:avLst/>
              <a:gdLst/>
              <a:ahLst/>
              <a:cxnLst>
                <a:cxn ang="0">
                  <a:pos x="13" y="29"/>
                </a:cxn>
                <a:cxn ang="0">
                  <a:pos x="7" y="35"/>
                </a:cxn>
                <a:cxn ang="0">
                  <a:pos x="11" y="41"/>
                </a:cxn>
                <a:cxn ang="0">
                  <a:pos x="9" y="44"/>
                </a:cxn>
                <a:cxn ang="0">
                  <a:pos x="2" y="47"/>
                </a:cxn>
                <a:cxn ang="0">
                  <a:pos x="2" y="53"/>
                </a:cxn>
                <a:cxn ang="0">
                  <a:pos x="0" y="62"/>
                </a:cxn>
                <a:cxn ang="0">
                  <a:pos x="3" y="69"/>
                </a:cxn>
                <a:cxn ang="0">
                  <a:pos x="1" y="73"/>
                </a:cxn>
                <a:cxn ang="0">
                  <a:pos x="5" y="82"/>
                </a:cxn>
                <a:cxn ang="0">
                  <a:pos x="7" y="84"/>
                </a:cxn>
                <a:cxn ang="0">
                  <a:pos x="14" y="87"/>
                </a:cxn>
                <a:cxn ang="0">
                  <a:pos x="20" y="89"/>
                </a:cxn>
                <a:cxn ang="0">
                  <a:pos x="23" y="93"/>
                </a:cxn>
                <a:cxn ang="0">
                  <a:pos x="18" y="102"/>
                </a:cxn>
                <a:cxn ang="0">
                  <a:pos x="17" y="109"/>
                </a:cxn>
                <a:cxn ang="0">
                  <a:pos x="27" y="109"/>
                </a:cxn>
                <a:cxn ang="0">
                  <a:pos x="34" y="108"/>
                </a:cxn>
                <a:cxn ang="0">
                  <a:pos x="41" y="111"/>
                </a:cxn>
                <a:cxn ang="0">
                  <a:pos x="42" y="110"/>
                </a:cxn>
                <a:cxn ang="0">
                  <a:pos x="49" y="112"/>
                </a:cxn>
                <a:cxn ang="0">
                  <a:pos x="55" y="111"/>
                </a:cxn>
                <a:cxn ang="0">
                  <a:pos x="62" y="110"/>
                </a:cxn>
                <a:cxn ang="0">
                  <a:pos x="73" y="108"/>
                </a:cxn>
                <a:cxn ang="0">
                  <a:pos x="78" y="105"/>
                </a:cxn>
                <a:cxn ang="0">
                  <a:pos x="82" y="98"/>
                </a:cxn>
                <a:cxn ang="0">
                  <a:pos x="89" y="93"/>
                </a:cxn>
                <a:cxn ang="0">
                  <a:pos x="77" y="84"/>
                </a:cxn>
                <a:cxn ang="0">
                  <a:pos x="73" y="74"/>
                </a:cxn>
                <a:cxn ang="0">
                  <a:pos x="72" y="68"/>
                </a:cxn>
                <a:cxn ang="0">
                  <a:pos x="84" y="64"/>
                </a:cxn>
                <a:cxn ang="0">
                  <a:pos x="93" y="60"/>
                </a:cxn>
                <a:cxn ang="0">
                  <a:pos x="99" y="59"/>
                </a:cxn>
                <a:cxn ang="0">
                  <a:pos x="100" y="53"/>
                </a:cxn>
                <a:cxn ang="0">
                  <a:pos x="97" y="44"/>
                </a:cxn>
                <a:cxn ang="0">
                  <a:pos x="95" y="38"/>
                </a:cxn>
                <a:cxn ang="0">
                  <a:pos x="93" y="33"/>
                </a:cxn>
                <a:cxn ang="0">
                  <a:pos x="92" y="28"/>
                </a:cxn>
                <a:cxn ang="0">
                  <a:pos x="92" y="16"/>
                </a:cxn>
                <a:cxn ang="0">
                  <a:pos x="92" y="15"/>
                </a:cxn>
                <a:cxn ang="0">
                  <a:pos x="91" y="14"/>
                </a:cxn>
                <a:cxn ang="0">
                  <a:pos x="85" y="10"/>
                </a:cxn>
                <a:cxn ang="0">
                  <a:pos x="86" y="3"/>
                </a:cxn>
                <a:cxn ang="0">
                  <a:pos x="76" y="6"/>
                </a:cxn>
                <a:cxn ang="0">
                  <a:pos x="63" y="13"/>
                </a:cxn>
                <a:cxn ang="0">
                  <a:pos x="57" y="9"/>
                </a:cxn>
                <a:cxn ang="0">
                  <a:pos x="53" y="7"/>
                </a:cxn>
                <a:cxn ang="0">
                  <a:pos x="45" y="3"/>
                </a:cxn>
                <a:cxn ang="0">
                  <a:pos x="44" y="0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32" y="5"/>
                </a:cxn>
                <a:cxn ang="0">
                  <a:pos x="35" y="15"/>
                </a:cxn>
                <a:cxn ang="0">
                  <a:pos x="30" y="19"/>
                </a:cxn>
                <a:cxn ang="0">
                  <a:pos x="22" y="18"/>
                </a:cxn>
                <a:cxn ang="0">
                  <a:pos x="13" y="19"/>
                </a:cxn>
                <a:cxn ang="0">
                  <a:pos x="13" y="22"/>
                </a:cxn>
                <a:cxn ang="0">
                  <a:pos x="13" y="29"/>
                </a:cxn>
              </a:cxnLst>
              <a:rect l="0" t="0" r="r" b="b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85" name="Freeform 88"/>
            <p:cNvSpPr/>
            <p:nvPr/>
          </p:nvSpPr>
          <p:spPr bwMode="auto">
            <a:xfrm>
              <a:off x="4810866" y="1740557"/>
              <a:ext cx="173847" cy="277911"/>
            </a:xfrm>
            <a:custGeom>
              <a:avLst/>
              <a:gdLst/>
              <a:ahLst/>
              <a:cxnLst>
                <a:cxn ang="0">
                  <a:pos x="100" y="158"/>
                </a:cxn>
                <a:cxn ang="0">
                  <a:pos x="117" y="142"/>
                </a:cxn>
                <a:cxn ang="0">
                  <a:pos x="114" y="133"/>
                </a:cxn>
                <a:cxn ang="0">
                  <a:pos x="100" y="122"/>
                </a:cxn>
                <a:cxn ang="0">
                  <a:pos x="107" y="116"/>
                </a:cxn>
                <a:cxn ang="0">
                  <a:pos x="101" y="110"/>
                </a:cxn>
                <a:cxn ang="0">
                  <a:pos x="102" y="104"/>
                </a:cxn>
                <a:cxn ang="0">
                  <a:pos x="97" y="101"/>
                </a:cxn>
                <a:cxn ang="0">
                  <a:pos x="99" y="97"/>
                </a:cxn>
                <a:cxn ang="0">
                  <a:pos x="98" y="89"/>
                </a:cxn>
                <a:cxn ang="0">
                  <a:pos x="101" y="82"/>
                </a:cxn>
                <a:cxn ang="0">
                  <a:pos x="91" y="65"/>
                </a:cxn>
                <a:cxn ang="0">
                  <a:pos x="94" y="58"/>
                </a:cxn>
                <a:cxn ang="0">
                  <a:pos x="101" y="50"/>
                </a:cxn>
                <a:cxn ang="0">
                  <a:pos x="93" y="42"/>
                </a:cxn>
                <a:cxn ang="0">
                  <a:pos x="86" y="38"/>
                </a:cxn>
                <a:cxn ang="0">
                  <a:pos x="84" y="31"/>
                </a:cxn>
                <a:cxn ang="0">
                  <a:pos x="86" y="25"/>
                </a:cxn>
                <a:cxn ang="0">
                  <a:pos x="90" y="22"/>
                </a:cxn>
                <a:cxn ang="0">
                  <a:pos x="93" y="18"/>
                </a:cxn>
                <a:cxn ang="0">
                  <a:pos x="93" y="11"/>
                </a:cxn>
                <a:cxn ang="0">
                  <a:pos x="81" y="3"/>
                </a:cxn>
                <a:cxn ang="0">
                  <a:pos x="72" y="3"/>
                </a:cxn>
                <a:cxn ang="0">
                  <a:pos x="61" y="6"/>
                </a:cxn>
                <a:cxn ang="0">
                  <a:pos x="54" y="14"/>
                </a:cxn>
                <a:cxn ang="0">
                  <a:pos x="52" y="23"/>
                </a:cxn>
                <a:cxn ang="0">
                  <a:pos x="47" y="30"/>
                </a:cxn>
                <a:cxn ang="0">
                  <a:pos x="40" y="28"/>
                </a:cxn>
                <a:cxn ang="0">
                  <a:pos x="32" y="28"/>
                </a:cxn>
                <a:cxn ang="0">
                  <a:pos x="19" y="27"/>
                </a:cxn>
                <a:cxn ang="0">
                  <a:pos x="7" y="18"/>
                </a:cxn>
                <a:cxn ang="0">
                  <a:pos x="0" y="23"/>
                </a:cxn>
                <a:cxn ang="0">
                  <a:pos x="12" y="32"/>
                </a:cxn>
                <a:cxn ang="0">
                  <a:pos x="28" y="42"/>
                </a:cxn>
                <a:cxn ang="0">
                  <a:pos x="29" y="53"/>
                </a:cxn>
                <a:cxn ang="0">
                  <a:pos x="31" y="63"/>
                </a:cxn>
                <a:cxn ang="0">
                  <a:pos x="31" y="73"/>
                </a:cxn>
                <a:cxn ang="0">
                  <a:pos x="33" y="78"/>
                </a:cxn>
                <a:cxn ang="0">
                  <a:pos x="34" y="84"/>
                </a:cxn>
                <a:cxn ang="0">
                  <a:pos x="44" y="88"/>
                </a:cxn>
                <a:cxn ang="0">
                  <a:pos x="48" y="96"/>
                </a:cxn>
                <a:cxn ang="0">
                  <a:pos x="46" y="100"/>
                </a:cxn>
                <a:cxn ang="0">
                  <a:pos x="39" y="105"/>
                </a:cxn>
                <a:cxn ang="0">
                  <a:pos x="28" y="117"/>
                </a:cxn>
                <a:cxn ang="0">
                  <a:pos x="21" y="122"/>
                </a:cxn>
                <a:cxn ang="0">
                  <a:pos x="15" y="128"/>
                </a:cxn>
                <a:cxn ang="0">
                  <a:pos x="7" y="132"/>
                </a:cxn>
                <a:cxn ang="0">
                  <a:pos x="2" y="139"/>
                </a:cxn>
                <a:cxn ang="0">
                  <a:pos x="3" y="146"/>
                </a:cxn>
                <a:cxn ang="0">
                  <a:pos x="4" y="153"/>
                </a:cxn>
                <a:cxn ang="0">
                  <a:pos x="6" y="166"/>
                </a:cxn>
                <a:cxn ang="0">
                  <a:pos x="3" y="178"/>
                </a:cxn>
                <a:cxn ang="0">
                  <a:pos x="13" y="182"/>
                </a:cxn>
                <a:cxn ang="0">
                  <a:pos x="20" y="186"/>
                </a:cxn>
                <a:cxn ang="0">
                  <a:pos x="33" y="188"/>
                </a:cxn>
                <a:cxn ang="0">
                  <a:pos x="68" y="180"/>
                </a:cxn>
                <a:cxn ang="0">
                  <a:pos x="78" y="179"/>
                </a:cxn>
                <a:cxn ang="0">
                  <a:pos x="83" y="172"/>
                </a:cxn>
                <a:cxn ang="0">
                  <a:pos x="100" y="158"/>
                </a:cxn>
              </a:cxnLst>
              <a:rect l="0" t="0" r="r" b="b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86" name="Freeform 89"/>
            <p:cNvSpPr/>
            <p:nvPr/>
          </p:nvSpPr>
          <p:spPr bwMode="auto">
            <a:xfrm>
              <a:off x="5033684" y="2611017"/>
              <a:ext cx="351367" cy="280359"/>
            </a:xfrm>
            <a:custGeom>
              <a:avLst/>
              <a:gdLst/>
              <a:ahLst/>
              <a:cxnLst>
                <a:cxn ang="0">
                  <a:pos x="142" y="40"/>
                </a:cxn>
                <a:cxn ang="0">
                  <a:pos x="122" y="38"/>
                </a:cxn>
                <a:cxn ang="0">
                  <a:pos x="109" y="33"/>
                </a:cxn>
                <a:cxn ang="0">
                  <a:pos x="82" y="13"/>
                </a:cxn>
                <a:cxn ang="0">
                  <a:pos x="59" y="0"/>
                </a:cxn>
                <a:cxn ang="0">
                  <a:pos x="50" y="0"/>
                </a:cxn>
                <a:cxn ang="0">
                  <a:pos x="38" y="4"/>
                </a:cxn>
                <a:cxn ang="0">
                  <a:pos x="27" y="11"/>
                </a:cxn>
                <a:cxn ang="0">
                  <a:pos x="36" y="21"/>
                </a:cxn>
                <a:cxn ang="0">
                  <a:pos x="29" y="26"/>
                </a:cxn>
                <a:cxn ang="0">
                  <a:pos x="22" y="29"/>
                </a:cxn>
                <a:cxn ang="0">
                  <a:pos x="13" y="36"/>
                </a:cxn>
                <a:cxn ang="0">
                  <a:pos x="2" y="31"/>
                </a:cxn>
                <a:cxn ang="0">
                  <a:pos x="1" y="34"/>
                </a:cxn>
                <a:cxn ang="0">
                  <a:pos x="0" y="37"/>
                </a:cxn>
                <a:cxn ang="0">
                  <a:pos x="2" y="50"/>
                </a:cxn>
                <a:cxn ang="0">
                  <a:pos x="11" y="61"/>
                </a:cxn>
                <a:cxn ang="0">
                  <a:pos x="28" y="87"/>
                </a:cxn>
                <a:cxn ang="0">
                  <a:pos x="36" y="99"/>
                </a:cxn>
                <a:cxn ang="0">
                  <a:pos x="47" y="112"/>
                </a:cxn>
                <a:cxn ang="0">
                  <a:pos x="49" y="124"/>
                </a:cxn>
                <a:cxn ang="0">
                  <a:pos x="59" y="143"/>
                </a:cxn>
                <a:cxn ang="0">
                  <a:pos x="72" y="158"/>
                </a:cxn>
                <a:cxn ang="0">
                  <a:pos x="82" y="175"/>
                </a:cxn>
                <a:cxn ang="0">
                  <a:pos x="86" y="184"/>
                </a:cxn>
                <a:cxn ang="0">
                  <a:pos x="89" y="190"/>
                </a:cxn>
                <a:cxn ang="0">
                  <a:pos x="95" y="188"/>
                </a:cxn>
                <a:cxn ang="0">
                  <a:pos x="94" y="181"/>
                </a:cxn>
                <a:cxn ang="0">
                  <a:pos x="99" y="177"/>
                </a:cxn>
                <a:cxn ang="0">
                  <a:pos x="107" y="179"/>
                </a:cxn>
                <a:cxn ang="0">
                  <a:pos x="121" y="180"/>
                </a:cxn>
                <a:cxn ang="0">
                  <a:pos x="137" y="182"/>
                </a:cxn>
                <a:cxn ang="0">
                  <a:pos x="145" y="179"/>
                </a:cxn>
                <a:cxn ang="0">
                  <a:pos x="162" y="164"/>
                </a:cxn>
                <a:cxn ang="0">
                  <a:pos x="184" y="163"/>
                </a:cxn>
                <a:cxn ang="0">
                  <a:pos x="230" y="148"/>
                </a:cxn>
                <a:cxn ang="0">
                  <a:pos x="238" y="125"/>
                </a:cxn>
                <a:cxn ang="0">
                  <a:pos x="232" y="117"/>
                </a:cxn>
                <a:cxn ang="0">
                  <a:pos x="203" y="113"/>
                </a:cxn>
                <a:cxn ang="0">
                  <a:pos x="195" y="101"/>
                </a:cxn>
                <a:cxn ang="0">
                  <a:pos x="190" y="94"/>
                </a:cxn>
                <a:cxn ang="0">
                  <a:pos x="181" y="88"/>
                </a:cxn>
                <a:cxn ang="0">
                  <a:pos x="175" y="76"/>
                </a:cxn>
                <a:cxn ang="0">
                  <a:pos x="170" y="63"/>
                </a:cxn>
                <a:cxn ang="0">
                  <a:pos x="158" y="50"/>
                </a:cxn>
                <a:cxn ang="0">
                  <a:pos x="157" y="45"/>
                </a:cxn>
                <a:cxn ang="0">
                  <a:pos x="148" y="45"/>
                </a:cxn>
                <a:cxn ang="0">
                  <a:pos x="142" y="40"/>
                </a:cxn>
              </a:cxnLst>
              <a:rect l="0" t="0" r="r" b="b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87" name="Freeform 90"/>
            <p:cNvSpPr/>
            <p:nvPr/>
          </p:nvSpPr>
          <p:spPr bwMode="auto">
            <a:xfrm>
              <a:off x="5321388" y="2739566"/>
              <a:ext cx="134670" cy="148138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11"/>
                </a:cxn>
                <a:cxn ang="0">
                  <a:pos x="38" y="20"/>
                </a:cxn>
                <a:cxn ang="0">
                  <a:pos x="35" y="30"/>
                </a:cxn>
                <a:cxn ang="0">
                  <a:pos x="37" y="30"/>
                </a:cxn>
                <a:cxn ang="0">
                  <a:pos x="43" y="38"/>
                </a:cxn>
                <a:cxn ang="0">
                  <a:pos x="35" y="61"/>
                </a:cxn>
                <a:cxn ang="0">
                  <a:pos x="0" y="73"/>
                </a:cxn>
                <a:cxn ang="0">
                  <a:pos x="14" y="101"/>
                </a:cxn>
                <a:cxn ang="0">
                  <a:pos x="17" y="100"/>
                </a:cxn>
                <a:cxn ang="0">
                  <a:pos x="35" y="97"/>
                </a:cxn>
                <a:cxn ang="0">
                  <a:pos x="40" y="88"/>
                </a:cxn>
                <a:cxn ang="0">
                  <a:pos x="52" y="86"/>
                </a:cxn>
                <a:cxn ang="0">
                  <a:pos x="59" y="76"/>
                </a:cxn>
                <a:cxn ang="0">
                  <a:pos x="67" y="72"/>
                </a:cxn>
                <a:cxn ang="0">
                  <a:pos x="70" y="57"/>
                </a:cxn>
                <a:cxn ang="0">
                  <a:pos x="80" y="51"/>
                </a:cxn>
                <a:cxn ang="0">
                  <a:pos x="89" y="37"/>
                </a:cxn>
                <a:cxn ang="0">
                  <a:pos x="88" y="31"/>
                </a:cxn>
                <a:cxn ang="0">
                  <a:pos x="79" y="19"/>
                </a:cxn>
                <a:cxn ang="0">
                  <a:pos x="60" y="12"/>
                </a:cxn>
                <a:cxn ang="0">
                  <a:pos x="54" y="0"/>
                </a:cxn>
                <a:cxn ang="0">
                  <a:pos x="50" y="3"/>
                </a:cxn>
                <a:cxn ang="0">
                  <a:pos x="45" y="3"/>
                </a:cxn>
              </a:cxnLst>
              <a:rect l="0" t="0" r="r" b="b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88" name="Freeform 91"/>
            <p:cNvSpPr/>
            <p:nvPr/>
          </p:nvSpPr>
          <p:spPr bwMode="auto">
            <a:xfrm>
              <a:off x="5300576" y="2721201"/>
              <a:ext cx="19588" cy="29383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10" y="16"/>
                </a:cxn>
                <a:cxn ang="0">
                  <a:pos x="8" y="2"/>
                </a:cxn>
                <a:cxn ang="0">
                  <a:pos x="1" y="13"/>
                </a:cxn>
                <a:cxn ang="0">
                  <a:pos x="0" y="13"/>
                </a:cxn>
                <a:cxn ang="0">
                  <a:pos x="9" y="19"/>
                </a:cxn>
              </a:cxnLst>
              <a:rect l="0" t="0" r="r" b="b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89" name="Freeform 92"/>
            <p:cNvSpPr/>
            <p:nvPr/>
          </p:nvSpPr>
          <p:spPr bwMode="auto">
            <a:xfrm>
              <a:off x="5321388" y="2718753"/>
              <a:ext cx="79578" cy="64887"/>
            </a:xfrm>
            <a:custGeom>
              <a:avLst/>
              <a:gdLst/>
              <a:ahLst/>
              <a:cxnLst>
                <a:cxn ang="0">
                  <a:pos x="8" y="40"/>
                </a:cxn>
                <a:cxn ang="0">
                  <a:pos x="35" y="44"/>
                </a:cxn>
                <a:cxn ang="0">
                  <a:pos x="38" y="34"/>
                </a:cxn>
                <a:cxn ang="0">
                  <a:pos x="45" y="25"/>
                </a:cxn>
                <a:cxn ang="0">
                  <a:pos x="45" y="17"/>
                </a:cxn>
                <a:cxn ang="0">
                  <a:pos x="50" y="17"/>
                </a:cxn>
                <a:cxn ang="0">
                  <a:pos x="54" y="14"/>
                </a:cxn>
                <a:cxn ang="0">
                  <a:pos x="51" y="0"/>
                </a:cxn>
                <a:cxn ang="0">
                  <a:pos x="37" y="16"/>
                </a:cxn>
                <a:cxn ang="0">
                  <a:pos x="16" y="26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8" y="40"/>
                </a:cxn>
              </a:cxnLst>
              <a:rect l="0" t="0" r="r" b="b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90" name="Freeform 93"/>
            <p:cNvSpPr>
              <a:spLocks noEditPoints="1"/>
            </p:cNvSpPr>
            <p:nvPr/>
          </p:nvSpPr>
          <p:spPr bwMode="auto">
            <a:xfrm>
              <a:off x="6107371" y="3059102"/>
              <a:ext cx="323208" cy="100391"/>
            </a:xfrm>
            <a:custGeom>
              <a:avLst/>
              <a:gdLst/>
              <a:ahLst/>
              <a:cxnLst>
                <a:cxn ang="0">
                  <a:pos x="39" y="24"/>
                </a:cxn>
                <a:cxn ang="0">
                  <a:pos x="31" y="12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21" y="10"/>
                </a:cxn>
                <a:cxn ang="0">
                  <a:pos x="12" y="9"/>
                </a:cxn>
                <a:cxn ang="0">
                  <a:pos x="6" y="2"/>
                </a:cxn>
                <a:cxn ang="0">
                  <a:pos x="0" y="1"/>
                </a:cxn>
                <a:cxn ang="0">
                  <a:pos x="3" y="19"/>
                </a:cxn>
                <a:cxn ang="0">
                  <a:pos x="14" y="40"/>
                </a:cxn>
                <a:cxn ang="0">
                  <a:pos x="25" y="51"/>
                </a:cxn>
                <a:cxn ang="0">
                  <a:pos x="47" y="62"/>
                </a:cxn>
                <a:cxn ang="0">
                  <a:pos x="39" y="46"/>
                </a:cxn>
                <a:cxn ang="0">
                  <a:pos x="39" y="24"/>
                </a:cxn>
                <a:cxn ang="0">
                  <a:pos x="210" y="11"/>
                </a:cxn>
                <a:cxn ang="0">
                  <a:pos x="200" y="9"/>
                </a:cxn>
                <a:cxn ang="0">
                  <a:pos x="189" y="0"/>
                </a:cxn>
                <a:cxn ang="0">
                  <a:pos x="180" y="11"/>
                </a:cxn>
                <a:cxn ang="0">
                  <a:pos x="174" y="19"/>
                </a:cxn>
                <a:cxn ang="0">
                  <a:pos x="172" y="22"/>
                </a:cxn>
                <a:cxn ang="0">
                  <a:pos x="172" y="29"/>
                </a:cxn>
                <a:cxn ang="0">
                  <a:pos x="165" y="31"/>
                </a:cxn>
                <a:cxn ang="0">
                  <a:pos x="159" y="23"/>
                </a:cxn>
                <a:cxn ang="0">
                  <a:pos x="158" y="23"/>
                </a:cxn>
                <a:cxn ang="0">
                  <a:pos x="148" y="39"/>
                </a:cxn>
                <a:cxn ang="0">
                  <a:pos x="132" y="44"/>
                </a:cxn>
                <a:cxn ang="0">
                  <a:pos x="125" y="58"/>
                </a:cxn>
                <a:cxn ang="0">
                  <a:pos x="108" y="54"/>
                </a:cxn>
                <a:cxn ang="0">
                  <a:pos x="111" y="61"/>
                </a:cxn>
                <a:cxn ang="0">
                  <a:pos x="121" y="66"/>
                </a:cxn>
                <a:cxn ang="0">
                  <a:pos x="135" y="65"/>
                </a:cxn>
                <a:cxn ang="0">
                  <a:pos x="147" y="60"/>
                </a:cxn>
                <a:cxn ang="0">
                  <a:pos x="157" y="62"/>
                </a:cxn>
                <a:cxn ang="0">
                  <a:pos x="167" y="55"/>
                </a:cxn>
                <a:cxn ang="0">
                  <a:pos x="171" y="45"/>
                </a:cxn>
                <a:cxn ang="0">
                  <a:pos x="177" y="35"/>
                </a:cxn>
                <a:cxn ang="0">
                  <a:pos x="195" y="27"/>
                </a:cxn>
                <a:cxn ang="0">
                  <a:pos x="200" y="29"/>
                </a:cxn>
                <a:cxn ang="0">
                  <a:pos x="207" y="22"/>
                </a:cxn>
                <a:cxn ang="0">
                  <a:pos x="217" y="18"/>
                </a:cxn>
                <a:cxn ang="0">
                  <a:pos x="210" y="11"/>
                </a:cxn>
              </a:cxnLst>
              <a:rect l="0" t="0" r="r" b="b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91" name="Freeform 94"/>
            <p:cNvSpPr/>
            <p:nvPr/>
          </p:nvSpPr>
          <p:spPr bwMode="auto">
            <a:xfrm>
              <a:off x="6341208" y="3090933"/>
              <a:ext cx="22037" cy="13468"/>
            </a:xfrm>
            <a:custGeom>
              <a:avLst/>
              <a:gdLst/>
              <a:ahLst/>
              <a:cxnLst>
                <a:cxn ang="0">
                  <a:pos x="6" y="9"/>
                </a:cxn>
                <a:cxn ang="0">
                  <a:pos x="13" y="7"/>
                </a:cxn>
                <a:cxn ang="0">
                  <a:pos x="13" y="0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6" y="9"/>
                </a:cxn>
              </a:cxnLst>
              <a:rect l="0" t="0" r="r" b="b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92" name="Freeform 95"/>
            <p:cNvSpPr/>
            <p:nvPr/>
          </p:nvSpPr>
          <p:spPr bwMode="auto">
            <a:xfrm>
              <a:off x="5103467" y="2509402"/>
              <a:ext cx="161604" cy="159156"/>
            </a:xfrm>
            <a:custGeom>
              <a:avLst/>
              <a:gdLst/>
              <a:ahLst/>
              <a:cxnLst>
                <a:cxn ang="0">
                  <a:pos x="93" y="98"/>
                </a:cxn>
                <a:cxn ang="0">
                  <a:pos x="98" y="94"/>
                </a:cxn>
                <a:cxn ang="0">
                  <a:pos x="106" y="98"/>
                </a:cxn>
                <a:cxn ang="0">
                  <a:pos x="110" y="95"/>
                </a:cxn>
                <a:cxn ang="0">
                  <a:pos x="104" y="87"/>
                </a:cxn>
                <a:cxn ang="0">
                  <a:pos x="100" y="79"/>
                </a:cxn>
                <a:cxn ang="0">
                  <a:pos x="101" y="71"/>
                </a:cxn>
                <a:cxn ang="0">
                  <a:pos x="96" y="65"/>
                </a:cxn>
                <a:cxn ang="0">
                  <a:pos x="83" y="56"/>
                </a:cxn>
                <a:cxn ang="0">
                  <a:pos x="78" y="50"/>
                </a:cxn>
                <a:cxn ang="0">
                  <a:pos x="76" y="40"/>
                </a:cxn>
                <a:cxn ang="0">
                  <a:pos x="81" y="31"/>
                </a:cxn>
                <a:cxn ang="0">
                  <a:pos x="82" y="24"/>
                </a:cxn>
                <a:cxn ang="0">
                  <a:pos x="78" y="20"/>
                </a:cxn>
                <a:cxn ang="0">
                  <a:pos x="72" y="14"/>
                </a:cxn>
                <a:cxn ang="0">
                  <a:pos x="68" y="5"/>
                </a:cxn>
                <a:cxn ang="0">
                  <a:pos x="56" y="3"/>
                </a:cxn>
                <a:cxn ang="0">
                  <a:pos x="46" y="1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34" y="10"/>
                </a:cxn>
                <a:cxn ang="0">
                  <a:pos x="27" y="15"/>
                </a:cxn>
                <a:cxn ang="0">
                  <a:pos x="28" y="24"/>
                </a:cxn>
                <a:cxn ang="0">
                  <a:pos x="27" y="33"/>
                </a:cxn>
                <a:cxn ang="0">
                  <a:pos x="24" y="40"/>
                </a:cxn>
                <a:cxn ang="0">
                  <a:pos x="0" y="53"/>
                </a:cxn>
                <a:cxn ang="0">
                  <a:pos x="1" y="58"/>
                </a:cxn>
                <a:cxn ang="0">
                  <a:pos x="4" y="69"/>
                </a:cxn>
                <a:cxn ang="0">
                  <a:pos x="12" y="69"/>
                </a:cxn>
                <a:cxn ang="0">
                  <a:pos x="35" y="82"/>
                </a:cxn>
                <a:cxn ang="0">
                  <a:pos x="62" y="102"/>
                </a:cxn>
                <a:cxn ang="0">
                  <a:pos x="75" y="107"/>
                </a:cxn>
                <a:cxn ang="0">
                  <a:pos x="88" y="108"/>
                </a:cxn>
                <a:cxn ang="0">
                  <a:pos x="93" y="98"/>
                </a:cxn>
              </a:cxnLst>
              <a:rect l="0" t="0" r="r" b="b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93" name="Freeform 96"/>
            <p:cNvSpPr/>
            <p:nvPr/>
          </p:nvSpPr>
          <p:spPr bwMode="auto">
            <a:xfrm>
              <a:off x="5233240" y="2647745"/>
              <a:ext cx="31831" cy="29383"/>
            </a:xfrm>
            <a:custGeom>
              <a:avLst/>
              <a:gdLst/>
              <a:ahLst/>
              <a:cxnLst>
                <a:cxn ang="0">
                  <a:pos x="7" y="15"/>
                </a:cxn>
                <a:cxn ang="0">
                  <a:pos x="13" y="20"/>
                </a:cxn>
                <a:cxn ang="0">
                  <a:pos x="22" y="20"/>
                </a:cxn>
                <a:cxn ang="0">
                  <a:pos x="17" y="6"/>
                </a:cxn>
                <a:cxn ang="0">
                  <a:pos x="18" y="4"/>
                </a:cxn>
                <a:cxn ang="0">
                  <a:pos x="10" y="0"/>
                </a:cxn>
                <a:cxn ang="0">
                  <a:pos x="5" y="4"/>
                </a:cxn>
                <a:cxn ang="0">
                  <a:pos x="0" y="14"/>
                </a:cxn>
                <a:cxn ang="0">
                  <a:pos x="7" y="15"/>
                </a:cxn>
              </a:cxnLst>
              <a:rect l="0" t="0" r="r" b="b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94" name="Freeform 97"/>
            <p:cNvSpPr>
              <a:spLocks noEditPoints="1"/>
            </p:cNvSpPr>
            <p:nvPr/>
          </p:nvSpPr>
          <p:spPr bwMode="auto">
            <a:xfrm>
              <a:off x="4384820" y="2229043"/>
              <a:ext cx="243631" cy="202006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38" y="29"/>
                </a:cxn>
                <a:cxn ang="0">
                  <a:pos x="131" y="26"/>
                </a:cxn>
                <a:cxn ang="0">
                  <a:pos x="119" y="24"/>
                </a:cxn>
                <a:cxn ang="0">
                  <a:pos x="114" y="20"/>
                </a:cxn>
                <a:cxn ang="0">
                  <a:pos x="110" y="15"/>
                </a:cxn>
                <a:cxn ang="0">
                  <a:pos x="105" y="17"/>
                </a:cxn>
                <a:cxn ang="0">
                  <a:pos x="102" y="13"/>
                </a:cxn>
                <a:cxn ang="0">
                  <a:pos x="95" y="9"/>
                </a:cxn>
                <a:cxn ang="0">
                  <a:pos x="89" y="6"/>
                </a:cxn>
                <a:cxn ang="0">
                  <a:pos x="85" y="1"/>
                </a:cxn>
                <a:cxn ang="0">
                  <a:pos x="84" y="0"/>
                </a:cxn>
                <a:cxn ang="0">
                  <a:pos x="81" y="0"/>
                </a:cxn>
                <a:cxn ang="0">
                  <a:pos x="75" y="10"/>
                </a:cxn>
                <a:cxn ang="0">
                  <a:pos x="63" y="18"/>
                </a:cxn>
                <a:cxn ang="0">
                  <a:pos x="56" y="26"/>
                </a:cxn>
                <a:cxn ang="0">
                  <a:pos x="41" y="21"/>
                </a:cxn>
                <a:cxn ang="0">
                  <a:pos x="35" y="25"/>
                </a:cxn>
                <a:cxn ang="0">
                  <a:pos x="36" y="37"/>
                </a:cxn>
                <a:cxn ang="0">
                  <a:pos x="27" y="37"/>
                </a:cxn>
                <a:cxn ang="0">
                  <a:pos x="20" y="33"/>
                </a:cxn>
                <a:cxn ang="0">
                  <a:pos x="9" y="34"/>
                </a:cxn>
                <a:cxn ang="0">
                  <a:pos x="2" y="40"/>
                </a:cxn>
                <a:cxn ang="0">
                  <a:pos x="3" y="47"/>
                </a:cxn>
                <a:cxn ang="0">
                  <a:pos x="18" y="52"/>
                </a:cxn>
                <a:cxn ang="0">
                  <a:pos x="28" y="54"/>
                </a:cxn>
                <a:cxn ang="0">
                  <a:pos x="32" y="59"/>
                </a:cxn>
                <a:cxn ang="0">
                  <a:pos x="40" y="69"/>
                </a:cxn>
                <a:cxn ang="0">
                  <a:pos x="43" y="78"/>
                </a:cxn>
                <a:cxn ang="0">
                  <a:pos x="42" y="91"/>
                </a:cxn>
                <a:cxn ang="0">
                  <a:pos x="36" y="112"/>
                </a:cxn>
                <a:cxn ang="0">
                  <a:pos x="36" y="112"/>
                </a:cxn>
                <a:cxn ang="0">
                  <a:pos x="42" y="115"/>
                </a:cxn>
                <a:cxn ang="0">
                  <a:pos x="53" y="120"/>
                </a:cxn>
                <a:cxn ang="0">
                  <a:pos x="62" y="119"/>
                </a:cxn>
                <a:cxn ang="0">
                  <a:pos x="67" y="121"/>
                </a:cxn>
                <a:cxn ang="0">
                  <a:pos x="81" y="124"/>
                </a:cxn>
                <a:cxn ang="0">
                  <a:pos x="92" y="124"/>
                </a:cxn>
                <a:cxn ang="0">
                  <a:pos x="92" y="121"/>
                </a:cxn>
                <a:cxn ang="0">
                  <a:pos x="101" y="110"/>
                </a:cxn>
                <a:cxn ang="0">
                  <a:pos x="122" y="115"/>
                </a:cxn>
                <a:cxn ang="0">
                  <a:pos x="135" y="110"/>
                </a:cxn>
                <a:cxn ang="0">
                  <a:pos x="142" y="106"/>
                </a:cxn>
                <a:cxn ang="0">
                  <a:pos x="143" y="102"/>
                </a:cxn>
                <a:cxn ang="0">
                  <a:pos x="138" y="100"/>
                </a:cxn>
                <a:cxn ang="0">
                  <a:pos x="135" y="95"/>
                </a:cxn>
                <a:cxn ang="0">
                  <a:pos x="132" y="89"/>
                </a:cxn>
                <a:cxn ang="0">
                  <a:pos x="134" y="86"/>
                </a:cxn>
                <a:cxn ang="0">
                  <a:pos x="136" y="82"/>
                </a:cxn>
                <a:cxn ang="0">
                  <a:pos x="135" y="76"/>
                </a:cxn>
                <a:cxn ang="0">
                  <a:pos x="133" y="71"/>
                </a:cxn>
                <a:cxn ang="0">
                  <a:pos x="128" y="70"/>
                </a:cxn>
                <a:cxn ang="0">
                  <a:pos x="127" y="66"/>
                </a:cxn>
                <a:cxn ang="0">
                  <a:pos x="134" y="57"/>
                </a:cxn>
                <a:cxn ang="0">
                  <a:pos x="140" y="53"/>
                </a:cxn>
                <a:cxn ang="0">
                  <a:pos x="142" y="44"/>
                </a:cxn>
                <a:cxn ang="0">
                  <a:pos x="147" y="35"/>
                </a:cxn>
                <a:cxn ang="0">
                  <a:pos x="144" y="31"/>
                </a:cxn>
                <a:cxn ang="0">
                  <a:pos x="162" y="116"/>
                </a:cxn>
                <a:cxn ang="0">
                  <a:pos x="155" y="122"/>
                </a:cxn>
                <a:cxn ang="0">
                  <a:pos x="160" y="137"/>
                </a:cxn>
                <a:cxn ang="0">
                  <a:pos x="162" y="116"/>
                </a:cxn>
              </a:cxnLst>
              <a:rect l="0" t="0" r="r" b="b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95" name="Freeform 98"/>
            <p:cNvSpPr/>
            <p:nvPr/>
          </p:nvSpPr>
          <p:spPr bwMode="auto">
            <a:xfrm>
              <a:off x="2956092" y="2925656"/>
              <a:ext cx="39177" cy="20813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14" y="2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0" y="7"/>
                </a:cxn>
                <a:cxn ang="0">
                  <a:pos x="22" y="14"/>
                </a:cxn>
                <a:cxn ang="0">
                  <a:pos x="26" y="13"/>
                </a:cxn>
                <a:cxn ang="0">
                  <a:pos x="26" y="5"/>
                </a:cxn>
              </a:cxnLst>
              <a:rect l="0" t="0" r="r" b="b"/>
              <a:pathLst>
                <a:path w="26" h="14">
                  <a:moveTo>
                    <a:pt x="26" y="5"/>
                  </a:moveTo>
                  <a:cubicBezTo>
                    <a:pt x="24" y="3"/>
                    <a:pt x="19" y="6"/>
                    <a:pt x="14" y="2"/>
                  </a:cubicBezTo>
                  <a:cubicBezTo>
                    <a:pt x="12" y="1"/>
                    <a:pt x="10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4" y="4"/>
                    <a:pt x="0" y="7"/>
                  </a:cubicBezTo>
                  <a:cubicBezTo>
                    <a:pt x="4" y="10"/>
                    <a:pt x="18" y="14"/>
                    <a:pt x="22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6" y="9"/>
                    <a:pt x="26" y="6"/>
                    <a:pt x="26" y="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96" name="Freeform 99"/>
            <p:cNvSpPr/>
            <p:nvPr/>
          </p:nvSpPr>
          <p:spPr bwMode="auto">
            <a:xfrm>
              <a:off x="2969559" y="2895049"/>
              <a:ext cx="101615" cy="56317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2" y="27"/>
                </a:cxn>
                <a:cxn ang="0">
                  <a:pos x="45" y="22"/>
                </a:cxn>
                <a:cxn ang="0">
                  <a:pos x="55" y="19"/>
                </a:cxn>
                <a:cxn ang="0">
                  <a:pos x="69" y="14"/>
                </a:cxn>
                <a:cxn ang="0">
                  <a:pos x="56" y="5"/>
                </a:cxn>
                <a:cxn ang="0">
                  <a:pos x="32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5" y="12"/>
                </a:cxn>
                <a:cxn ang="0">
                  <a:pos x="0" y="21"/>
                </a:cxn>
                <a:cxn ang="0">
                  <a:pos x="5" y="23"/>
                </a:cxn>
                <a:cxn ang="0">
                  <a:pos x="17" y="26"/>
                </a:cxn>
                <a:cxn ang="0">
                  <a:pos x="17" y="34"/>
                </a:cxn>
                <a:cxn ang="0">
                  <a:pos x="20" y="34"/>
                </a:cxn>
                <a:cxn ang="0">
                  <a:pos x="21" y="38"/>
                </a:cxn>
                <a:cxn ang="0">
                  <a:pos x="25" y="37"/>
                </a:cxn>
                <a:cxn ang="0">
                  <a:pos x="29" y="34"/>
                </a:cxn>
              </a:cxnLst>
              <a:rect l="0" t="0" r="r" b="b"/>
              <a:pathLst>
                <a:path w="69" h="38">
                  <a:moveTo>
                    <a:pt x="29" y="34"/>
                  </a:moveTo>
                  <a:cubicBezTo>
                    <a:pt x="29" y="33"/>
                    <a:pt x="26" y="27"/>
                    <a:pt x="32" y="27"/>
                  </a:cubicBezTo>
                  <a:cubicBezTo>
                    <a:pt x="39" y="26"/>
                    <a:pt x="44" y="26"/>
                    <a:pt x="45" y="22"/>
                  </a:cubicBezTo>
                  <a:cubicBezTo>
                    <a:pt x="46" y="17"/>
                    <a:pt x="53" y="19"/>
                    <a:pt x="55" y="19"/>
                  </a:cubicBezTo>
                  <a:cubicBezTo>
                    <a:pt x="57" y="19"/>
                    <a:pt x="63" y="14"/>
                    <a:pt x="69" y="14"/>
                  </a:cubicBezTo>
                  <a:cubicBezTo>
                    <a:pt x="69" y="8"/>
                    <a:pt x="61" y="10"/>
                    <a:pt x="56" y="5"/>
                  </a:cubicBezTo>
                  <a:cubicBezTo>
                    <a:pt x="51" y="0"/>
                    <a:pt x="39" y="2"/>
                    <a:pt x="32" y="5"/>
                  </a:cubicBezTo>
                  <a:cubicBezTo>
                    <a:pt x="26" y="7"/>
                    <a:pt x="18" y="2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0" y="16"/>
                    <a:pt x="1" y="20"/>
                    <a:pt x="0" y="21"/>
                  </a:cubicBezTo>
                  <a:cubicBezTo>
                    <a:pt x="1" y="22"/>
                    <a:pt x="3" y="22"/>
                    <a:pt x="5" y="23"/>
                  </a:cubicBezTo>
                  <a:cubicBezTo>
                    <a:pt x="10" y="27"/>
                    <a:pt x="15" y="24"/>
                    <a:pt x="17" y="26"/>
                  </a:cubicBezTo>
                  <a:cubicBezTo>
                    <a:pt x="17" y="27"/>
                    <a:pt x="17" y="30"/>
                    <a:pt x="17" y="34"/>
                  </a:cubicBezTo>
                  <a:cubicBezTo>
                    <a:pt x="18" y="33"/>
                    <a:pt x="18" y="32"/>
                    <a:pt x="20" y="34"/>
                  </a:cubicBezTo>
                  <a:cubicBezTo>
                    <a:pt x="22" y="35"/>
                    <a:pt x="21" y="37"/>
                    <a:pt x="21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8" y="35"/>
                    <a:pt x="29" y="3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97" name="Freeform 100"/>
            <p:cNvSpPr/>
            <p:nvPr/>
          </p:nvSpPr>
          <p:spPr bwMode="auto">
            <a:xfrm>
              <a:off x="2506785" y="2602447"/>
              <a:ext cx="506849" cy="313414"/>
            </a:xfrm>
            <a:custGeom>
              <a:avLst/>
              <a:gdLst/>
              <a:ahLst/>
              <a:cxnLst>
                <a:cxn ang="0">
                  <a:pos x="301" y="199"/>
                </a:cxn>
                <a:cxn ang="0">
                  <a:pos x="296" y="180"/>
                </a:cxn>
                <a:cxn ang="0">
                  <a:pos x="324" y="173"/>
                </a:cxn>
                <a:cxn ang="0">
                  <a:pos x="334" y="161"/>
                </a:cxn>
                <a:cxn ang="0">
                  <a:pos x="343" y="139"/>
                </a:cxn>
                <a:cxn ang="0">
                  <a:pos x="315" y="137"/>
                </a:cxn>
                <a:cxn ang="0">
                  <a:pos x="297" y="161"/>
                </a:cxn>
                <a:cxn ang="0">
                  <a:pos x="281" y="170"/>
                </a:cxn>
                <a:cxn ang="0">
                  <a:pos x="242" y="169"/>
                </a:cxn>
                <a:cxn ang="0">
                  <a:pos x="224" y="143"/>
                </a:cxn>
                <a:cxn ang="0">
                  <a:pos x="223" y="90"/>
                </a:cxn>
                <a:cxn ang="0">
                  <a:pos x="219" y="83"/>
                </a:cxn>
                <a:cxn ang="0">
                  <a:pos x="200" y="71"/>
                </a:cxn>
                <a:cxn ang="0">
                  <a:pos x="187" y="47"/>
                </a:cxn>
                <a:cxn ang="0">
                  <a:pos x="158" y="46"/>
                </a:cxn>
                <a:cxn ang="0">
                  <a:pos x="141" y="32"/>
                </a:cxn>
                <a:cxn ang="0">
                  <a:pos x="121" y="11"/>
                </a:cxn>
                <a:cxn ang="0">
                  <a:pos x="100" y="16"/>
                </a:cxn>
                <a:cxn ang="0">
                  <a:pos x="39" y="6"/>
                </a:cxn>
                <a:cxn ang="0">
                  <a:pos x="0" y="3"/>
                </a:cxn>
                <a:cxn ang="0">
                  <a:pos x="16" y="35"/>
                </a:cxn>
                <a:cxn ang="0">
                  <a:pos x="35" y="61"/>
                </a:cxn>
                <a:cxn ang="0">
                  <a:pos x="40" y="72"/>
                </a:cxn>
                <a:cxn ang="0">
                  <a:pos x="56" y="94"/>
                </a:cxn>
                <a:cxn ang="0">
                  <a:pos x="81" y="120"/>
                </a:cxn>
                <a:cxn ang="0">
                  <a:pos x="84" y="107"/>
                </a:cxn>
                <a:cxn ang="0">
                  <a:pos x="71" y="93"/>
                </a:cxn>
                <a:cxn ang="0">
                  <a:pos x="52" y="60"/>
                </a:cxn>
                <a:cxn ang="0">
                  <a:pos x="44" y="42"/>
                </a:cxn>
                <a:cxn ang="0">
                  <a:pos x="29" y="29"/>
                </a:cxn>
                <a:cxn ang="0">
                  <a:pos x="29" y="11"/>
                </a:cxn>
                <a:cxn ang="0">
                  <a:pos x="39" y="16"/>
                </a:cxn>
                <a:cxn ang="0">
                  <a:pos x="49" y="32"/>
                </a:cxn>
                <a:cxn ang="0">
                  <a:pos x="56" y="47"/>
                </a:cxn>
                <a:cxn ang="0">
                  <a:pos x="73" y="60"/>
                </a:cxn>
                <a:cxn ang="0">
                  <a:pos x="87" y="74"/>
                </a:cxn>
                <a:cxn ang="0">
                  <a:pos x="95" y="89"/>
                </a:cxn>
                <a:cxn ang="0">
                  <a:pos x="129" y="125"/>
                </a:cxn>
                <a:cxn ang="0">
                  <a:pos x="134" y="145"/>
                </a:cxn>
                <a:cxn ang="0">
                  <a:pos x="139" y="163"/>
                </a:cxn>
                <a:cxn ang="0">
                  <a:pos x="174" y="180"/>
                </a:cxn>
                <a:cxn ang="0">
                  <a:pos x="221" y="202"/>
                </a:cxn>
                <a:cxn ang="0">
                  <a:pos x="265" y="204"/>
                </a:cxn>
                <a:cxn ang="0">
                  <a:pos x="286" y="201"/>
                </a:cxn>
              </a:cxnLst>
              <a:rect l="0" t="0" r="r" b="b"/>
              <a:pathLst>
                <a:path w="344" h="213">
                  <a:moveTo>
                    <a:pt x="286" y="201"/>
                  </a:moveTo>
                  <a:cubicBezTo>
                    <a:pt x="287" y="201"/>
                    <a:pt x="300" y="202"/>
                    <a:pt x="301" y="199"/>
                  </a:cubicBezTo>
                  <a:cubicBezTo>
                    <a:pt x="302" y="196"/>
                    <a:pt x="292" y="189"/>
                    <a:pt x="293" y="188"/>
                  </a:cubicBezTo>
                  <a:cubicBezTo>
                    <a:pt x="294" y="188"/>
                    <a:pt x="294" y="180"/>
                    <a:pt x="296" y="180"/>
                  </a:cubicBezTo>
                  <a:cubicBezTo>
                    <a:pt x="298" y="180"/>
                    <a:pt x="316" y="181"/>
                    <a:pt x="317" y="180"/>
                  </a:cubicBezTo>
                  <a:cubicBezTo>
                    <a:pt x="318" y="180"/>
                    <a:pt x="321" y="173"/>
                    <a:pt x="324" y="173"/>
                  </a:cubicBezTo>
                  <a:cubicBezTo>
                    <a:pt x="325" y="173"/>
                    <a:pt x="327" y="175"/>
                    <a:pt x="329" y="176"/>
                  </a:cubicBezTo>
                  <a:cubicBezTo>
                    <a:pt x="333" y="173"/>
                    <a:pt x="334" y="167"/>
                    <a:pt x="334" y="161"/>
                  </a:cubicBezTo>
                  <a:cubicBezTo>
                    <a:pt x="335" y="154"/>
                    <a:pt x="333" y="152"/>
                    <a:pt x="336" y="148"/>
                  </a:cubicBezTo>
                  <a:cubicBezTo>
                    <a:pt x="340" y="145"/>
                    <a:pt x="344" y="144"/>
                    <a:pt x="343" y="139"/>
                  </a:cubicBezTo>
                  <a:cubicBezTo>
                    <a:pt x="342" y="134"/>
                    <a:pt x="337" y="139"/>
                    <a:pt x="333" y="137"/>
                  </a:cubicBezTo>
                  <a:cubicBezTo>
                    <a:pt x="329" y="134"/>
                    <a:pt x="325" y="136"/>
                    <a:pt x="315" y="137"/>
                  </a:cubicBezTo>
                  <a:cubicBezTo>
                    <a:pt x="305" y="139"/>
                    <a:pt x="300" y="143"/>
                    <a:pt x="301" y="150"/>
                  </a:cubicBezTo>
                  <a:cubicBezTo>
                    <a:pt x="301" y="158"/>
                    <a:pt x="297" y="154"/>
                    <a:pt x="297" y="161"/>
                  </a:cubicBezTo>
                  <a:cubicBezTo>
                    <a:pt x="298" y="167"/>
                    <a:pt x="289" y="167"/>
                    <a:pt x="290" y="171"/>
                  </a:cubicBezTo>
                  <a:cubicBezTo>
                    <a:pt x="290" y="175"/>
                    <a:pt x="283" y="171"/>
                    <a:pt x="281" y="170"/>
                  </a:cubicBezTo>
                  <a:cubicBezTo>
                    <a:pt x="279" y="168"/>
                    <a:pt x="258" y="175"/>
                    <a:pt x="255" y="175"/>
                  </a:cubicBezTo>
                  <a:cubicBezTo>
                    <a:pt x="252" y="176"/>
                    <a:pt x="246" y="169"/>
                    <a:pt x="242" y="169"/>
                  </a:cubicBezTo>
                  <a:cubicBezTo>
                    <a:pt x="238" y="170"/>
                    <a:pt x="236" y="163"/>
                    <a:pt x="236" y="158"/>
                  </a:cubicBezTo>
                  <a:cubicBezTo>
                    <a:pt x="235" y="153"/>
                    <a:pt x="227" y="148"/>
                    <a:pt x="224" y="143"/>
                  </a:cubicBezTo>
                  <a:cubicBezTo>
                    <a:pt x="220" y="138"/>
                    <a:pt x="220" y="128"/>
                    <a:pt x="219" y="121"/>
                  </a:cubicBezTo>
                  <a:cubicBezTo>
                    <a:pt x="219" y="114"/>
                    <a:pt x="218" y="103"/>
                    <a:pt x="223" y="90"/>
                  </a:cubicBezTo>
                  <a:cubicBezTo>
                    <a:pt x="224" y="88"/>
                    <a:pt x="224" y="86"/>
                    <a:pt x="224" y="85"/>
                  </a:cubicBezTo>
                  <a:cubicBezTo>
                    <a:pt x="222" y="84"/>
                    <a:pt x="221" y="83"/>
                    <a:pt x="219" y="83"/>
                  </a:cubicBezTo>
                  <a:cubicBezTo>
                    <a:pt x="215" y="83"/>
                    <a:pt x="206" y="77"/>
                    <a:pt x="204" y="77"/>
                  </a:cubicBezTo>
                  <a:cubicBezTo>
                    <a:pt x="202" y="77"/>
                    <a:pt x="202" y="73"/>
                    <a:pt x="200" y="71"/>
                  </a:cubicBezTo>
                  <a:cubicBezTo>
                    <a:pt x="199" y="68"/>
                    <a:pt x="200" y="64"/>
                    <a:pt x="198" y="62"/>
                  </a:cubicBezTo>
                  <a:cubicBezTo>
                    <a:pt x="196" y="60"/>
                    <a:pt x="189" y="54"/>
                    <a:pt x="187" y="47"/>
                  </a:cubicBezTo>
                  <a:cubicBezTo>
                    <a:pt x="185" y="39"/>
                    <a:pt x="172" y="36"/>
                    <a:pt x="167" y="35"/>
                  </a:cubicBezTo>
                  <a:cubicBezTo>
                    <a:pt x="162" y="35"/>
                    <a:pt x="160" y="45"/>
                    <a:pt x="158" y="46"/>
                  </a:cubicBezTo>
                  <a:cubicBezTo>
                    <a:pt x="157" y="46"/>
                    <a:pt x="148" y="40"/>
                    <a:pt x="145" y="39"/>
                  </a:cubicBezTo>
                  <a:cubicBezTo>
                    <a:pt x="143" y="38"/>
                    <a:pt x="141" y="35"/>
                    <a:pt x="141" y="32"/>
                  </a:cubicBezTo>
                  <a:cubicBezTo>
                    <a:pt x="141" y="29"/>
                    <a:pt x="136" y="24"/>
                    <a:pt x="134" y="23"/>
                  </a:cubicBezTo>
                  <a:cubicBezTo>
                    <a:pt x="132" y="22"/>
                    <a:pt x="121" y="11"/>
                    <a:pt x="121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43" y="7"/>
                    <a:pt x="39" y="6"/>
                  </a:cubicBezTo>
                  <a:cubicBezTo>
                    <a:pt x="34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3"/>
                  </a:cubicBezTo>
                  <a:cubicBezTo>
                    <a:pt x="11" y="19"/>
                    <a:pt x="15" y="31"/>
                    <a:pt x="16" y="35"/>
                  </a:cubicBezTo>
                  <a:cubicBezTo>
                    <a:pt x="16" y="39"/>
                    <a:pt x="23" y="42"/>
                    <a:pt x="30" y="46"/>
                  </a:cubicBezTo>
                  <a:cubicBezTo>
                    <a:pt x="36" y="50"/>
                    <a:pt x="36" y="59"/>
                    <a:pt x="35" y="61"/>
                  </a:cubicBezTo>
                  <a:cubicBezTo>
                    <a:pt x="34" y="63"/>
                    <a:pt x="27" y="59"/>
                    <a:pt x="26" y="62"/>
                  </a:cubicBezTo>
                  <a:cubicBezTo>
                    <a:pt x="26" y="64"/>
                    <a:pt x="36" y="73"/>
                    <a:pt x="40" y="72"/>
                  </a:cubicBezTo>
                  <a:cubicBezTo>
                    <a:pt x="44" y="72"/>
                    <a:pt x="46" y="74"/>
                    <a:pt x="52" y="80"/>
                  </a:cubicBezTo>
                  <a:cubicBezTo>
                    <a:pt x="59" y="85"/>
                    <a:pt x="58" y="92"/>
                    <a:pt x="56" y="94"/>
                  </a:cubicBezTo>
                  <a:cubicBezTo>
                    <a:pt x="53" y="96"/>
                    <a:pt x="61" y="100"/>
                    <a:pt x="69" y="105"/>
                  </a:cubicBezTo>
                  <a:cubicBezTo>
                    <a:pt x="77" y="110"/>
                    <a:pt x="80" y="117"/>
                    <a:pt x="81" y="120"/>
                  </a:cubicBezTo>
                  <a:cubicBezTo>
                    <a:pt x="81" y="122"/>
                    <a:pt x="85" y="120"/>
                    <a:pt x="86" y="116"/>
                  </a:cubicBezTo>
                  <a:cubicBezTo>
                    <a:pt x="87" y="112"/>
                    <a:pt x="84" y="111"/>
                    <a:pt x="84" y="107"/>
                  </a:cubicBezTo>
                  <a:cubicBezTo>
                    <a:pt x="84" y="103"/>
                    <a:pt x="77" y="104"/>
                    <a:pt x="74" y="103"/>
                  </a:cubicBezTo>
                  <a:cubicBezTo>
                    <a:pt x="71" y="103"/>
                    <a:pt x="74" y="96"/>
                    <a:pt x="71" y="93"/>
                  </a:cubicBezTo>
                  <a:cubicBezTo>
                    <a:pt x="68" y="90"/>
                    <a:pt x="66" y="83"/>
                    <a:pt x="64" y="77"/>
                  </a:cubicBezTo>
                  <a:cubicBezTo>
                    <a:pt x="63" y="72"/>
                    <a:pt x="55" y="66"/>
                    <a:pt x="52" y="60"/>
                  </a:cubicBezTo>
                  <a:cubicBezTo>
                    <a:pt x="48" y="54"/>
                    <a:pt x="45" y="49"/>
                    <a:pt x="43" y="48"/>
                  </a:cubicBezTo>
                  <a:cubicBezTo>
                    <a:pt x="40" y="46"/>
                    <a:pt x="46" y="44"/>
                    <a:pt x="44" y="42"/>
                  </a:cubicBezTo>
                  <a:cubicBezTo>
                    <a:pt x="42" y="40"/>
                    <a:pt x="39" y="40"/>
                    <a:pt x="35" y="38"/>
                  </a:cubicBezTo>
                  <a:cubicBezTo>
                    <a:pt x="31" y="36"/>
                    <a:pt x="29" y="33"/>
                    <a:pt x="29" y="29"/>
                  </a:cubicBezTo>
                  <a:cubicBezTo>
                    <a:pt x="29" y="25"/>
                    <a:pt x="26" y="16"/>
                    <a:pt x="25" y="13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0" y="13"/>
                    <a:pt x="31" y="14"/>
                    <a:pt x="33" y="13"/>
                  </a:cubicBezTo>
                  <a:cubicBezTo>
                    <a:pt x="35" y="12"/>
                    <a:pt x="38" y="13"/>
                    <a:pt x="39" y="16"/>
                  </a:cubicBezTo>
                  <a:cubicBezTo>
                    <a:pt x="40" y="19"/>
                    <a:pt x="45" y="16"/>
                    <a:pt x="47" y="17"/>
                  </a:cubicBezTo>
                  <a:cubicBezTo>
                    <a:pt x="49" y="19"/>
                    <a:pt x="42" y="20"/>
                    <a:pt x="49" y="32"/>
                  </a:cubicBezTo>
                  <a:cubicBezTo>
                    <a:pt x="55" y="43"/>
                    <a:pt x="51" y="37"/>
                    <a:pt x="51" y="44"/>
                  </a:cubicBezTo>
                  <a:cubicBezTo>
                    <a:pt x="51" y="52"/>
                    <a:pt x="55" y="49"/>
                    <a:pt x="56" y="47"/>
                  </a:cubicBezTo>
                  <a:cubicBezTo>
                    <a:pt x="57" y="46"/>
                    <a:pt x="61" y="50"/>
                    <a:pt x="64" y="54"/>
                  </a:cubicBezTo>
                  <a:cubicBezTo>
                    <a:pt x="67" y="58"/>
                    <a:pt x="73" y="58"/>
                    <a:pt x="73" y="60"/>
                  </a:cubicBezTo>
                  <a:cubicBezTo>
                    <a:pt x="73" y="63"/>
                    <a:pt x="75" y="67"/>
                    <a:pt x="79" y="68"/>
                  </a:cubicBezTo>
                  <a:cubicBezTo>
                    <a:pt x="83" y="69"/>
                    <a:pt x="84" y="73"/>
                    <a:pt x="87" y="74"/>
                  </a:cubicBezTo>
                  <a:cubicBezTo>
                    <a:pt x="89" y="74"/>
                    <a:pt x="90" y="77"/>
                    <a:pt x="88" y="81"/>
                  </a:cubicBezTo>
                  <a:cubicBezTo>
                    <a:pt x="87" y="84"/>
                    <a:pt x="88" y="87"/>
                    <a:pt x="95" y="89"/>
                  </a:cubicBezTo>
                  <a:cubicBezTo>
                    <a:pt x="102" y="92"/>
                    <a:pt x="99" y="93"/>
                    <a:pt x="105" y="98"/>
                  </a:cubicBezTo>
                  <a:cubicBezTo>
                    <a:pt x="110" y="103"/>
                    <a:pt x="126" y="120"/>
                    <a:pt x="129" y="125"/>
                  </a:cubicBezTo>
                  <a:cubicBezTo>
                    <a:pt x="132" y="130"/>
                    <a:pt x="133" y="134"/>
                    <a:pt x="134" y="137"/>
                  </a:cubicBezTo>
                  <a:cubicBezTo>
                    <a:pt x="136" y="141"/>
                    <a:pt x="132" y="142"/>
                    <a:pt x="134" y="145"/>
                  </a:cubicBezTo>
                  <a:cubicBezTo>
                    <a:pt x="136" y="148"/>
                    <a:pt x="130" y="147"/>
                    <a:pt x="130" y="149"/>
                  </a:cubicBezTo>
                  <a:cubicBezTo>
                    <a:pt x="131" y="152"/>
                    <a:pt x="134" y="163"/>
                    <a:pt x="139" y="163"/>
                  </a:cubicBezTo>
                  <a:cubicBezTo>
                    <a:pt x="145" y="164"/>
                    <a:pt x="151" y="171"/>
                    <a:pt x="156" y="174"/>
                  </a:cubicBezTo>
                  <a:cubicBezTo>
                    <a:pt x="160" y="178"/>
                    <a:pt x="167" y="177"/>
                    <a:pt x="174" y="180"/>
                  </a:cubicBezTo>
                  <a:cubicBezTo>
                    <a:pt x="180" y="182"/>
                    <a:pt x="186" y="188"/>
                    <a:pt x="196" y="191"/>
                  </a:cubicBezTo>
                  <a:cubicBezTo>
                    <a:pt x="206" y="194"/>
                    <a:pt x="215" y="198"/>
                    <a:pt x="221" y="202"/>
                  </a:cubicBezTo>
                  <a:cubicBezTo>
                    <a:pt x="228" y="206"/>
                    <a:pt x="235" y="204"/>
                    <a:pt x="244" y="201"/>
                  </a:cubicBezTo>
                  <a:cubicBezTo>
                    <a:pt x="253" y="197"/>
                    <a:pt x="260" y="202"/>
                    <a:pt x="265" y="204"/>
                  </a:cubicBezTo>
                  <a:cubicBezTo>
                    <a:pt x="267" y="205"/>
                    <a:pt x="272" y="209"/>
                    <a:pt x="277" y="213"/>
                  </a:cubicBezTo>
                  <a:cubicBezTo>
                    <a:pt x="281" y="207"/>
                    <a:pt x="285" y="201"/>
                    <a:pt x="286" y="20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98" name="Freeform 101"/>
            <p:cNvSpPr/>
            <p:nvPr/>
          </p:nvSpPr>
          <p:spPr bwMode="auto">
            <a:xfrm>
              <a:off x="2914467" y="2866891"/>
              <a:ext cx="71008" cy="69784"/>
            </a:xfrm>
            <a:custGeom>
              <a:avLst/>
              <a:gdLst/>
              <a:ahLst/>
              <a:cxnLst>
                <a:cxn ang="0">
                  <a:pos x="42" y="31"/>
                </a:cxn>
                <a:cxn ang="0">
                  <a:pos x="48" y="25"/>
                </a:cxn>
                <a:cxn ang="0">
                  <a:pos x="43" y="22"/>
                </a:cxn>
                <a:cxn ang="0">
                  <a:pos x="38" y="23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16" y="8"/>
                </a:cxn>
                <a:cxn ang="0">
                  <a:pos x="24" y="19"/>
                </a:cxn>
                <a:cxn ang="0">
                  <a:pos x="9" y="21"/>
                </a:cxn>
                <a:cxn ang="0">
                  <a:pos x="0" y="33"/>
                </a:cxn>
                <a:cxn ang="0">
                  <a:pos x="12" y="44"/>
                </a:cxn>
                <a:cxn ang="0">
                  <a:pos x="28" y="47"/>
                </a:cxn>
                <a:cxn ang="0">
                  <a:pos x="28" y="47"/>
                </a:cxn>
                <a:cxn ang="0">
                  <a:pos x="36" y="40"/>
                </a:cxn>
                <a:cxn ang="0">
                  <a:pos x="42" y="31"/>
                </a:cxn>
              </a:cxnLst>
              <a:rect l="0" t="0" r="r" b="b"/>
              <a:pathLst>
                <a:path w="48" h="47">
                  <a:moveTo>
                    <a:pt x="42" y="31"/>
                  </a:moveTo>
                  <a:cubicBezTo>
                    <a:pt x="44" y="29"/>
                    <a:pt x="46" y="27"/>
                    <a:pt x="48" y="25"/>
                  </a:cubicBezTo>
                  <a:cubicBezTo>
                    <a:pt x="44" y="27"/>
                    <a:pt x="43" y="25"/>
                    <a:pt x="43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1" y="0"/>
                    <a:pt x="19" y="0"/>
                  </a:cubicBezTo>
                  <a:cubicBezTo>
                    <a:pt x="17" y="0"/>
                    <a:pt x="17" y="8"/>
                    <a:pt x="16" y="8"/>
                  </a:cubicBezTo>
                  <a:cubicBezTo>
                    <a:pt x="15" y="9"/>
                    <a:pt x="25" y="16"/>
                    <a:pt x="24" y="19"/>
                  </a:cubicBezTo>
                  <a:cubicBezTo>
                    <a:pt x="23" y="22"/>
                    <a:pt x="10" y="21"/>
                    <a:pt x="9" y="21"/>
                  </a:cubicBezTo>
                  <a:cubicBezTo>
                    <a:pt x="8" y="21"/>
                    <a:pt x="4" y="27"/>
                    <a:pt x="0" y="33"/>
                  </a:cubicBezTo>
                  <a:cubicBezTo>
                    <a:pt x="5" y="38"/>
                    <a:pt x="10" y="42"/>
                    <a:pt x="12" y="44"/>
                  </a:cubicBezTo>
                  <a:cubicBezTo>
                    <a:pt x="17" y="47"/>
                    <a:pt x="25" y="44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4"/>
                    <a:pt x="35" y="40"/>
                    <a:pt x="36" y="40"/>
                  </a:cubicBezTo>
                  <a:cubicBezTo>
                    <a:pt x="39" y="39"/>
                    <a:pt x="37" y="35"/>
                    <a:pt x="42" y="3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99" name="Freeform 102"/>
            <p:cNvSpPr/>
            <p:nvPr/>
          </p:nvSpPr>
          <p:spPr bwMode="auto">
            <a:xfrm>
              <a:off x="2970784" y="2857097"/>
              <a:ext cx="20813" cy="44074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0" y="7"/>
                </a:cxn>
                <a:cxn ang="0">
                  <a:pos x="0" y="30"/>
                </a:cxn>
                <a:cxn ang="0">
                  <a:pos x="5" y="29"/>
                </a:cxn>
                <a:cxn ang="0">
                  <a:pos x="9" y="24"/>
                </a:cxn>
                <a:cxn ang="0">
                  <a:pos x="12" y="5"/>
                </a:cxn>
                <a:cxn ang="0">
                  <a:pos x="14" y="3"/>
                </a:cxn>
                <a:cxn ang="0">
                  <a:pos x="9" y="0"/>
                </a:cxn>
                <a:cxn ang="0">
                  <a:pos x="2" y="7"/>
                </a:cxn>
              </a:cxnLst>
              <a:rect l="0" t="0" r="r" b="b"/>
              <a:pathLst>
                <a:path w="14" h="30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7"/>
                    <a:pt x="7" y="25"/>
                    <a:pt x="9" y="24"/>
                  </a:cubicBezTo>
                  <a:cubicBezTo>
                    <a:pt x="13" y="20"/>
                    <a:pt x="7" y="6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2" y="2"/>
                    <a:pt x="10" y="0"/>
                    <a:pt x="9" y="0"/>
                  </a:cubicBezTo>
                  <a:cubicBezTo>
                    <a:pt x="6" y="0"/>
                    <a:pt x="3" y="7"/>
                    <a:pt x="2" y="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0" name="Freeform 103"/>
            <p:cNvSpPr/>
            <p:nvPr/>
          </p:nvSpPr>
          <p:spPr bwMode="auto">
            <a:xfrm>
              <a:off x="3214414" y="2824040"/>
              <a:ext cx="50196" cy="42850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23" y="19"/>
                </a:cxn>
                <a:cxn ang="0">
                  <a:pos x="1" y="23"/>
                </a:cxn>
                <a:cxn ang="0">
                  <a:pos x="16" y="26"/>
                </a:cxn>
                <a:cxn ang="0">
                  <a:pos x="31" y="28"/>
                </a:cxn>
                <a:cxn ang="0">
                  <a:pos x="34" y="6"/>
                </a:cxn>
                <a:cxn ang="0">
                  <a:pos x="16" y="3"/>
                </a:cxn>
              </a:cxnLst>
              <a:rect l="0" t="0" r="r" b="b"/>
              <a:pathLst>
                <a:path w="34" h="29">
                  <a:moveTo>
                    <a:pt x="16" y="3"/>
                  </a:moveTo>
                  <a:cubicBezTo>
                    <a:pt x="11" y="7"/>
                    <a:pt x="23" y="14"/>
                    <a:pt x="23" y="19"/>
                  </a:cubicBezTo>
                  <a:cubicBezTo>
                    <a:pt x="23" y="23"/>
                    <a:pt x="3" y="18"/>
                    <a:pt x="1" y="23"/>
                  </a:cubicBezTo>
                  <a:cubicBezTo>
                    <a:pt x="0" y="25"/>
                    <a:pt x="8" y="29"/>
                    <a:pt x="16" y="26"/>
                  </a:cubicBezTo>
                  <a:cubicBezTo>
                    <a:pt x="23" y="24"/>
                    <a:pt x="28" y="26"/>
                    <a:pt x="31" y="28"/>
                  </a:cubicBezTo>
                  <a:cubicBezTo>
                    <a:pt x="32" y="21"/>
                    <a:pt x="33" y="12"/>
                    <a:pt x="34" y="6"/>
                  </a:cubicBezTo>
                  <a:cubicBezTo>
                    <a:pt x="27" y="5"/>
                    <a:pt x="19" y="0"/>
                    <a:pt x="16" y="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1" name="Freeform 104"/>
            <p:cNvSpPr/>
            <p:nvPr/>
          </p:nvSpPr>
          <p:spPr bwMode="auto">
            <a:xfrm>
              <a:off x="3259712" y="2831386"/>
              <a:ext cx="57541" cy="39177"/>
            </a:xfrm>
            <a:custGeom>
              <a:avLst/>
              <a:gdLst/>
              <a:ahLst/>
              <a:cxnLst>
                <a:cxn ang="0">
                  <a:pos x="15" y="19"/>
                </a:cxn>
                <a:cxn ang="0">
                  <a:pos x="39" y="14"/>
                </a:cxn>
                <a:cxn ang="0">
                  <a:pos x="9" y="2"/>
                </a:cxn>
                <a:cxn ang="0">
                  <a:pos x="3" y="1"/>
                </a:cxn>
                <a:cxn ang="0">
                  <a:pos x="0" y="23"/>
                </a:cxn>
                <a:cxn ang="0">
                  <a:pos x="1" y="24"/>
                </a:cxn>
                <a:cxn ang="0">
                  <a:pos x="15" y="19"/>
                </a:cxn>
              </a:cxnLst>
              <a:rect l="0" t="0" r="r" b="b"/>
              <a:pathLst>
                <a:path w="39" h="26">
                  <a:moveTo>
                    <a:pt x="15" y="19"/>
                  </a:moveTo>
                  <a:cubicBezTo>
                    <a:pt x="24" y="16"/>
                    <a:pt x="39" y="21"/>
                    <a:pt x="39" y="14"/>
                  </a:cubicBezTo>
                  <a:cubicBezTo>
                    <a:pt x="39" y="7"/>
                    <a:pt x="15" y="0"/>
                    <a:pt x="9" y="2"/>
                  </a:cubicBezTo>
                  <a:cubicBezTo>
                    <a:pt x="7" y="2"/>
                    <a:pt x="5" y="2"/>
                    <a:pt x="3" y="1"/>
                  </a:cubicBezTo>
                  <a:cubicBezTo>
                    <a:pt x="2" y="7"/>
                    <a:pt x="1" y="16"/>
                    <a:pt x="0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6"/>
                    <a:pt x="6" y="22"/>
                    <a:pt x="15" y="19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2" name="Freeform 105"/>
            <p:cNvSpPr/>
            <p:nvPr/>
          </p:nvSpPr>
          <p:spPr bwMode="auto">
            <a:xfrm>
              <a:off x="3000166" y="2915862"/>
              <a:ext cx="71008" cy="72233"/>
            </a:xfrm>
            <a:custGeom>
              <a:avLst/>
              <a:gdLst/>
              <a:ahLst/>
              <a:cxnLst>
                <a:cxn ang="0">
                  <a:pos x="26" y="46"/>
                </a:cxn>
                <a:cxn ang="0">
                  <a:pos x="37" y="48"/>
                </a:cxn>
                <a:cxn ang="0">
                  <a:pos x="42" y="49"/>
                </a:cxn>
                <a:cxn ang="0">
                  <a:pos x="41" y="47"/>
                </a:cxn>
                <a:cxn ang="0">
                  <a:pos x="44" y="32"/>
                </a:cxn>
                <a:cxn ang="0">
                  <a:pos x="45" y="13"/>
                </a:cxn>
                <a:cxn ang="0">
                  <a:pos x="48" y="1"/>
                </a:cxn>
                <a:cxn ang="0">
                  <a:pos x="48" y="0"/>
                </a:cxn>
                <a:cxn ang="0">
                  <a:pos x="34" y="5"/>
                </a:cxn>
                <a:cxn ang="0">
                  <a:pos x="24" y="8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4" y="23"/>
                </a:cxn>
                <a:cxn ang="0">
                  <a:pos x="0" y="24"/>
                </a:cxn>
                <a:cxn ang="0">
                  <a:pos x="2" y="28"/>
                </a:cxn>
                <a:cxn ang="0">
                  <a:pos x="16" y="42"/>
                </a:cxn>
                <a:cxn ang="0">
                  <a:pos x="19" y="46"/>
                </a:cxn>
                <a:cxn ang="0">
                  <a:pos x="26" y="46"/>
                </a:cxn>
              </a:cxnLst>
              <a:rect l="0" t="0" r="r" b="b"/>
              <a:pathLst>
                <a:path w="48" h="49">
                  <a:moveTo>
                    <a:pt x="26" y="46"/>
                  </a:moveTo>
                  <a:cubicBezTo>
                    <a:pt x="28" y="48"/>
                    <a:pt x="34" y="46"/>
                    <a:pt x="37" y="48"/>
                  </a:cubicBezTo>
                  <a:cubicBezTo>
                    <a:pt x="38" y="49"/>
                    <a:pt x="40" y="49"/>
                    <a:pt x="42" y="49"/>
                  </a:cubicBezTo>
                  <a:cubicBezTo>
                    <a:pt x="42" y="48"/>
                    <a:pt x="41" y="47"/>
                    <a:pt x="41" y="47"/>
                  </a:cubicBezTo>
                  <a:cubicBezTo>
                    <a:pt x="39" y="43"/>
                    <a:pt x="42" y="37"/>
                    <a:pt x="44" y="32"/>
                  </a:cubicBezTo>
                  <a:cubicBezTo>
                    <a:pt x="45" y="27"/>
                    <a:pt x="42" y="16"/>
                    <a:pt x="45" y="13"/>
                  </a:cubicBezTo>
                  <a:cubicBezTo>
                    <a:pt x="48" y="10"/>
                    <a:pt x="46" y="8"/>
                    <a:pt x="48" y="1"/>
                  </a:cubicBezTo>
                  <a:cubicBezTo>
                    <a:pt x="48" y="1"/>
                    <a:pt x="48" y="0"/>
                    <a:pt x="48" y="0"/>
                  </a:cubicBezTo>
                  <a:cubicBezTo>
                    <a:pt x="42" y="0"/>
                    <a:pt x="36" y="5"/>
                    <a:pt x="34" y="5"/>
                  </a:cubicBezTo>
                  <a:cubicBezTo>
                    <a:pt x="32" y="5"/>
                    <a:pt x="25" y="3"/>
                    <a:pt x="24" y="8"/>
                  </a:cubicBezTo>
                  <a:cubicBezTo>
                    <a:pt x="23" y="12"/>
                    <a:pt x="18" y="12"/>
                    <a:pt x="11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1"/>
                    <a:pt x="4" y="23"/>
                    <a:pt x="4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7"/>
                    <a:pt x="2" y="28"/>
                  </a:cubicBezTo>
                  <a:cubicBezTo>
                    <a:pt x="6" y="31"/>
                    <a:pt x="11" y="39"/>
                    <a:pt x="16" y="42"/>
                  </a:cubicBezTo>
                  <a:cubicBezTo>
                    <a:pt x="18" y="43"/>
                    <a:pt x="19" y="44"/>
                    <a:pt x="19" y="46"/>
                  </a:cubicBezTo>
                  <a:cubicBezTo>
                    <a:pt x="22" y="46"/>
                    <a:pt x="24" y="46"/>
                    <a:pt x="26" y="46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3" name="Freeform 106"/>
            <p:cNvSpPr/>
            <p:nvPr/>
          </p:nvSpPr>
          <p:spPr bwMode="auto">
            <a:xfrm>
              <a:off x="3224209" y="3081139"/>
              <a:ext cx="663556" cy="677025"/>
            </a:xfrm>
            <a:custGeom>
              <a:avLst/>
              <a:gdLst/>
              <a:ahLst/>
              <a:cxnLst>
                <a:cxn ang="0">
                  <a:pos x="253" y="427"/>
                </a:cxn>
                <a:cxn ang="0">
                  <a:pos x="260" y="429"/>
                </a:cxn>
                <a:cxn ang="0">
                  <a:pos x="289" y="379"/>
                </a:cxn>
                <a:cxn ang="0">
                  <a:pos x="307" y="343"/>
                </a:cxn>
                <a:cxn ang="0">
                  <a:pos x="337" y="326"/>
                </a:cxn>
                <a:cxn ang="0">
                  <a:pos x="372" y="316"/>
                </a:cxn>
                <a:cxn ang="0">
                  <a:pos x="386" y="290"/>
                </a:cxn>
                <a:cxn ang="0">
                  <a:pos x="397" y="264"/>
                </a:cxn>
                <a:cxn ang="0">
                  <a:pos x="401" y="211"/>
                </a:cxn>
                <a:cxn ang="0">
                  <a:pos x="409" y="206"/>
                </a:cxn>
                <a:cxn ang="0">
                  <a:pos x="445" y="158"/>
                </a:cxn>
                <a:cxn ang="0">
                  <a:pos x="406" y="104"/>
                </a:cxn>
                <a:cxn ang="0">
                  <a:pos x="336" y="96"/>
                </a:cxn>
                <a:cxn ang="0">
                  <a:pos x="295" y="74"/>
                </a:cxn>
                <a:cxn ang="0">
                  <a:pos x="291" y="67"/>
                </a:cxn>
                <a:cxn ang="0">
                  <a:pos x="264" y="60"/>
                </a:cxn>
                <a:cxn ang="0">
                  <a:pos x="258" y="13"/>
                </a:cxn>
                <a:cxn ang="0">
                  <a:pos x="222" y="32"/>
                </a:cxn>
                <a:cxn ang="0">
                  <a:pos x="191" y="39"/>
                </a:cxn>
                <a:cxn ang="0">
                  <a:pos x="165" y="40"/>
                </a:cxn>
                <a:cxn ang="0">
                  <a:pos x="157" y="1"/>
                </a:cxn>
                <a:cxn ang="0">
                  <a:pos x="129" y="17"/>
                </a:cxn>
                <a:cxn ang="0">
                  <a:pos x="107" y="15"/>
                </a:cxn>
                <a:cxn ang="0">
                  <a:pos x="120" y="32"/>
                </a:cxn>
                <a:cxn ang="0">
                  <a:pos x="105" y="46"/>
                </a:cxn>
                <a:cxn ang="0">
                  <a:pos x="84" y="49"/>
                </a:cxn>
                <a:cxn ang="0">
                  <a:pos x="48" y="42"/>
                </a:cxn>
                <a:cxn ang="0">
                  <a:pos x="45" y="59"/>
                </a:cxn>
                <a:cxn ang="0">
                  <a:pos x="46" y="108"/>
                </a:cxn>
                <a:cxn ang="0">
                  <a:pos x="12" y="120"/>
                </a:cxn>
                <a:cxn ang="0">
                  <a:pos x="2" y="144"/>
                </a:cxn>
                <a:cxn ang="0">
                  <a:pos x="15" y="168"/>
                </a:cxn>
                <a:cxn ang="0">
                  <a:pos x="38" y="172"/>
                </a:cxn>
                <a:cxn ang="0">
                  <a:pos x="65" y="184"/>
                </a:cxn>
                <a:cxn ang="0">
                  <a:pos x="99" y="174"/>
                </a:cxn>
                <a:cxn ang="0">
                  <a:pos x="124" y="206"/>
                </a:cxn>
                <a:cxn ang="0">
                  <a:pos x="150" y="217"/>
                </a:cxn>
                <a:cxn ang="0">
                  <a:pos x="158" y="242"/>
                </a:cxn>
                <a:cxn ang="0">
                  <a:pos x="186" y="265"/>
                </a:cxn>
                <a:cxn ang="0">
                  <a:pos x="182" y="293"/>
                </a:cxn>
                <a:cxn ang="0">
                  <a:pos x="199" y="317"/>
                </a:cxn>
                <a:cxn ang="0">
                  <a:pos x="222" y="337"/>
                </a:cxn>
                <a:cxn ang="0">
                  <a:pos x="230" y="375"/>
                </a:cxn>
                <a:cxn ang="0">
                  <a:pos x="187" y="415"/>
                </a:cxn>
                <a:cxn ang="0">
                  <a:pos x="205" y="426"/>
                </a:cxn>
                <a:cxn ang="0">
                  <a:pos x="232" y="443"/>
                </a:cxn>
              </a:cxnLst>
              <a:rect l="0" t="0" r="r" b="b"/>
              <a:pathLst>
                <a:path w="450" h="460">
                  <a:moveTo>
                    <a:pt x="238" y="455"/>
                  </a:moveTo>
                  <a:cubicBezTo>
                    <a:pt x="245" y="450"/>
                    <a:pt x="244" y="447"/>
                    <a:pt x="247" y="441"/>
                  </a:cubicBezTo>
                  <a:cubicBezTo>
                    <a:pt x="250" y="435"/>
                    <a:pt x="247" y="432"/>
                    <a:pt x="253" y="427"/>
                  </a:cubicBezTo>
                  <a:cubicBezTo>
                    <a:pt x="258" y="422"/>
                    <a:pt x="252" y="418"/>
                    <a:pt x="259" y="415"/>
                  </a:cubicBezTo>
                  <a:cubicBezTo>
                    <a:pt x="266" y="412"/>
                    <a:pt x="265" y="418"/>
                    <a:pt x="259" y="425"/>
                  </a:cubicBezTo>
                  <a:cubicBezTo>
                    <a:pt x="253" y="432"/>
                    <a:pt x="252" y="434"/>
                    <a:pt x="260" y="429"/>
                  </a:cubicBezTo>
                  <a:cubicBezTo>
                    <a:pt x="267" y="423"/>
                    <a:pt x="270" y="416"/>
                    <a:pt x="274" y="407"/>
                  </a:cubicBezTo>
                  <a:cubicBezTo>
                    <a:pt x="279" y="398"/>
                    <a:pt x="282" y="395"/>
                    <a:pt x="286" y="395"/>
                  </a:cubicBezTo>
                  <a:cubicBezTo>
                    <a:pt x="289" y="394"/>
                    <a:pt x="289" y="385"/>
                    <a:pt x="289" y="379"/>
                  </a:cubicBezTo>
                  <a:cubicBezTo>
                    <a:pt x="288" y="372"/>
                    <a:pt x="286" y="366"/>
                    <a:pt x="289" y="362"/>
                  </a:cubicBezTo>
                  <a:cubicBezTo>
                    <a:pt x="292" y="358"/>
                    <a:pt x="289" y="354"/>
                    <a:pt x="293" y="354"/>
                  </a:cubicBezTo>
                  <a:cubicBezTo>
                    <a:pt x="296" y="354"/>
                    <a:pt x="301" y="348"/>
                    <a:pt x="307" y="343"/>
                  </a:cubicBezTo>
                  <a:cubicBezTo>
                    <a:pt x="312" y="337"/>
                    <a:pt x="316" y="337"/>
                    <a:pt x="322" y="336"/>
                  </a:cubicBezTo>
                  <a:cubicBezTo>
                    <a:pt x="327" y="336"/>
                    <a:pt x="324" y="334"/>
                    <a:pt x="328" y="333"/>
                  </a:cubicBezTo>
                  <a:cubicBezTo>
                    <a:pt x="332" y="332"/>
                    <a:pt x="334" y="328"/>
                    <a:pt x="337" y="326"/>
                  </a:cubicBezTo>
                  <a:cubicBezTo>
                    <a:pt x="339" y="324"/>
                    <a:pt x="349" y="326"/>
                    <a:pt x="355" y="326"/>
                  </a:cubicBezTo>
                  <a:cubicBezTo>
                    <a:pt x="361" y="326"/>
                    <a:pt x="365" y="327"/>
                    <a:pt x="365" y="323"/>
                  </a:cubicBezTo>
                  <a:cubicBezTo>
                    <a:pt x="365" y="319"/>
                    <a:pt x="368" y="316"/>
                    <a:pt x="372" y="316"/>
                  </a:cubicBezTo>
                  <a:cubicBezTo>
                    <a:pt x="375" y="316"/>
                    <a:pt x="377" y="315"/>
                    <a:pt x="377" y="310"/>
                  </a:cubicBezTo>
                  <a:cubicBezTo>
                    <a:pt x="377" y="305"/>
                    <a:pt x="378" y="302"/>
                    <a:pt x="381" y="300"/>
                  </a:cubicBezTo>
                  <a:cubicBezTo>
                    <a:pt x="384" y="298"/>
                    <a:pt x="385" y="293"/>
                    <a:pt x="386" y="290"/>
                  </a:cubicBezTo>
                  <a:cubicBezTo>
                    <a:pt x="387" y="286"/>
                    <a:pt x="390" y="288"/>
                    <a:pt x="390" y="284"/>
                  </a:cubicBezTo>
                  <a:cubicBezTo>
                    <a:pt x="390" y="279"/>
                    <a:pt x="392" y="274"/>
                    <a:pt x="392" y="270"/>
                  </a:cubicBezTo>
                  <a:cubicBezTo>
                    <a:pt x="392" y="266"/>
                    <a:pt x="396" y="267"/>
                    <a:pt x="397" y="264"/>
                  </a:cubicBezTo>
                  <a:cubicBezTo>
                    <a:pt x="399" y="261"/>
                    <a:pt x="396" y="258"/>
                    <a:pt x="399" y="250"/>
                  </a:cubicBezTo>
                  <a:cubicBezTo>
                    <a:pt x="401" y="242"/>
                    <a:pt x="399" y="235"/>
                    <a:pt x="399" y="228"/>
                  </a:cubicBezTo>
                  <a:cubicBezTo>
                    <a:pt x="399" y="221"/>
                    <a:pt x="399" y="214"/>
                    <a:pt x="401" y="211"/>
                  </a:cubicBezTo>
                  <a:cubicBezTo>
                    <a:pt x="404" y="209"/>
                    <a:pt x="402" y="208"/>
                    <a:pt x="400" y="207"/>
                  </a:cubicBezTo>
                  <a:cubicBezTo>
                    <a:pt x="398" y="206"/>
                    <a:pt x="401" y="203"/>
                    <a:pt x="402" y="204"/>
                  </a:cubicBezTo>
                  <a:cubicBezTo>
                    <a:pt x="404" y="204"/>
                    <a:pt x="406" y="208"/>
                    <a:pt x="409" y="206"/>
                  </a:cubicBezTo>
                  <a:cubicBezTo>
                    <a:pt x="413" y="204"/>
                    <a:pt x="416" y="195"/>
                    <a:pt x="418" y="188"/>
                  </a:cubicBezTo>
                  <a:cubicBezTo>
                    <a:pt x="421" y="181"/>
                    <a:pt x="426" y="182"/>
                    <a:pt x="429" y="180"/>
                  </a:cubicBezTo>
                  <a:cubicBezTo>
                    <a:pt x="433" y="179"/>
                    <a:pt x="440" y="170"/>
                    <a:pt x="445" y="158"/>
                  </a:cubicBezTo>
                  <a:cubicBezTo>
                    <a:pt x="450" y="146"/>
                    <a:pt x="445" y="134"/>
                    <a:pt x="443" y="125"/>
                  </a:cubicBezTo>
                  <a:cubicBezTo>
                    <a:pt x="441" y="117"/>
                    <a:pt x="438" y="118"/>
                    <a:pt x="433" y="119"/>
                  </a:cubicBezTo>
                  <a:cubicBezTo>
                    <a:pt x="428" y="119"/>
                    <a:pt x="418" y="118"/>
                    <a:pt x="406" y="104"/>
                  </a:cubicBezTo>
                  <a:cubicBezTo>
                    <a:pt x="393" y="91"/>
                    <a:pt x="381" y="92"/>
                    <a:pt x="373" y="94"/>
                  </a:cubicBezTo>
                  <a:cubicBezTo>
                    <a:pt x="365" y="96"/>
                    <a:pt x="356" y="90"/>
                    <a:pt x="351" y="89"/>
                  </a:cubicBezTo>
                  <a:cubicBezTo>
                    <a:pt x="345" y="87"/>
                    <a:pt x="340" y="94"/>
                    <a:pt x="336" y="96"/>
                  </a:cubicBezTo>
                  <a:cubicBezTo>
                    <a:pt x="332" y="97"/>
                    <a:pt x="338" y="90"/>
                    <a:pt x="338" y="85"/>
                  </a:cubicBezTo>
                  <a:cubicBezTo>
                    <a:pt x="338" y="80"/>
                    <a:pt x="323" y="74"/>
                    <a:pt x="312" y="69"/>
                  </a:cubicBezTo>
                  <a:cubicBezTo>
                    <a:pt x="300" y="65"/>
                    <a:pt x="295" y="67"/>
                    <a:pt x="295" y="74"/>
                  </a:cubicBezTo>
                  <a:cubicBezTo>
                    <a:pt x="295" y="81"/>
                    <a:pt x="291" y="72"/>
                    <a:pt x="287" y="80"/>
                  </a:cubicBezTo>
                  <a:cubicBezTo>
                    <a:pt x="284" y="87"/>
                    <a:pt x="277" y="82"/>
                    <a:pt x="281" y="80"/>
                  </a:cubicBezTo>
                  <a:cubicBezTo>
                    <a:pt x="286" y="77"/>
                    <a:pt x="290" y="72"/>
                    <a:pt x="291" y="67"/>
                  </a:cubicBezTo>
                  <a:cubicBezTo>
                    <a:pt x="293" y="62"/>
                    <a:pt x="275" y="58"/>
                    <a:pt x="268" y="61"/>
                  </a:cubicBezTo>
                  <a:cubicBezTo>
                    <a:pt x="262" y="63"/>
                    <a:pt x="266" y="72"/>
                    <a:pt x="261" y="70"/>
                  </a:cubicBezTo>
                  <a:cubicBezTo>
                    <a:pt x="256" y="67"/>
                    <a:pt x="260" y="60"/>
                    <a:pt x="264" y="60"/>
                  </a:cubicBezTo>
                  <a:cubicBezTo>
                    <a:pt x="268" y="61"/>
                    <a:pt x="273" y="52"/>
                    <a:pt x="275" y="46"/>
                  </a:cubicBezTo>
                  <a:cubicBezTo>
                    <a:pt x="278" y="40"/>
                    <a:pt x="271" y="39"/>
                    <a:pt x="266" y="34"/>
                  </a:cubicBezTo>
                  <a:cubicBezTo>
                    <a:pt x="262" y="29"/>
                    <a:pt x="263" y="15"/>
                    <a:pt x="258" y="13"/>
                  </a:cubicBezTo>
                  <a:cubicBezTo>
                    <a:pt x="253" y="17"/>
                    <a:pt x="247" y="25"/>
                    <a:pt x="245" y="31"/>
                  </a:cubicBezTo>
                  <a:cubicBezTo>
                    <a:pt x="242" y="38"/>
                    <a:pt x="239" y="34"/>
                    <a:pt x="233" y="36"/>
                  </a:cubicBezTo>
                  <a:cubicBezTo>
                    <a:pt x="226" y="38"/>
                    <a:pt x="223" y="35"/>
                    <a:pt x="222" y="32"/>
                  </a:cubicBezTo>
                  <a:cubicBezTo>
                    <a:pt x="220" y="30"/>
                    <a:pt x="214" y="32"/>
                    <a:pt x="209" y="32"/>
                  </a:cubicBezTo>
                  <a:cubicBezTo>
                    <a:pt x="205" y="32"/>
                    <a:pt x="207" y="37"/>
                    <a:pt x="204" y="39"/>
                  </a:cubicBezTo>
                  <a:cubicBezTo>
                    <a:pt x="201" y="41"/>
                    <a:pt x="194" y="36"/>
                    <a:pt x="191" y="39"/>
                  </a:cubicBezTo>
                  <a:cubicBezTo>
                    <a:pt x="188" y="42"/>
                    <a:pt x="186" y="39"/>
                    <a:pt x="185" y="41"/>
                  </a:cubicBezTo>
                  <a:cubicBezTo>
                    <a:pt x="184" y="44"/>
                    <a:pt x="179" y="42"/>
                    <a:pt x="178" y="44"/>
                  </a:cubicBezTo>
                  <a:cubicBezTo>
                    <a:pt x="176" y="46"/>
                    <a:pt x="172" y="47"/>
                    <a:pt x="165" y="40"/>
                  </a:cubicBezTo>
                  <a:cubicBezTo>
                    <a:pt x="159" y="33"/>
                    <a:pt x="160" y="22"/>
                    <a:pt x="163" y="20"/>
                  </a:cubicBezTo>
                  <a:cubicBezTo>
                    <a:pt x="166" y="18"/>
                    <a:pt x="166" y="12"/>
                    <a:pt x="162" y="11"/>
                  </a:cubicBezTo>
                  <a:cubicBezTo>
                    <a:pt x="158" y="9"/>
                    <a:pt x="162" y="2"/>
                    <a:pt x="157" y="1"/>
                  </a:cubicBezTo>
                  <a:cubicBezTo>
                    <a:pt x="153" y="0"/>
                    <a:pt x="153" y="7"/>
                    <a:pt x="150" y="8"/>
                  </a:cubicBezTo>
                  <a:cubicBezTo>
                    <a:pt x="147" y="9"/>
                    <a:pt x="140" y="14"/>
                    <a:pt x="136" y="13"/>
                  </a:cubicBezTo>
                  <a:cubicBezTo>
                    <a:pt x="133" y="12"/>
                    <a:pt x="129" y="14"/>
                    <a:pt x="129" y="17"/>
                  </a:cubicBezTo>
                  <a:cubicBezTo>
                    <a:pt x="129" y="21"/>
                    <a:pt x="125" y="20"/>
                    <a:pt x="124" y="17"/>
                  </a:cubicBezTo>
                  <a:cubicBezTo>
                    <a:pt x="124" y="14"/>
                    <a:pt x="116" y="16"/>
                    <a:pt x="114" y="14"/>
                  </a:cubicBezTo>
                  <a:cubicBezTo>
                    <a:pt x="112" y="12"/>
                    <a:pt x="103" y="13"/>
                    <a:pt x="107" y="15"/>
                  </a:cubicBezTo>
                  <a:cubicBezTo>
                    <a:pt x="111" y="17"/>
                    <a:pt x="111" y="20"/>
                    <a:pt x="111" y="23"/>
                  </a:cubicBezTo>
                  <a:cubicBezTo>
                    <a:pt x="111" y="27"/>
                    <a:pt x="114" y="26"/>
                    <a:pt x="114" y="31"/>
                  </a:cubicBezTo>
                  <a:cubicBezTo>
                    <a:pt x="114" y="35"/>
                    <a:pt x="118" y="32"/>
                    <a:pt x="120" y="32"/>
                  </a:cubicBezTo>
                  <a:cubicBezTo>
                    <a:pt x="123" y="32"/>
                    <a:pt x="123" y="36"/>
                    <a:pt x="119" y="37"/>
                  </a:cubicBezTo>
                  <a:cubicBezTo>
                    <a:pt x="115" y="37"/>
                    <a:pt x="113" y="39"/>
                    <a:pt x="112" y="43"/>
                  </a:cubicBezTo>
                  <a:cubicBezTo>
                    <a:pt x="111" y="46"/>
                    <a:pt x="108" y="44"/>
                    <a:pt x="105" y="46"/>
                  </a:cubicBezTo>
                  <a:cubicBezTo>
                    <a:pt x="102" y="49"/>
                    <a:pt x="99" y="52"/>
                    <a:pt x="97" y="51"/>
                  </a:cubicBezTo>
                  <a:cubicBezTo>
                    <a:pt x="95" y="49"/>
                    <a:pt x="93" y="50"/>
                    <a:pt x="91" y="52"/>
                  </a:cubicBezTo>
                  <a:cubicBezTo>
                    <a:pt x="89" y="53"/>
                    <a:pt x="88" y="52"/>
                    <a:pt x="84" y="49"/>
                  </a:cubicBezTo>
                  <a:cubicBezTo>
                    <a:pt x="82" y="47"/>
                    <a:pt x="80" y="42"/>
                    <a:pt x="76" y="37"/>
                  </a:cubicBezTo>
                  <a:cubicBezTo>
                    <a:pt x="73" y="39"/>
                    <a:pt x="68" y="41"/>
                    <a:pt x="65" y="41"/>
                  </a:cubicBezTo>
                  <a:cubicBezTo>
                    <a:pt x="61" y="41"/>
                    <a:pt x="48" y="40"/>
                    <a:pt x="48" y="42"/>
                  </a:cubicBezTo>
                  <a:cubicBezTo>
                    <a:pt x="47" y="44"/>
                    <a:pt x="49" y="48"/>
                    <a:pt x="51" y="48"/>
                  </a:cubicBezTo>
                  <a:cubicBezTo>
                    <a:pt x="53" y="49"/>
                    <a:pt x="57" y="50"/>
                    <a:pt x="53" y="53"/>
                  </a:cubicBezTo>
                  <a:cubicBezTo>
                    <a:pt x="49" y="56"/>
                    <a:pt x="45" y="52"/>
                    <a:pt x="45" y="59"/>
                  </a:cubicBezTo>
                  <a:cubicBezTo>
                    <a:pt x="45" y="66"/>
                    <a:pt x="54" y="71"/>
                    <a:pt x="52" y="77"/>
                  </a:cubicBezTo>
                  <a:cubicBezTo>
                    <a:pt x="51" y="81"/>
                    <a:pt x="50" y="89"/>
                    <a:pt x="50" y="93"/>
                  </a:cubicBezTo>
                  <a:cubicBezTo>
                    <a:pt x="50" y="96"/>
                    <a:pt x="49" y="107"/>
                    <a:pt x="46" y="108"/>
                  </a:cubicBezTo>
                  <a:cubicBezTo>
                    <a:pt x="43" y="109"/>
                    <a:pt x="40" y="105"/>
                    <a:pt x="36" y="109"/>
                  </a:cubicBezTo>
                  <a:cubicBezTo>
                    <a:pt x="32" y="112"/>
                    <a:pt x="27" y="110"/>
                    <a:pt x="22" y="114"/>
                  </a:cubicBezTo>
                  <a:cubicBezTo>
                    <a:pt x="18" y="117"/>
                    <a:pt x="13" y="116"/>
                    <a:pt x="12" y="120"/>
                  </a:cubicBezTo>
                  <a:cubicBezTo>
                    <a:pt x="12" y="125"/>
                    <a:pt x="8" y="127"/>
                    <a:pt x="9" y="131"/>
                  </a:cubicBezTo>
                  <a:cubicBezTo>
                    <a:pt x="10" y="135"/>
                    <a:pt x="7" y="134"/>
                    <a:pt x="4" y="137"/>
                  </a:cubicBezTo>
                  <a:cubicBezTo>
                    <a:pt x="1" y="140"/>
                    <a:pt x="4" y="142"/>
                    <a:pt x="2" y="144"/>
                  </a:cubicBezTo>
                  <a:cubicBezTo>
                    <a:pt x="0" y="147"/>
                    <a:pt x="3" y="150"/>
                    <a:pt x="5" y="154"/>
                  </a:cubicBezTo>
                  <a:cubicBezTo>
                    <a:pt x="7" y="158"/>
                    <a:pt x="10" y="160"/>
                    <a:pt x="10" y="164"/>
                  </a:cubicBezTo>
                  <a:cubicBezTo>
                    <a:pt x="9" y="167"/>
                    <a:pt x="12" y="168"/>
                    <a:pt x="15" y="168"/>
                  </a:cubicBezTo>
                  <a:cubicBezTo>
                    <a:pt x="19" y="168"/>
                    <a:pt x="16" y="174"/>
                    <a:pt x="21" y="174"/>
                  </a:cubicBezTo>
                  <a:cubicBezTo>
                    <a:pt x="27" y="174"/>
                    <a:pt x="32" y="176"/>
                    <a:pt x="33" y="173"/>
                  </a:cubicBezTo>
                  <a:cubicBezTo>
                    <a:pt x="35" y="170"/>
                    <a:pt x="38" y="167"/>
                    <a:pt x="38" y="172"/>
                  </a:cubicBezTo>
                  <a:cubicBezTo>
                    <a:pt x="38" y="176"/>
                    <a:pt x="37" y="188"/>
                    <a:pt x="41" y="186"/>
                  </a:cubicBezTo>
                  <a:cubicBezTo>
                    <a:pt x="45" y="185"/>
                    <a:pt x="52" y="185"/>
                    <a:pt x="56" y="187"/>
                  </a:cubicBezTo>
                  <a:cubicBezTo>
                    <a:pt x="59" y="188"/>
                    <a:pt x="63" y="187"/>
                    <a:pt x="65" y="184"/>
                  </a:cubicBezTo>
                  <a:cubicBezTo>
                    <a:pt x="68" y="182"/>
                    <a:pt x="70" y="182"/>
                    <a:pt x="75" y="179"/>
                  </a:cubicBezTo>
                  <a:cubicBezTo>
                    <a:pt x="80" y="177"/>
                    <a:pt x="84" y="173"/>
                    <a:pt x="88" y="173"/>
                  </a:cubicBezTo>
                  <a:cubicBezTo>
                    <a:pt x="93" y="173"/>
                    <a:pt x="100" y="171"/>
                    <a:pt x="99" y="174"/>
                  </a:cubicBezTo>
                  <a:cubicBezTo>
                    <a:pt x="98" y="177"/>
                    <a:pt x="97" y="190"/>
                    <a:pt x="103" y="196"/>
                  </a:cubicBezTo>
                  <a:cubicBezTo>
                    <a:pt x="108" y="202"/>
                    <a:pt x="111" y="205"/>
                    <a:pt x="116" y="204"/>
                  </a:cubicBezTo>
                  <a:cubicBezTo>
                    <a:pt x="121" y="203"/>
                    <a:pt x="120" y="206"/>
                    <a:pt x="124" y="206"/>
                  </a:cubicBezTo>
                  <a:cubicBezTo>
                    <a:pt x="128" y="205"/>
                    <a:pt x="125" y="210"/>
                    <a:pt x="129" y="210"/>
                  </a:cubicBezTo>
                  <a:cubicBezTo>
                    <a:pt x="132" y="210"/>
                    <a:pt x="138" y="210"/>
                    <a:pt x="138" y="214"/>
                  </a:cubicBezTo>
                  <a:cubicBezTo>
                    <a:pt x="138" y="218"/>
                    <a:pt x="148" y="215"/>
                    <a:pt x="150" y="217"/>
                  </a:cubicBezTo>
                  <a:cubicBezTo>
                    <a:pt x="153" y="219"/>
                    <a:pt x="155" y="220"/>
                    <a:pt x="155" y="224"/>
                  </a:cubicBezTo>
                  <a:cubicBezTo>
                    <a:pt x="154" y="228"/>
                    <a:pt x="160" y="231"/>
                    <a:pt x="156" y="233"/>
                  </a:cubicBezTo>
                  <a:cubicBezTo>
                    <a:pt x="153" y="235"/>
                    <a:pt x="157" y="238"/>
                    <a:pt x="158" y="242"/>
                  </a:cubicBezTo>
                  <a:cubicBezTo>
                    <a:pt x="158" y="247"/>
                    <a:pt x="163" y="248"/>
                    <a:pt x="170" y="248"/>
                  </a:cubicBezTo>
                  <a:cubicBezTo>
                    <a:pt x="177" y="248"/>
                    <a:pt x="179" y="248"/>
                    <a:pt x="179" y="254"/>
                  </a:cubicBezTo>
                  <a:cubicBezTo>
                    <a:pt x="179" y="259"/>
                    <a:pt x="184" y="260"/>
                    <a:pt x="186" y="265"/>
                  </a:cubicBezTo>
                  <a:cubicBezTo>
                    <a:pt x="188" y="270"/>
                    <a:pt x="184" y="275"/>
                    <a:pt x="185" y="279"/>
                  </a:cubicBezTo>
                  <a:cubicBezTo>
                    <a:pt x="185" y="282"/>
                    <a:pt x="183" y="286"/>
                    <a:pt x="181" y="287"/>
                  </a:cubicBezTo>
                  <a:cubicBezTo>
                    <a:pt x="184" y="290"/>
                    <a:pt x="184" y="292"/>
                    <a:pt x="182" y="293"/>
                  </a:cubicBezTo>
                  <a:cubicBezTo>
                    <a:pt x="179" y="295"/>
                    <a:pt x="185" y="299"/>
                    <a:pt x="184" y="307"/>
                  </a:cubicBezTo>
                  <a:cubicBezTo>
                    <a:pt x="182" y="314"/>
                    <a:pt x="182" y="316"/>
                    <a:pt x="190" y="316"/>
                  </a:cubicBezTo>
                  <a:cubicBezTo>
                    <a:pt x="197" y="316"/>
                    <a:pt x="197" y="319"/>
                    <a:pt x="199" y="317"/>
                  </a:cubicBezTo>
                  <a:cubicBezTo>
                    <a:pt x="202" y="315"/>
                    <a:pt x="206" y="323"/>
                    <a:pt x="207" y="326"/>
                  </a:cubicBezTo>
                  <a:cubicBezTo>
                    <a:pt x="208" y="330"/>
                    <a:pt x="211" y="339"/>
                    <a:pt x="213" y="339"/>
                  </a:cubicBezTo>
                  <a:cubicBezTo>
                    <a:pt x="214" y="339"/>
                    <a:pt x="218" y="335"/>
                    <a:pt x="222" y="337"/>
                  </a:cubicBezTo>
                  <a:cubicBezTo>
                    <a:pt x="226" y="339"/>
                    <a:pt x="221" y="351"/>
                    <a:pt x="221" y="357"/>
                  </a:cubicBezTo>
                  <a:cubicBezTo>
                    <a:pt x="224" y="357"/>
                    <a:pt x="227" y="357"/>
                    <a:pt x="228" y="358"/>
                  </a:cubicBezTo>
                  <a:cubicBezTo>
                    <a:pt x="230" y="359"/>
                    <a:pt x="231" y="372"/>
                    <a:pt x="230" y="375"/>
                  </a:cubicBezTo>
                  <a:cubicBezTo>
                    <a:pt x="229" y="377"/>
                    <a:pt x="221" y="380"/>
                    <a:pt x="217" y="382"/>
                  </a:cubicBezTo>
                  <a:cubicBezTo>
                    <a:pt x="212" y="385"/>
                    <a:pt x="202" y="395"/>
                    <a:pt x="197" y="403"/>
                  </a:cubicBezTo>
                  <a:cubicBezTo>
                    <a:pt x="194" y="408"/>
                    <a:pt x="190" y="411"/>
                    <a:pt x="187" y="415"/>
                  </a:cubicBezTo>
                  <a:cubicBezTo>
                    <a:pt x="189" y="415"/>
                    <a:pt x="190" y="415"/>
                    <a:pt x="191" y="415"/>
                  </a:cubicBezTo>
                  <a:cubicBezTo>
                    <a:pt x="193" y="413"/>
                    <a:pt x="196" y="413"/>
                    <a:pt x="200" y="418"/>
                  </a:cubicBezTo>
                  <a:cubicBezTo>
                    <a:pt x="204" y="423"/>
                    <a:pt x="204" y="426"/>
                    <a:pt x="205" y="426"/>
                  </a:cubicBezTo>
                  <a:cubicBezTo>
                    <a:pt x="207" y="426"/>
                    <a:pt x="209" y="420"/>
                    <a:pt x="212" y="424"/>
                  </a:cubicBezTo>
                  <a:cubicBezTo>
                    <a:pt x="215" y="428"/>
                    <a:pt x="223" y="432"/>
                    <a:pt x="224" y="434"/>
                  </a:cubicBezTo>
                  <a:cubicBezTo>
                    <a:pt x="226" y="436"/>
                    <a:pt x="232" y="437"/>
                    <a:pt x="232" y="443"/>
                  </a:cubicBezTo>
                  <a:cubicBezTo>
                    <a:pt x="232" y="446"/>
                    <a:pt x="230" y="454"/>
                    <a:pt x="233" y="460"/>
                  </a:cubicBezTo>
                  <a:cubicBezTo>
                    <a:pt x="235" y="458"/>
                    <a:pt x="236" y="456"/>
                    <a:pt x="238" y="45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4" name="Freeform 107"/>
            <p:cNvSpPr/>
            <p:nvPr/>
          </p:nvSpPr>
          <p:spPr bwMode="auto">
            <a:xfrm>
              <a:off x="3486203" y="3689603"/>
              <a:ext cx="82027" cy="90597"/>
            </a:xfrm>
            <a:custGeom>
              <a:avLst/>
              <a:gdLst/>
              <a:ahLst/>
              <a:cxnLst>
                <a:cxn ang="0">
                  <a:pos x="55" y="30"/>
                </a:cxn>
                <a:cxn ang="0">
                  <a:pos x="47" y="21"/>
                </a:cxn>
                <a:cxn ang="0">
                  <a:pos x="35" y="11"/>
                </a:cxn>
                <a:cxn ang="0">
                  <a:pos x="28" y="13"/>
                </a:cxn>
                <a:cxn ang="0">
                  <a:pos x="23" y="5"/>
                </a:cxn>
                <a:cxn ang="0">
                  <a:pos x="14" y="2"/>
                </a:cxn>
                <a:cxn ang="0">
                  <a:pos x="10" y="2"/>
                </a:cxn>
                <a:cxn ang="0">
                  <a:pos x="7" y="8"/>
                </a:cxn>
                <a:cxn ang="0">
                  <a:pos x="3" y="27"/>
                </a:cxn>
                <a:cxn ang="0">
                  <a:pos x="0" y="42"/>
                </a:cxn>
                <a:cxn ang="0">
                  <a:pos x="3" y="49"/>
                </a:cxn>
                <a:cxn ang="0">
                  <a:pos x="2" y="54"/>
                </a:cxn>
                <a:cxn ang="0">
                  <a:pos x="7" y="56"/>
                </a:cxn>
                <a:cxn ang="0">
                  <a:pos x="21" y="60"/>
                </a:cxn>
                <a:cxn ang="0">
                  <a:pos x="30" y="60"/>
                </a:cxn>
                <a:cxn ang="0">
                  <a:pos x="47" y="57"/>
                </a:cxn>
                <a:cxn ang="0">
                  <a:pos x="56" y="47"/>
                </a:cxn>
                <a:cxn ang="0">
                  <a:pos x="55" y="30"/>
                </a:cxn>
              </a:cxnLst>
              <a:rect l="0" t="0" r="r" b="b"/>
              <a:pathLst>
                <a:path w="56" h="62">
                  <a:moveTo>
                    <a:pt x="55" y="30"/>
                  </a:moveTo>
                  <a:cubicBezTo>
                    <a:pt x="55" y="24"/>
                    <a:pt x="49" y="23"/>
                    <a:pt x="47" y="21"/>
                  </a:cubicBezTo>
                  <a:cubicBezTo>
                    <a:pt x="46" y="19"/>
                    <a:pt x="38" y="15"/>
                    <a:pt x="35" y="11"/>
                  </a:cubicBezTo>
                  <a:cubicBezTo>
                    <a:pt x="32" y="7"/>
                    <a:pt x="30" y="13"/>
                    <a:pt x="28" y="13"/>
                  </a:cubicBezTo>
                  <a:cubicBezTo>
                    <a:pt x="27" y="13"/>
                    <a:pt x="27" y="10"/>
                    <a:pt x="23" y="5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4"/>
                    <a:pt x="7" y="6"/>
                    <a:pt x="7" y="8"/>
                  </a:cubicBezTo>
                  <a:cubicBezTo>
                    <a:pt x="7" y="13"/>
                    <a:pt x="3" y="18"/>
                    <a:pt x="3" y="27"/>
                  </a:cubicBezTo>
                  <a:cubicBezTo>
                    <a:pt x="3" y="36"/>
                    <a:pt x="0" y="35"/>
                    <a:pt x="0" y="42"/>
                  </a:cubicBezTo>
                  <a:cubicBezTo>
                    <a:pt x="0" y="49"/>
                    <a:pt x="2" y="48"/>
                    <a:pt x="3" y="49"/>
                  </a:cubicBezTo>
                  <a:cubicBezTo>
                    <a:pt x="4" y="49"/>
                    <a:pt x="3" y="52"/>
                    <a:pt x="2" y="54"/>
                  </a:cubicBezTo>
                  <a:cubicBezTo>
                    <a:pt x="3" y="55"/>
                    <a:pt x="5" y="56"/>
                    <a:pt x="7" y="56"/>
                  </a:cubicBezTo>
                  <a:cubicBezTo>
                    <a:pt x="11" y="55"/>
                    <a:pt x="16" y="57"/>
                    <a:pt x="21" y="60"/>
                  </a:cubicBezTo>
                  <a:cubicBezTo>
                    <a:pt x="27" y="62"/>
                    <a:pt x="25" y="59"/>
                    <a:pt x="30" y="60"/>
                  </a:cubicBezTo>
                  <a:cubicBezTo>
                    <a:pt x="35" y="60"/>
                    <a:pt x="41" y="61"/>
                    <a:pt x="47" y="57"/>
                  </a:cubicBezTo>
                  <a:cubicBezTo>
                    <a:pt x="51" y="55"/>
                    <a:pt x="53" y="51"/>
                    <a:pt x="56" y="47"/>
                  </a:cubicBezTo>
                  <a:cubicBezTo>
                    <a:pt x="53" y="41"/>
                    <a:pt x="55" y="33"/>
                    <a:pt x="55" y="3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5" name="Freeform 108"/>
            <p:cNvSpPr>
              <a:spLocks noEditPoints="1"/>
            </p:cNvSpPr>
            <p:nvPr/>
          </p:nvSpPr>
          <p:spPr bwMode="auto">
            <a:xfrm>
              <a:off x="3229106" y="3539018"/>
              <a:ext cx="336675" cy="663557"/>
            </a:xfrm>
            <a:custGeom>
              <a:avLst/>
              <a:gdLst/>
              <a:ahLst/>
              <a:cxnLst>
                <a:cxn ang="0">
                  <a:pos x="65" y="427"/>
                </a:cxn>
                <a:cxn ang="0">
                  <a:pos x="60" y="417"/>
                </a:cxn>
                <a:cxn ang="0">
                  <a:pos x="56" y="448"/>
                </a:cxn>
                <a:cxn ang="0">
                  <a:pos x="80" y="449"/>
                </a:cxn>
                <a:cxn ang="0">
                  <a:pos x="87" y="441"/>
                </a:cxn>
                <a:cxn ang="0">
                  <a:pos x="218" y="46"/>
                </a:cxn>
                <a:cxn ang="0">
                  <a:pos x="212" y="64"/>
                </a:cxn>
                <a:cxn ang="0">
                  <a:pos x="194" y="70"/>
                </a:cxn>
                <a:cxn ang="0">
                  <a:pos x="172" y="67"/>
                </a:cxn>
                <a:cxn ang="0">
                  <a:pos x="185" y="44"/>
                </a:cxn>
                <a:cxn ang="0">
                  <a:pos x="151" y="27"/>
                </a:cxn>
                <a:cxn ang="0">
                  <a:pos x="123" y="3"/>
                </a:cxn>
                <a:cxn ang="0">
                  <a:pos x="105" y="10"/>
                </a:cxn>
                <a:cxn ang="0">
                  <a:pos x="82" y="5"/>
                </a:cxn>
                <a:cxn ang="0">
                  <a:pos x="72" y="25"/>
                </a:cxn>
                <a:cxn ang="0">
                  <a:pos x="58" y="43"/>
                </a:cxn>
                <a:cxn ang="0">
                  <a:pos x="60" y="63"/>
                </a:cxn>
                <a:cxn ang="0">
                  <a:pos x="49" y="78"/>
                </a:cxn>
                <a:cxn ang="0">
                  <a:pos x="41" y="94"/>
                </a:cxn>
                <a:cxn ang="0">
                  <a:pos x="37" y="115"/>
                </a:cxn>
                <a:cxn ang="0">
                  <a:pos x="40" y="138"/>
                </a:cxn>
                <a:cxn ang="0">
                  <a:pos x="40" y="157"/>
                </a:cxn>
                <a:cxn ang="0">
                  <a:pos x="37" y="180"/>
                </a:cxn>
                <a:cxn ang="0">
                  <a:pos x="28" y="206"/>
                </a:cxn>
                <a:cxn ang="0">
                  <a:pos x="25" y="216"/>
                </a:cxn>
                <a:cxn ang="0">
                  <a:pos x="21" y="232"/>
                </a:cxn>
                <a:cxn ang="0">
                  <a:pos x="20" y="248"/>
                </a:cxn>
                <a:cxn ang="0">
                  <a:pos x="18" y="272"/>
                </a:cxn>
                <a:cxn ang="0">
                  <a:pos x="21" y="285"/>
                </a:cxn>
                <a:cxn ang="0">
                  <a:pos x="26" y="296"/>
                </a:cxn>
                <a:cxn ang="0">
                  <a:pos x="23" y="305"/>
                </a:cxn>
                <a:cxn ang="0">
                  <a:pos x="21" y="323"/>
                </a:cxn>
                <a:cxn ang="0">
                  <a:pos x="13" y="338"/>
                </a:cxn>
                <a:cxn ang="0">
                  <a:pos x="9" y="355"/>
                </a:cxn>
                <a:cxn ang="0">
                  <a:pos x="3" y="373"/>
                </a:cxn>
                <a:cxn ang="0">
                  <a:pos x="15" y="384"/>
                </a:cxn>
                <a:cxn ang="0">
                  <a:pos x="21" y="401"/>
                </a:cxn>
                <a:cxn ang="0">
                  <a:pos x="47" y="404"/>
                </a:cxn>
                <a:cxn ang="0">
                  <a:pos x="52" y="395"/>
                </a:cxn>
                <a:cxn ang="0">
                  <a:pos x="53" y="376"/>
                </a:cxn>
                <a:cxn ang="0">
                  <a:pos x="66" y="364"/>
                </a:cxn>
                <a:cxn ang="0">
                  <a:pos x="87" y="340"/>
                </a:cxn>
                <a:cxn ang="0">
                  <a:pos x="78" y="326"/>
                </a:cxn>
                <a:cxn ang="0">
                  <a:pos x="89" y="299"/>
                </a:cxn>
                <a:cxn ang="0">
                  <a:pos x="95" y="285"/>
                </a:cxn>
                <a:cxn ang="0">
                  <a:pos x="102" y="270"/>
                </a:cxn>
                <a:cxn ang="0">
                  <a:pos x="109" y="269"/>
                </a:cxn>
                <a:cxn ang="0">
                  <a:pos x="106" y="262"/>
                </a:cxn>
                <a:cxn ang="0">
                  <a:pos x="98" y="251"/>
                </a:cxn>
                <a:cxn ang="0">
                  <a:pos x="115" y="245"/>
                </a:cxn>
                <a:cxn ang="0">
                  <a:pos x="129" y="228"/>
                </a:cxn>
                <a:cxn ang="0">
                  <a:pos x="133" y="215"/>
                </a:cxn>
                <a:cxn ang="0">
                  <a:pos x="183" y="203"/>
                </a:cxn>
                <a:cxn ang="0">
                  <a:pos x="189" y="181"/>
                </a:cxn>
                <a:cxn ang="0">
                  <a:pos x="180" y="164"/>
                </a:cxn>
                <a:cxn ang="0">
                  <a:pos x="176" y="156"/>
                </a:cxn>
                <a:cxn ang="0">
                  <a:pos x="174" y="144"/>
                </a:cxn>
                <a:cxn ang="0">
                  <a:pos x="181" y="110"/>
                </a:cxn>
                <a:cxn ang="0">
                  <a:pos x="214" y="71"/>
                </a:cxn>
                <a:cxn ang="0">
                  <a:pos x="225" y="47"/>
                </a:cxn>
              </a:cxnLst>
              <a:rect l="0" t="0" r="r" b="b"/>
              <a:pathLst>
                <a:path w="228" h="450">
                  <a:moveTo>
                    <a:pt x="87" y="441"/>
                  </a:moveTo>
                  <a:cubicBezTo>
                    <a:pt x="81" y="441"/>
                    <a:pt x="68" y="430"/>
                    <a:pt x="65" y="427"/>
                  </a:cubicBezTo>
                  <a:cubicBezTo>
                    <a:pt x="61" y="424"/>
                    <a:pt x="64" y="421"/>
                    <a:pt x="59" y="421"/>
                  </a:cubicBezTo>
                  <a:cubicBezTo>
                    <a:pt x="55" y="422"/>
                    <a:pt x="58" y="418"/>
                    <a:pt x="60" y="417"/>
                  </a:cubicBezTo>
                  <a:cubicBezTo>
                    <a:pt x="62" y="415"/>
                    <a:pt x="59" y="411"/>
                    <a:pt x="56" y="410"/>
                  </a:cubicBezTo>
                  <a:cubicBezTo>
                    <a:pt x="56" y="417"/>
                    <a:pt x="54" y="447"/>
                    <a:pt x="56" y="448"/>
                  </a:cubicBezTo>
                  <a:cubicBezTo>
                    <a:pt x="58" y="448"/>
                    <a:pt x="71" y="446"/>
                    <a:pt x="75" y="449"/>
                  </a:cubicBezTo>
                  <a:cubicBezTo>
                    <a:pt x="77" y="449"/>
                    <a:pt x="79" y="450"/>
                    <a:pt x="80" y="449"/>
                  </a:cubicBezTo>
                  <a:cubicBezTo>
                    <a:pt x="83" y="446"/>
                    <a:pt x="90" y="447"/>
                    <a:pt x="94" y="445"/>
                  </a:cubicBezTo>
                  <a:cubicBezTo>
                    <a:pt x="98" y="442"/>
                    <a:pt x="93" y="442"/>
                    <a:pt x="87" y="441"/>
                  </a:cubicBezTo>
                  <a:close/>
                  <a:moveTo>
                    <a:pt x="225" y="47"/>
                  </a:moveTo>
                  <a:cubicBezTo>
                    <a:pt x="224" y="46"/>
                    <a:pt x="221" y="46"/>
                    <a:pt x="218" y="46"/>
                  </a:cubicBezTo>
                  <a:cubicBezTo>
                    <a:pt x="218" y="46"/>
                    <a:pt x="218" y="47"/>
                    <a:pt x="218" y="47"/>
                  </a:cubicBezTo>
                  <a:cubicBezTo>
                    <a:pt x="219" y="52"/>
                    <a:pt x="216" y="64"/>
                    <a:pt x="212" y="64"/>
                  </a:cubicBezTo>
                  <a:cubicBezTo>
                    <a:pt x="209" y="63"/>
                    <a:pt x="206" y="69"/>
                    <a:pt x="203" y="68"/>
                  </a:cubicBezTo>
                  <a:cubicBezTo>
                    <a:pt x="201" y="67"/>
                    <a:pt x="197" y="72"/>
                    <a:pt x="194" y="70"/>
                  </a:cubicBezTo>
                  <a:cubicBezTo>
                    <a:pt x="190" y="68"/>
                    <a:pt x="186" y="71"/>
                    <a:pt x="183" y="69"/>
                  </a:cubicBezTo>
                  <a:cubicBezTo>
                    <a:pt x="180" y="67"/>
                    <a:pt x="172" y="69"/>
                    <a:pt x="172" y="67"/>
                  </a:cubicBezTo>
                  <a:cubicBezTo>
                    <a:pt x="172" y="65"/>
                    <a:pt x="176" y="65"/>
                    <a:pt x="176" y="59"/>
                  </a:cubicBezTo>
                  <a:cubicBezTo>
                    <a:pt x="176" y="53"/>
                    <a:pt x="186" y="47"/>
                    <a:pt x="185" y="44"/>
                  </a:cubicBezTo>
                  <a:cubicBezTo>
                    <a:pt x="183" y="42"/>
                    <a:pt x="166" y="37"/>
                    <a:pt x="164" y="34"/>
                  </a:cubicBezTo>
                  <a:cubicBezTo>
                    <a:pt x="161" y="31"/>
                    <a:pt x="158" y="28"/>
                    <a:pt x="151" y="27"/>
                  </a:cubicBezTo>
                  <a:cubicBezTo>
                    <a:pt x="145" y="27"/>
                    <a:pt x="145" y="23"/>
                    <a:pt x="139" y="19"/>
                  </a:cubicBezTo>
                  <a:cubicBezTo>
                    <a:pt x="134" y="16"/>
                    <a:pt x="126" y="8"/>
                    <a:pt x="123" y="3"/>
                  </a:cubicBezTo>
                  <a:cubicBezTo>
                    <a:pt x="119" y="3"/>
                    <a:pt x="113" y="2"/>
                    <a:pt x="112" y="4"/>
                  </a:cubicBezTo>
                  <a:cubicBezTo>
                    <a:pt x="110" y="6"/>
                    <a:pt x="108" y="15"/>
                    <a:pt x="105" y="10"/>
                  </a:cubicBezTo>
                  <a:cubicBezTo>
                    <a:pt x="103" y="6"/>
                    <a:pt x="97" y="6"/>
                    <a:pt x="92" y="5"/>
                  </a:cubicBezTo>
                  <a:cubicBezTo>
                    <a:pt x="87" y="4"/>
                    <a:pt x="88" y="0"/>
                    <a:pt x="82" y="5"/>
                  </a:cubicBezTo>
                  <a:cubicBezTo>
                    <a:pt x="80" y="8"/>
                    <a:pt x="77" y="10"/>
                    <a:pt x="74" y="12"/>
                  </a:cubicBezTo>
                  <a:cubicBezTo>
                    <a:pt x="74" y="17"/>
                    <a:pt x="73" y="23"/>
                    <a:pt x="72" y="25"/>
                  </a:cubicBezTo>
                  <a:cubicBezTo>
                    <a:pt x="70" y="28"/>
                    <a:pt x="59" y="33"/>
                    <a:pt x="59" y="35"/>
                  </a:cubicBezTo>
                  <a:cubicBezTo>
                    <a:pt x="59" y="38"/>
                    <a:pt x="60" y="42"/>
                    <a:pt x="58" y="43"/>
                  </a:cubicBezTo>
                  <a:cubicBezTo>
                    <a:pt x="56" y="45"/>
                    <a:pt x="63" y="54"/>
                    <a:pt x="59" y="56"/>
                  </a:cubicBezTo>
                  <a:cubicBezTo>
                    <a:pt x="56" y="58"/>
                    <a:pt x="62" y="61"/>
                    <a:pt x="60" y="63"/>
                  </a:cubicBezTo>
                  <a:cubicBezTo>
                    <a:pt x="57" y="65"/>
                    <a:pt x="53" y="66"/>
                    <a:pt x="53" y="69"/>
                  </a:cubicBezTo>
                  <a:cubicBezTo>
                    <a:pt x="53" y="71"/>
                    <a:pt x="53" y="77"/>
                    <a:pt x="49" y="78"/>
                  </a:cubicBezTo>
                  <a:cubicBezTo>
                    <a:pt x="46" y="79"/>
                    <a:pt x="44" y="84"/>
                    <a:pt x="44" y="88"/>
                  </a:cubicBezTo>
                  <a:cubicBezTo>
                    <a:pt x="44" y="92"/>
                    <a:pt x="40" y="89"/>
                    <a:pt x="41" y="94"/>
                  </a:cubicBezTo>
                  <a:cubicBezTo>
                    <a:pt x="43" y="99"/>
                    <a:pt x="45" y="105"/>
                    <a:pt x="41" y="106"/>
                  </a:cubicBezTo>
                  <a:cubicBezTo>
                    <a:pt x="38" y="107"/>
                    <a:pt x="39" y="115"/>
                    <a:pt x="37" y="115"/>
                  </a:cubicBezTo>
                  <a:cubicBezTo>
                    <a:pt x="35" y="115"/>
                    <a:pt x="34" y="123"/>
                    <a:pt x="37" y="127"/>
                  </a:cubicBezTo>
                  <a:cubicBezTo>
                    <a:pt x="40" y="131"/>
                    <a:pt x="40" y="134"/>
                    <a:pt x="40" y="138"/>
                  </a:cubicBezTo>
                  <a:cubicBezTo>
                    <a:pt x="40" y="142"/>
                    <a:pt x="44" y="144"/>
                    <a:pt x="43" y="148"/>
                  </a:cubicBezTo>
                  <a:cubicBezTo>
                    <a:pt x="42" y="152"/>
                    <a:pt x="42" y="155"/>
                    <a:pt x="40" y="157"/>
                  </a:cubicBezTo>
                  <a:cubicBezTo>
                    <a:pt x="38" y="159"/>
                    <a:pt x="40" y="164"/>
                    <a:pt x="37" y="165"/>
                  </a:cubicBezTo>
                  <a:cubicBezTo>
                    <a:pt x="34" y="167"/>
                    <a:pt x="39" y="177"/>
                    <a:pt x="37" y="180"/>
                  </a:cubicBezTo>
                  <a:cubicBezTo>
                    <a:pt x="34" y="182"/>
                    <a:pt x="28" y="183"/>
                    <a:pt x="28" y="191"/>
                  </a:cubicBezTo>
                  <a:cubicBezTo>
                    <a:pt x="28" y="198"/>
                    <a:pt x="29" y="202"/>
                    <a:pt x="28" y="206"/>
                  </a:cubicBezTo>
                  <a:cubicBezTo>
                    <a:pt x="28" y="208"/>
                    <a:pt x="32" y="208"/>
                    <a:pt x="31" y="212"/>
                  </a:cubicBezTo>
                  <a:cubicBezTo>
                    <a:pt x="31" y="216"/>
                    <a:pt x="25" y="214"/>
                    <a:pt x="25" y="216"/>
                  </a:cubicBezTo>
                  <a:cubicBezTo>
                    <a:pt x="24" y="219"/>
                    <a:pt x="26" y="225"/>
                    <a:pt x="24" y="225"/>
                  </a:cubicBezTo>
                  <a:cubicBezTo>
                    <a:pt x="22" y="225"/>
                    <a:pt x="21" y="227"/>
                    <a:pt x="21" y="232"/>
                  </a:cubicBezTo>
                  <a:cubicBezTo>
                    <a:pt x="21" y="237"/>
                    <a:pt x="18" y="237"/>
                    <a:pt x="18" y="240"/>
                  </a:cubicBezTo>
                  <a:cubicBezTo>
                    <a:pt x="18" y="242"/>
                    <a:pt x="20" y="245"/>
                    <a:pt x="20" y="248"/>
                  </a:cubicBezTo>
                  <a:cubicBezTo>
                    <a:pt x="20" y="250"/>
                    <a:pt x="22" y="259"/>
                    <a:pt x="20" y="260"/>
                  </a:cubicBezTo>
                  <a:cubicBezTo>
                    <a:pt x="17" y="260"/>
                    <a:pt x="16" y="270"/>
                    <a:pt x="18" y="272"/>
                  </a:cubicBezTo>
                  <a:cubicBezTo>
                    <a:pt x="20" y="273"/>
                    <a:pt x="20" y="276"/>
                    <a:pt x="19" y="278"/>
                  </a:cubicBezTo>
                  <a:cubicBezTo>
                    <a:pt x="18" y="280"/>
                    <a:pt x="24" y="282"/>
                    <a:pt x="21" y="285"/>
                  </a:cubicBezTo>
                  <a:cubicBezTo>
                    <a:pt x="18" y="288"/>
                    <a:pt x="20" y="292"/>
                    <a:pt x="24" y="291"/>
                  </a:cubicBezTo>
                  <a:cubicBezTo>
                    <a:pt x="27" y="290"/>
                    <a:pt x="29" y="296"/>
                    <a:pt x="26" y="296"/>
                  </a:cubicBezTo>
                  <a:cubicBezTo>
                    <a:pt x="22" y="296"/>
                    <a:pt x="18" y="296"/>
                    <a:pt x="21" y="298"/>
                  </a:cubicBezTo>
                  <a:cubicBezTo>
                    <a:pt x="24" y="300"/>
                    <a:pt x="27" y="304"/>
                    <a:pt x="23" y="305"/>
                  </a:cubicBezTo>
                  <a:cubicBezTo>
                    <a:pt x="19" y="307"/>
                    <a:pt x="22" y="310"/>
                    <a:pt x="21" y="314"/>
                  </a:cubicBezTo>
                  <a:cubicBezTo>
                    <a:pt x="20" y="318"/>
                    <a:pt x="24" y="322"/>
                    <a:pt x="21" y="323"/>
                  </a:cubicBezTo>
                  <a:cubicBezTo>
                    <a:pt x="18" y="324"/>
                    <a:pt x="22" y="330"/>
                    <a:pt x="18" y="331"/>
                  </a:cubicBezTo>
                  <a:cubicBezTo>
                    <a:pt x="13" y="331"/>
                    <a:pt x="16" y="336"/>
                    <a:pt x="13" y="338"/>
                  </a:cubicBezTo>
                  <a:cubicBezTo>
                    <a:pt x="10" y="341"/>
                    <a:pt x="17" y="345"/>
                    <a:pt x="13" y="347"/>
                  </a:cubicBezTo>
                  <a:cubicBezTo>
                    <a:pt x="10" y="349"/>
                    <a:pt x="12" y="355"/>
                    <a:pt x="9" y="355"/>
                  </a:cubicBezTo>
                  <a:cubicBezTo>
                    <a:pt x="5" y="355"/>
                    <a:pt x="3" y="360"/>
                    <a:pt x="2" y="362"/>
                  </a:cubicBezTo>
                  <a:cubicBezTo>
                    <a:pt x="2" y="365"/>
                    <a:pt x="0" y="369"/>
                    <a:pt x="3" y="373"/>
                  </a:cubicBezTo>
                  <a:cubicBezTo>
                    <a:pt x="6" y="376"/>
                    <a:pt x="2" y="379"/>
                    <a:pt x="5" y="380"/>
                  </a:cubicBezTo>
                  <a:cubicBezTo>
                    <a:pt x="7" y="382"/>
                    <a:pt x="17" y="380"/>
                    <a:pt x="15" y="384"/>
                  </a:cubicBezTo>
                  <a:cubicBezTo>
                    <a:pt x="14" y="388"/>
                    <a:pt x="14" y="396"/>
                    <a:pt x="16" y="396"/>
                  </a:cubicBezTo>
                  <a:cubicBezTo>
                    <a:pt x="18" y="396"/>
                    <a:pt x="19" y="402"/>
                    <a:pt x="21" y="401"/>
                  </a:cubicBezTo>
                  <a:cubicBezTo>
                    <a:pt x="24" y="401"/>
                    <a:pt x="36" y="399"/>
                    <a:pt x="41" y="401"/>
                  </a:cubicBezTo>
                  <a:cubicBezTo>
                    <a:pt x="44" y="402"/>
                    <a:pt x="46" y="403"/>
                    <a:pt x="47" y="404"/>
                  </a:cubicBezTo>
                  <a:cubicBezTo>
                    <a:pt x="50" y="403"/>
                    <a:pt x="57" y="407"/>
                    <a:pt x="58" y="406"/>
                  </a:cubicBezTo>
                  <a:cubicBezTo>
                    <a:pt x="60" y="404"/>
                    <a:pt x="52" y="398"/>
                    <a:pt x="52" y="395"/>
                  </a:cubicBezTo>
                  <a:cubicBezTo>
                    <a:pt x="52" y="393"/>
                    <a:pt x="51" y="389"/>
                    <a:pt x="51" y="387"/>
                  </a:cubicBezTo>
                  <a:cubicBezTo>
                    <a:pt x="51" y="384"/>
                    <a:pt x="50" y="379"/>
                    <a:pt x="53" y="376"/>
                  </a:cubicBezTo>
                  <a:cubicBezTo>
                    <a:pt x="57" y="374"/>
                    <a:pt x="57" y="371"/>
                    <a:pt x="59" y="372"/>
                  </a:cubicBezTo>
                  <a:cubicBezTo>
                    <a:pt x="61" y="372"/>
                    <a:pt x="66" y="370"/>
                    <a:pt x="66" y="364"/>
                  </a:cubicBezTo>
                  <a:cubicBezTo>
                    <a:pt x="66" y="358"/>
                    <a:pt x="69" y="356"/>
                    <a:pt x="74" y="351"/>
                  </a:cubicBezTo>
                  <a:cubicBezTo>
                    <a:pt x="80" y="347"/>
                    <a:pt x="89" y="342"/>
                    <a:pt x="87" y="340"/>
                  </a:cubicBezTo>
                  <a:cubicBezTo>
                    <a:pt x="86" y="338"/>
                    <a:pt x="89" y="332"/>
                    <a:pt x="89" y="329"/>
                  </a:cubicBezTo>
                  <a:cubicBezTo>
                    <a:pt x="89" y="327"/>
                    <a:pt x="81" y="327"/>
                    <a:pt x="78" y="326"/>
                  </a:cubicBezTo>
                  <a:cubicBezTo>
                    <a:pt x="75" y="325"/>
                    <a:pt x="65" y="318"/>
                    <a:pt x="70" y="309"/>
                  </a:cubicBezTo>
                  <a:cubicBezTo>
                    <a:pt x="75" y="300"/>
                    <a:pt x="86" y="299"/>
                    <a:pt x="89" y="299"/>
                  </a:cubicBezTo>
                  <a:cubicBezTo>
                    <a:pt x="92" y="298"/>
                    <a:pt x="89" y="294"/>
                    <a:pt x="92" y="293"/>
                  </a:cubicBezTo>
                  <a:cubicBezTo>
                    <a:pt x="94" y="291"/>
                    <a:pt x="95" y="289"/>
                    <a:pt x="95" y="285"/>
                  </a:cubicBezTo>
                  <a:cubicBezTo>
                    <a:pt x="95" y="281"/>
                    <a:pt x="95" y="274"/>
                    <a:pt x="99" y="273"/>
                  </a:cubicBezTo>
                  <a:cubicBezTo>
                    <a:pt x="104" y="273"/>
                    <a:pt x="105" y="270"/>
                    <a:pt x="102" y="270"/>
                  </a:cubicBezTo>
                  <a:cubicBezTo>
                    <a:pt x="99" y="269"/>
                    <a:pt x="98" y="266"/>
                    <a:pt x="103" y="265"/>
                  </a:cubicBezTo>
                  <a:cubicBezTo>
                    <a:pt x="107" y="265"/>
                    <a:pt x="106" y="269"/>
                    <a:pt x="109" y="269"/>
                  </a:cubicBezTo>
                  <a:cubicBezTo>
                    <a:pt x="112" y="269"/>
                    <a:pt x="118" y="263"/>
                    <a:pt x="113" y="260"/>
                  </a:cubicBezTo>
                  <a:cubicBezTo>
                    <a:pt x="109" y="257"/>
                    <a:pt x="108" y="262"/>
                    <a:pt x="106" y="262"/>
                  </a:cubicBezTo>
                  <a:cubicBezTo>
                    <a:pt x="103" y="263"/>
                    <a:pt x="102" y="259"/>
                    <a:pt x="99" y="259"/>
                  </a:cubicBezTo>
                  <a:cubicBezTo>
                    <a:pt x="97" y="259"/>
                    <a:pt x="99" y="253"/>
                    <a:pt x="98" y="251"/>
                  </a:cubicBezTo>
                  <a:cubicBezTo>
                    <a:pt x="97" y="248"/>
                    <a:pt x="95" y="243"/>
                    <a:pt x="97" y="240"/>
                  </a:cubicBezTo>
                  <a:cubicBezTo>
                    <a:pt x="99" y="237"/>
                    <a:pt x="108" y="244"/>
                    <a:pt x="115" y="245"/>
                  </a:cubicBezTo>
                  <a:cubicBezTo>
                    <a:pt x="123" y="245"/>
                    <a:pt x="128" y="241"/>
                    <a:pt x="128" y="238"/>
                  </a:cubicBezTo>
                  <a:cubicBezTo>
                    <a:pt x="128" y="236"/>
                    <a:pt x="125" y="231"/>
                    <a:pt x="129" y="228"/>
                  </a:cubicBezTo>
                  <a:cubicBezTo>
                    <a:pt x="134" y="225"/>
                    <a:pt x="130" y="224"/>
                    <a:pt x="129" y="220"/>
                  </a:cubicBezTo>
                  <a:cubicBezTo>
                    <a:pt x="127" y="216"/>
                    <a:pt x="131" y="213"/>
                    <a:pt x="133" y="215"/>
                  </a:cubicBezTo>
                  <a:cubicBezTo>
                    <a:pt x="135" y="217"/>
                    <a:pt x="149" y="216"/>
                    <a:pt x="162" y="213"/>
                  </a:cubicBezTo>
                  <a:cubicBezTo>
                    <a:pt x="174" y="211"/>
                    <a:pt x="182" y="206"/>
                    <a:pt x="183" y="203"/>
                  </a:cubicBezTo>
                  <a:cubicBezTo>
                    <a:pt x="184" y="199"/>
                    <a:pt x="192" y="191"/>
                    <a:pt x="193" y="188"/>
                  </a:cubicBezTo>
                  <a:cubicBezTo>
                    <a:pt x="195" y="185"/>
                    <a:pt x="194" y="181"/>
                    <a:pt x="189" y="181"/>
                  </a:cubicBezTo>
                  <a:cubicBezTo>
                    <a:pt x="184" y="180"/>
                    <a:pt x="184" y="174"/>
                    <a:pt x="187" y="171"/>
                  </a:cubicBezTo>
                  <a:cubicBezTo>
                    <a:pt x="189" y="168"/>
                    <a:pt x="185" y="165"/>
                    <a:pt x="180" y="164"/>
                  </a:cubicBezTo>
                  <a:cubicBezTo>
                    <a:pt x="176" y="164"/>
                    <a:pt x="168" y="160"/>
                    <a:pt x="172" y="156"/>
                  </a:cubicBezTo>
                  <a:cubicBezTo>
                    <a:pt x="174" y="154"/>
                    <a:pt x="175" y="155"/>
                    <a:pt x="176" y="156"/>
                  </a:cubicBezTo>
                  <a:cubicBezTo>
                    <a:pt x="177" y="154"/>
                    <a:pt x="178" y="151"/>
                    <a:pt x="177" y="151"/>
                  </a:cubicBezTo>
                  <a:cubicBezTo>
                    <a:pt x="176" y="150"/>
                    <a:pt x="174" y="151"/>
                    <a:pt x="174" y="144"/>
                  </a:cubicBezTo>
                  <a:cubicBezTo>
                    <a:pt x="174" y="137"/>
                    <a:pt x="177" y="138"/>
                    <a:pt x="177" y="129"/>
                  </a:cubicBezTo>
                  <a:cubicBezTo>
                    <a:pt x="177" y="120"/>
                    <a:pt x="181" y="115"/>
                    <a:pt x="181" y="110"/>
                  </a:cubicBezTo>
                  <a:cubicBezTo>
                    <a:pt x="181" y="105"/>
                    <a:pt x="189" y="100"/>
                    <a:pt x="194" y="92"/>
                  </a:cubicBezTo>
                  <a:cubicBezTo>
                    <a:pt x="199" y="84"/>
                    <a:pt x="209" y="74"/>
                    <a:pt x="214" y="71"/>
                  </a:cubicBezTo>
                  <a:cubicBezTo>
                    <a:pt x="218" y="69"/>
                    <a:pt x="226" y="66"/>
                    <a:pt x="227" y="64"/>
                  </a:cubicBezTo>
                  <a:cubicBezTo>
                    <a:pt x="228" y="61"/>
                    <a:pt x="227" y="48"/>
                    <a:pt x="225" y="4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6" name="Freeform 109"/>
            <p:cNvSpPr/>
            <p:nvPr/>
          </p:nvSpPr>
          <p:spPr bwMode="auto">
            <a:xfrm>
              <a:off x="3192377" y="3464337"/>
              <a:ext cx="146913" cy="750481"/>
            </a:xfrm>
            <a:custGeom>
              <a:avLst/>
              <a:gdLst/>
              <a:ahLst/>
              <a:cxnLst>
                <a:cxn ang="0">
                  <a:pos x="40" y="435"/>
                </a:cxn>
                <a:cxn ang="0">
                  <a:pos x="27" y="413"/>
                </a:cxn>
                <a:cxn ang="0">
                  <a:pos x="38" y="389"/>
                </a:cxn>
                <a:cxn ang="0">
                  <a:pos x="46" y="365"/>
                </a:cxn>
                <a:cxn ang="0">
                  <a:pos x="51" y="347"/>
                </a:cxn>
                <a:cxn ang="0">
                  <a:pos x="44" y="329"/>
                </a:cxn>
                <a:cxn ang="0">
                  <a:pos x="45" y="299"/>
                </a:cxn>
                <a:cxn ang="0">
                  <a:pos x="49" y="276"/>
                </a:cxn>
                <a:cxn ang="0">
                  <a:pos x="53" y="257"/>
                </a:cxn>
                <a:cxn ang="0">
                  <a:pos x="62" y="216"/>
                </a:cxn>
                <a:cxn ang="0">
                  <a:pos x="65" y="189"/>
                </a:cxn>
                <a:cxn ang="0">
                  <a:pos x="66" y="157"/>
                </a:cxn>
                <a:cxn ang="0">
                  <a:pos x="74" y="129"/>
                </a:cxn>
                <a:cxn ang="0">
                  <a:pos x="84" y="107"/>
                </a:cxn>
                <a:cxn ang="0">
                  <a:pos x="97" y="76"/>
                </a:cxn>
                <a:cxn ang="0">
                  <a:pos x="89" y="53"/>
                </a:cxn>
                <a:cxn ang="0">
                  <a:pos x="84" y="25"/>
                </a:cxn>
                <a:cxn ang="0">
                  <a:pos x="71" y="2"/>
                </a:cxn>
                <a:cxn ang="0">
                  <a:pos x="64" y="23"/>
                </a:cxn>
                <a:cxn ang="0">
                  <a:pos x="62" y="75"/>
                </a:cxn>
                <a:cxn ang="0">
                  <a:pos x="53" y="128"/>
                </a:cxn>
                <a:cxn ang="0">
                  <a:pos x="48" y="163"/>
                </a:cxn>
                <a:cxn ang="0">
                  <a:pos x="41" y="210"/>
                </a:cxn>
                <a:cxn ang="0">
                  <a:pos x="26" y="251"/>
                </a:cxn>
                <a:cxn ang="0">
                  <a:pos x="24" y="286"/>
                </a:cxn>
                <a:cxn ang="0">
                  <a:pos x="17" y="319"/>
                </a:cxn>
                <a:cxn ang="0">
                  <a:pos x="32" y="302"/>
                </a:cxn>
                <a:cxn ang="0">
                  <a:pos x="34" y="320"/>
                </a:cxn>
                <a:cxn ang="0">
                  <a:pos x="30" y="342"/>
                </a:cxn>
                <a:cxn ang="0">
                  <a:pos x="25" y="357"/>
                </a:cxn>
                <a:cxn ang="0">
                  <a:pos x="23" y="354"/>
                </a:cxn>
                <a:cxn ang="0">
                  <a:pos x="15" y="357"/>
                </a:cxn>
                <a:cxn ang="0">
                  <a:pos x="2" y="374"/>
                </a:cxn>
                <a:cxn ang="0">
                  <a:pos x="17" y="376"/>
                </a:cxn>
                <a:cxn ang="0">
                  <a:pos x="25" y="389"/>
                </a:cxn>
                <a:cxn ang="0">
                  <a:pos x="11" y="393"/>
                </a:cxn>
                <a:cxn ang="0">
                  <a:pos x="13" y="400"/>
                </a:cxn>
                <a:cxn ang="0">
                  <a:pos x="6" y="412"/>
                </a:cxn>
                <a:cxn ang="0">
                  <a:pos x="15" y="416"/>
                </a:cxn>
                <a:cxn ang="0">
                  <a:pos x="16" y="427"/>
                </a:cxn>
                <a:cxn ang="0">
                  <a:pos x="9" y="441"/>
                </a:cxn>
                <a:cxn ang="0">
                  <a:pos x="23" y="444"/>
                </a:cxn>
                <a:cxn ang="0">
                  <a:pos x="28" y="448"/>
                </a:cxn>
                <a:cxn ang="0">
                  <a:pos x="22" y="462"/>
                </a:cxn>
                <a:cxn ang="0">
                  <a:pos x="41" y="462"/>
                </a:cxn>
                <a:cxn ang="0">
                  <a:pos x="28" y="472"/>
                </a:cxn>
                <a:cxn ang="0">
                  <a:pos x="42" y="470"/>
                </a:cxn>
                <a:cxn ang="0">
                  <a:pos x="26" y="481"/>
                </a:cxn>
                <a:cxn ang="0">
                  <a:pos x="41" y="483"/>
                </a:cxn>
                <a:cxn ang="0">
                  <a:pos x="64" y="461"/>
                </a:cxn>
                <a:cxn ang="0">
                  <a:pos x="71" y="473"/>
                </a:cxn>
                <a:cxn ang="0">
                  <a:pos x="61" y="477"/>
                </a:cxn>
                <a:cxn ang="0">
                  <a:pos x="50" y="486"/>
                </a:cxn>
                <a:cxn ang="0">
                  <a:pos x="58" y="503"/>
                </a:cxn>
                <a:cxn ang="0">
                  <a:pos x="74" y="500"/>
                </a:cxn>
                <a:cxn ang="0">
                  <a:pos x="91" y="501"/>
                </a:cxn>
                <a:cxn ang="0">
                  <a:pos x="81" y="499"/>
                </a:cxn>
                <a:cxn ang="0">
                  <a:pos x="71" y="457"/>
                </a:cxn>
                <a:cxn ang="0">
                  <a:pos x="46" y="452"/>
                </a:cxn>
              </a:cxnLst>
              <a:rect l="0" t="0" r="r" b="b"/>
              <a:pathLst>
                <a:path w="100" h="510">
                  <a:moveTo>
                    <a:pt x="46" y="452"/>
                  </a:moveTo>
                  <a:cubicBezTo>
                    <a:pt x="44" y="453"/>
                    <a:pt x="43" y="447"/>
                    <a:pt x="41" y="447"/>
                  </a:cubicBezTo>
                  <a:cubicBezTo>
                    <a:pt x="39" y="447"/>
                    <a:pt x="39" y="439"/>
                    <a:pt x="40" y="435"/>
                  </a:cubicBezTo>
                  <a:cubicBezTo>
                    <a:pt x="42" y="431"/>
                    <a:pt x="32" y="433"/>
                    <a:pt x="30" y="431"/>
                  </a:cubicBezTo>
                  <a:cubicBezTo>
                    <a:pt x="27" y="430"/>
                    <a:pt x="31" y="427"/>
                    <a:pt x="28" y="424"/>
                  </a:cubicBezTo>
                  <a:cubicBezTo>
                    <a:pt x="25" y="420"/>
                    <a:pt x="27" y="416"/>
                    <a:pt x="27" y="413"/>
                  </a:cubicBezTo>
                  <a:cubicBezTo>
                    <a:pt x="28" y="411"/>
                    <a:pt x="30" y="406"/>
                    <a:pt x="34" y="406"/>
                  </a:cubicBezTo>
                  <a:cubicBezTo>
                    <a:pt x="37" y="406"/>
                    <a:pt x="35" y="400"/>
                    <a:pt x="38" y="398"/>
                  </a:cubicBezTo>
                  <a:cubicBezTo>
                    <a:pt x="42" y="396"/>
                    <a:pt x="35" y="392"/>
                    <a:pt x="38" y="389"/>
                  </a:cubicBezTo>
                  <a:cubicBezTo>
                    <a:pt x="41" y="387"/>
                    <a:pt x="38" y="382"/>
                    <a:pt x="43" y="382"/>
                  </a:cubicBezTo>
                  <a:cubicBezTo>
                    <a:pt x="47" y="381"/>
                    <a:pt x="43" y="375"/>
                    <a:pt x="46" y="374"/>
                  </a:cubicBezTo>
                  <a:cubicBezTo>
                    <a:pt x="49" y="373"/>
                    <a:pt x="45" y="369"/>
                    <a:pt x="46" y="365"/>
                  </a:cubicBezTo>
                  <a:cubicBezTo>
                    <a:pt x="47" y="361"/>
                    <a:pt x="44" y="358"/>
                    <a:pt x="48" y="356"/>
                  </a:cubicBezTo>
                  <a:cubicBezTo>
                    <a:pt x="52" y="355"/>
                    <a:pt x="49" y="351"/>
                    <a:pt x="46" y="349"/>
                  </a:cubicBezTo>
                  <a:cubicBezTo>
                    <a:pt x="43" y="347"/>
                    <a:pt x="47" y="347"/>
                    <a:pt x="51" y="347"/>
                  </a:cubicBezTo>
                  <a:cubicBezTo>
                    <a:pt x="54" y="347"/>
                    <a:pt x="52" y="341"/>
                    <a:pt x="49" y="342"/>
                  </a:cubicBezTo>
                  <a:cubicBezTo>
                    <a:pt x="45" y="343"/>
                    <a:pt x="43" y="339"/>
                    <a:pt x="46" y="336"/>
                  </a:cubicBezTo>
                  <a:cubicBezTo>
                    <a:pt x="49" y="333"/>
                    <a:pt x="43" y="331"/>
                    <a:pt x="44" y="329"/>
                  </a:cubicBezTo>
                  <a:cubicBezTo>
                    <a:pt x="45" y="327"/>
                    <a:pt x="45" y="324"/>
                    <a:pt x="43" y="323"/>
                  </a:cubicBezTo>
                  <a:cubicBezTo>
                    <a:pt x="41" y="321"/>
                    <a:pt x="42" y="311"/>
                    <a:pt x="45" y="311"/>
                  </a:cubicBezTo>
                  <a:cubicBezTo>
                    <a:pt x="47" y="310"/>
                    <a:pt x="45" y="301"/>
                    <a:pt x="45" y="299"/>
                  </a:cubicBezTo>
                  <a:cubicBezTo>
                    <a:pt x="45" y="296"/>
                    <a:pt x="43" y="293"/>
                    <a:pt x="43" y="291"/>
                  </a:cubicBezTo>
                  <a:cubicBezTo>
                    <a:pt x="43" y="288"/>
                    <a:pt x="46" y="288"/>
                    <a:pt x="46" y="283"/>
                  </a:cubicBezTo>
                  <a:cubicBezTo>
                    <a:pt x="46" y="278"/>
                    <a:pt x="47" y="276"/>
                    <a:pt x="49" y="276"/>
                  </a:cubicBezTo>
                  <a:cubicBezTo>
                    <a:pt x="51" y="276"/>
                    <a:pt x="49" y="270"/>
                    <a:pt x="50" y="267"/>
                  </a:cubicBezTo>
                  <a:cubicBezTo>
                    <a:pt x="50" y="265"/>
                    <a:pt x="56" y="267"/>
                    <a:pt x="56" y="263"/>
                  </a:cubicBezTo>
                  <a:cubicBezTo>
                    <a:pt x="57" y="259"/>
                    <a:pt x="53" y="259"/>
                    <a:pt x="53" y="257"/>
                  </a:cubicBezTo>
                  <a:cubicBezTo>
                    <a:pt x="54" y="253"/>
                    <a:pt x="53" y="249"/>
                    <a:pt x="53" y="242"/>
                  </a:cubicBezTo>
                  <a:cubicBezTo>
                    <a:pt x="53" y="234"/>
                    <a:pt x="59" y="233"/>
                    <a:pt x="62" y="231"/>
                  </a:cubicBezTo>
                  <a:cubicBezTo>
                    <a:pt x="64" y="228"/>
                    <a:pt x="59" y="218"/>
                    <a:pt x="62" y="216"/>
                  </a:cubicBezTo>
                  <a:cubicBezTo>
                    <a:pt x="65" y="215"/>
                    <a:pt x="63" y="210"/>
                    <a:pt x="65" y="208"/>
                  </a:cubicBezTo>
                  <a:cubicBezTo>
                    <a:pt x="67" y="206"/>
                    <a:pt x="67" y="203"/>
                    <a:pt x="68" y="199"/>
                  </a:cubicBezTo>
                  <a:cubicBezTo>
                    <a:pt x="69" y="195"/>
                    <a:pt x="65" y="193"/>
                    <a:pt x="65" y="189"/>
                  </a:cubicBezTo>
                  <a:cubicBezTo>
                    <a:pt x="65" y="185"/>
                    <a:pt x="65" y="182"/>
                    <a:pt x="62" y="178"/>
                  </a:cubicBezTo>
                  <a:cubicBezTo>
                    <a:pt x="59" y="174"/>
                    <a:pt x="60" y="166"/>
                    <a:pt x="62" y="166"/>
                  </a:cubicBezTo>
                  <a:cubicBezTo>
                    <a:pt x="64" y="166"/>
                    <a:pt x="63" y="158"/>
                    <a:pt x="66" y="157"/>
                  </a:cubicBezTo>
                  <a:cubicBezTo>
                    <a:pt x="70" y="156"/>
                    <a:pt x="68" y="150"/>
                    <a:pt x="66" y="145"/>
                  </a:cubicBezTo>
                  <a:cubicBezTo>
                    <a:pt x="65" y="140"/>
                    <a:pt x="69" y="143"/>
                    <a:pt x="69" y="139"/>
                  </a:cubicBezTo>
                  <a:cubicBezTo>
                    <a:pt x="69" y="135"/>
                    <a:pt x="71" y="130"/>
                    <a:pt x="74" y="129"/>
                  </a:cubicBezTo>
                  <a:cubicBezTo>
                    <a:pt x="78" y="128"/>
                    <a:pt x="78" y="122"/>
                    <a:pt x="78" y="120"/>
                  </a:cubicBezTo>
                  <a:cubicBezTo>
                    <a:pt x="78" y="117"/>
                    <a:pt x="82" y="116"/>
                    <a:pt x="85" y="114"/>
                  </a:cubicBezTo>
                  <a:cubicBezTo>
                    <a:pt x="87" y="112"/>
                    <a:pt x="81" y="109"/>
                    <a:pt x="84" y="107"/>
                  </a:cubicBezTo>
                  <a:cubicBezTo>
                    <a:pt x="88" y="105"/>
                    <a:pt x="81" y="96"/>
                    <a:pt x="83" y="94"/>
                  </a:cubicBezTo>
                  <a:cubicBezTo>
                    <a:pt x="85" y="93"/>
                    <a:pt x="84" y="89"/>
                    <a:pt x="84" y="86"/>
                  </a:cubicBezTo>
                  <a:cubicBezTo>
                    <a:pt x="84" y="84"/>
                    <a:pt x="95" y="79"/>
                    <a:pt x="97" y="76"/>
                  </a:cubicBezTo>
                  <a:cubicBezTo>
                    <a:pt x="98" y="74"/>
                    <a:pt x="99" y="68"/>
                    <a:pt x="99" y="63"/>
                  </a:cubicBezTo>
                  <a:cubicBezTo>
                    <a:pt x="96" y="65"/>
                    <a:pt x="93" y="66"/>
                    <a:pt x="92" y="65"/>
                  </a:cubicBezTo>
                  <a:cubicBezTo>
                    <a:pt x="91" y="63"/>
                    <a:pt x="92" y="56"/>
                    <a:pt x="89" y="53"/>
                  </a:cubicBezTo>
                  <a:cubicBezTo>
                    <a:pt x="86" y="50"/>
                    <a:pt x="88" y="44"/>
                    <a:pt x="85" y="43"/>
                  </a:cubicBezTo>
                  <a:cubicBezTo>
                    <a:pt x="82" y="41"/>
                    <a:pt x="79" y="35"/>
                    <a:pt x="81" y="33"/>
                  </a:cubicBezTo>
                  <a:cubicBezTo>
                    <a:pt x="84" y="31"/>
                    <a:pt x="81" y="27"/>
                    <a:pt x="84" y="25"/>
                  </a:cubicBezTo>
                  <a:cubicBezTo>
                    <a:pt x="86" y="23"/>
                    <a:pt x="82" y="23"/>
                    <a:pt x="79" y="19"/>
                  </a:cubicBezTo>
                  <a:cubicBezTo>
                    <a:pt x="76" y="15"/>
                    <a:pt x="80" y="10"/>
                    <a:pt x="76" y="7"/>
                  </a:cubicBezTo>
                  <a:cubicBezTo>
                    <a:pt x="72" y="4"/>
                    <a:pt x="72" y="0"/>
                    <a:pt x="71" y="2"/>
                  </a:cubicBezTo>
                  <a:cubicBezTo>
                    <a:pt x="70" y="4"/>
                    <a:pt x="70" y="9"/>
                    <a:pt x="67" y="11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4" y="15"/>
                    <a:pt x="63" y="20"/>
                    <a:pt x="64" y="23"/>
                  </a:cubicBezTo>
                  <a:cubicBezTo>
                    <a:pt x="66" y="27"/>
                    <a:pt x="67" y="45"/>
                    <a:pt x="65" y="52"/>
                  </a:cubicBezTo>
                  <a:cubicBezTo>
                    <a:pt x="64" y="59"/>
                    <a:pt x="62" y="65"/>
                    <a:pt x="61" y="69"/>
                  </a:cubicBezTo>
                  <a:cubicBezTo>
                    <a:pt x="59" y="73"/>
                    <a:pt x="64" y="73"/>
                    <a:pt x="62" y="75"/>
                  </a:cubicBezTo>
                  <a:cubicBezTo>
                    <a:pt x="60" y="77"/>
                    <a:pt x="61" y="82"/>
                    <a:pt x="61" y="90"/>
                  </a:cubicBezTo>
                  <a:cubicBezTo>
                    <a:pt x="61" y="98"/>
                    <a:pt x="56" y="112"/>
                    <a:pt x="56" y="116"/>
                  </a:cubicBezTo>
                  <a:cubicBezTo>
                    <a:pt x="56" y="120"/>
                    <a:pt x="52" y="123"/>
                    <a:pt x="53" y="128"/>
                  </a:cubicBezTo>
                  <a:cubicBezTo>
                    <a:pt x="53" y="133"/>
                    <a:pt x="51" y="135"/>
                    <a:pt x="48" y="138"/>
                  </a:cubicBezTo>
                  <a:cubicBezTo>
                    <a:pt x="45" y="140"/>
                    <a:pt x="52" y="147"/>
                    <a:pt x="52" y="151"/>
                  </a:cubicBezTo>
                  <a:cubicBezTo>
                    <a:pt x="52" y="155"/>
                    <a:pt x="47" y="157"/>
                    <a:pt x="48" y="163"/>
                  </a:cubicBezTo>
                  <a:cubicBezTo>
                    <a:pt x="49" y="171"/>
                    <a:pt x="48" y="185"/>
                    <a:pt x="48" y="188"/>
                  </a:cubicBezTo>
                  <a:cubicBezTo>
                    <a:pt x="48" y="191"/>
                    <a:pt x="45" y="191"/>
                    <a:pt x="45" y="196"/>
                  </a:cubicBezTo>
                  <a:cubicBezTo>
                    <a:pt x="46" y="201"/>
                    <a:pt x="42" y="202"/>
                    <a:pt x="41" y="210"/>
                  </a:cubicBezTo>
                  <a:cubicBezTo>
                    <a:pt x="41" y="217"/>
                    <a:pt x="35" y="228"/>
                    <a:pt x="33" y="234"/>
                  </a:cubicBezTo>
                  <a:cubicBezTo>
                    <a:pt x="30" y="240"/>
                    <a:pt x="30" y="243"/>
                    <a:pt x="27" y="243"/>
                  </a:cubicBezTo>
                  <a:cubicBezTo>
                    <a:pt x="24" y="243"/>
                    <a:pt x="24" y="246"/>
                    <a:pt x="26" y="251"/>
                  </a:cubicBezTo>
                  <a:cubicBezTo>
                    <a:pt x="28" y="256"/>
                    <a:pt x="24" y="260"/>
                    <a:pt x="27" y="265"/>
                  </a:cubicBezTo>
                  <a:cubicBezTo>
                    <a:pt x="30" y="270"/>
                    <a:pt x="29" y="272"/>
                    <a:pt x="28" y="277"/>
                  </a:cubicBezTo>
                  <a:cubicBezTo>
                    <a:pt x="26" y="282"/>
                    <a:pt x="24" y="282"/>
                    <a:pt x="24" y="286"/>
                  </a:cubicBezTo>
                  <a:cubicBezTo>
                    <a:pt x="24" y="291"/>
                    <a:pt x="21" y="295"/>
                    <a:pt x="23" y="300"/>
                  </a:cubicBezTo>
                  <a:cubicBezTo>
                    <a:pt x="25" y="305"/>
                    <a:pt x="24" y="306"/>
                    <a:pt x="22" y="306"/>
                  </a:cubicBezTo>
                  <a:cubicBezTo>
                    <a:pt x="19" y="306"/>
                    <a:pt x="18" y="310"/>
                    <a:pt x="17" y="319"/>
                  </a:cubicBezTo>
                  <a:cubicBezTo>
                    <a:pt x="16" y="327"/>
                    <a:pt x="16" y="327"/>
                    <a:pt x="22" y="326"/>
                  </a:cubicBezTo>
                  <a:cubicBezTo>
                    <a:pt x="28" y="326"/>
                    <a:pt x="24" y="306"/>
                    <a:pt x="27" y="306"/>
                  </a:cubicBezTo>
                  <a:cubicBezTo>
                    <a:pt x="31" y="306"/>
                    <a:pt x="28" y="303"/>
                    <a:pt x="32" y="302"/>
                  </a:cubicBezTo>
                  <a:cubicBezTo>
                    <a:pt x="35" y="301"/>
                    <a:pt x="32" y="305"/>
                    <a:pt x="35" y="306"/>
                  </a:cubicBezTo>
                  <a:cubicBezTo>
                    <a:pt x="37" y="307"/>
                    <a:pt x="39" y="309"/>
                    <a:pt x="35" y="311"/>
                  </a:cubicBezTo>
                  <a:cubicBezTo>
                    <a:pt x="32" y="313"/>
                    <a:pt x="36" y="318"/>
                    <a:pt x="34" y="320"/>
                  </a:cubicBezTo>
                  <a:cubicBezTo>
                    <a:pt x="33" y="323"/>
                    <a:pt x="30" y="326"/>
                    <a:pt x="32" y="329"/>
                  </a:cubicBezTo>
                  <a:cubicBezTo>
                    <a:pt x="33" y="333"/>
                    <a:pt x="30" y="332"/>
                    <a:pt x="30" y="337"/>
                  </a:cubicBezTo>
                  <a:cubicBezTo>
                    <a:pt x="29" y="341"/>
                    <a:pt x="32" y="341"/>
                    <a:pt x="30" y="342"/>
                  </a:cubicBezTo>
                  <a:cubicBezTo>
                    <a:pt x="28" y="343"/>
                    <a:pt x="32" y="346"/>
                    <a:pt x="30" y="347"/>
                  </a:cubicBezTo>
                  <a:cubicBezTo>
                    <a:pt x="27" y="347"/>
                    <a:pt x="29" y="351"/>
                    <a:pt x="30" y="354"/>
                  </a:cubicBezTo>
                  <a:cubicBezTo>
                    <a:pt x="32" y="357"/>
                    <a:pt x="27" y="355"/>
                    <a:pt x="25" y="357"/>
                  </a:cubicBezTo>
                  <a:cubicBezTo>
                    <a:pt x="22" y="359"/>
                    <a:pt x="27" y="362"/>
                    <a:pt x="26" y="364"/>
                  </a:cubicBezTo>
                  <a:cubicBezTo>
                    <a:pt x="24" y="367"/>
                    <a:pt x="20" y="363"/>
                    <a:pt x="18" y="361"/>
                  </a:cubicBezTo>
                  <a:cubicBezTo>
                    <a:pt x="17" y="360"/>
                    <a:pt x="21" y="357"/>
                    <a:pt x="23" y="354"/>
                  </a:cubicBezTo>
                  <a:cubicBezTo>
                    <a:pt x="26" y="351"/>
                    <a:pt x="21" y="344"/>
                    <a:pt x="17" y="346"/>
                  </a:cubicBezTo>
                  <a:cubicBezTo>
                    <a:pt x="14" y="347"/>
                    <a:pt x="21" y="351"/>
                    <a:pt x="21" y="355"/>
                  </a:cubicBezTo>
                  <a:cubicBezTo>
                    <a:pt x="21" y="358"/>
                    <a:pt x="15" y="354"/>
                    <a:pt x="15" y="357"/>
                  </a:cubicBezTo>
                  <a:cubicBezTo>
                    <a:pt x="15" y="361"/>
                    <a:pt x="11" y="360"/>
                    <a:pt x="9" y="362"/>
                  </a:cubicBezTo>
                  <a:cubicBezTo>
                    <a:pt x="6" y="365"/>
                    <a:pt x="12" y="367"/>
                    <a:pt x="9" y="368"/>
                  </a:cubicBezTo>
                  <a:cubicBezTo>
                    <a:pt x="7" y="368"/>
                    <a:pt x="2" y="372"/>
                    <a:pt x="2" y="374"/>
                  </a:cubicBezTo>
                  <a:cubicBezTo>
                    <a:pt x="2" y="377"/>
                    <a:pt x="5" y="377"/>
                    <a:pt x="5" y="375"/>
                  </a:cubicBezTo>
                  <a:cubicBezTo>
                    <a:pt x="5" y="372"/>
                    <a:pt x="9" y="372"/>
                    <a:pt x="10" y="375"/>
                  </a:cubicBezTo>
                  <a:cubicBezTo>
                    <a:pt x="11" y="378"/>
                    <a:pt x="13" y="375"/>
                    <a:pt x="17" y="376"/>
                  </a:cubicBezTo>
                  <a:cubicBezTo>
                    <a:pt x="20" y="376"/>
                    <a:pt x="20" y="382"/>
                    <a:pt x="18" y="381"/>
                  </a:cubicBezTo>
                  <a:cubicBezTo>
                    <a:pt x="16" y="381"/>
                    <a:pt x="14" y="385"/>
                    <a:pt x="14" y="388"/>
                  </a:cubicBezTo>
                  <a:cubicBezTo>
                    <a:pt x="15" y="392"/>
                    <a:pt x="22" y="388"/>
                    <a:pt x="25" y="389"/>
                  </a:cubicBezTo>
                  <a:cubicBezTo>
                    <a:pt x="28" y="390"/>
                    <a:pt x="27" y="396"/>
                    <a:pt x="25" y="394"/>
                  </a:cubicBezTo>
                  <a:cubicBezTo>
                    <a:pt x="23" y="392"/>
                    <a:pt x="19" y="389"/>
                    <a:pt x="17" y="392"/>
                  </a:cubicBezTo>
                  <a:cubicBezTo>
                    <a:pt x="16" y="395"/>
                    <a:pt x="13" y="394"/>
                    <a:pt x="11" y="393"/>
                  </a:cubicBezTo>
                  <a:cubicBezTo>
                    <a:pt x="8" y="392"/>
                    <a:pt x="0" y="397"/>
                    <a:pt x="3" y="399"/>
                  </a:cubicBezTo>
                  <a:cubicBezTo>
                    <a:pt x="6" y="401"/>
                    <a:pt x="6" y="404"/>
                    <a:pt x="7" y="404"/>
                  </a:cubicBezTo>
                  <a:cubicBezTo>
                    <a:pt x="9" y="404"/>
                    <a:pt x="12" y="402"/>
                    <a:pt x="13" y="400"/>
                  </a:cubicBezTo>
                  <a:cubicBezTo>
                    <a:pt x="14" y="398"/>
                    <a:pt x="17" y="396"/>
                    <a:pt x="18" y="401"/>
                  </a:cubicBezTo>
                  <a:cubicBezTo>
                    <a:pt x="18" y="405"/>
                    <a:pt x="13" y="403"/>
                    <a:pt x="12" y="406"/>
                  </a:cubicBezTo>
                  <a:cubicBezTo>
                    <a:pt x="11" y="408"/>
                    <a:pt x="9" y="410"/>
                    <a:pt x="6" y="412"/>
                  </a:cubicBezTo>
                  <a:cubicBezTo>
                    <a:pt x="3" y="415"/>
                    <a:pt x="6" y="418"/>
                    <a:pt x="8" y="417"/>
                  </a:cubicBezTo>
                  <a:cubicBezTo>
                    <a:pt x="11" y="416"/>
                    <a:pt x="8" y="420"/>
                    <a:pt x="11" y="421"/>
                  </a:cubicBezTo>
                  <a:cubicBezTo>
                    <a:pt x="14" y="421"/>
                    <a:pt x="15" y="419"/>
                    <a:pt x="15" y="416"/>
                  </a:cubicBezTo>
                  <a:cubicBezTo>
                    <a:pt x="14" y="414"/>
                    <a:pt x="16" y="408"/>
                    <a:pt x="19" y="411"/>
                  </a:cubicBezTo>
                  <a:cubicBezTo>
                    <a:pt x="22" y="414"/>
                    <a:pt x="18" y="416"/>
                    <a:pt x="18" y="419"/>
                  </a:cubicBezTo>
                  <a:cubicBezTo>
                    <a:pt x="18" y="421"/>
                    <a:pt x="16" y="425"/>
                    <a:pt x="16" y="427"/>
                  </a:cubicBezTo>
                  <a:cubicBezTo>
                    <a:pt x="16" y="430"/>
                    <a:pt x="13" y="429"/>
                    <a:pt x="13" y="432"/>
                  </a:cubicBezTo>
                  <a:cubicBezTo>
                    <a:pt x="13" y="435"/>
                    <a:pt x="6" y="433"/>
                    <a:pt x="9" y="435"/>
                  </a:cubicBezTo>
                  <a:cubicBezTo>
                    <a:pt x="13" y="437"/>
                    <a:pt x="7" y="439"/>
                    <a:pt x="9" y="441"/>
                  </a:cubicBezTo>
                  <a:cubicBezTo>
                    <a:pt x="11" y="443"/>
                    <a:pt x="12" y="439"/>
                    <a:pt x="15" y="440"/>
                  </a:cubicBezTo>
                  <a:cubicBezTo>
                    <a:pt x="18" y="441"/>
                    <a:pt x="17" y="441"/>
                    <a:pt x="21" y="440"/>
                  </a:cubicBezTo>
                  <a:cubicBezTo>
                    <a:pt x="24" y="438"/>
                    <a:pt x="26" y="443"/>
                    <a:pt x="23" y="444"/>
                  </a:cubicBezTo>
                  <a:cubicBezTo>
                    <a:pt x="20" y="445"/>
                    <a:pt x="16" y="448"/>
                    <a:pt x="18" y="449"/>
                  </a:cubicBezTo>
                  <a:cubicBezTo>
                    <a:pt x="19" y="449"/>
                    <a:pt x="24" y="446"/>
                    <a:pt x="25" y="450"/>
                  </a:cubicBezTo>
                  <a:cubicBezTo>
                    <a:pt x="26" y="453"/>
                    <a:pt x="28" y="452"/>
                    <a:pt x="28" y="448"/>
                  </a:cubicBezTo>
                  <a:cubicBezTo>
                    <a:pt x="29" y="445"/>
                    <a:pt x="35" y="448"/>
                    <a:pt x="36" y="451"/>
                  </a:cubicBezTo>
                  <a:cubicBezTo>
                    <a:pt x="37" y="454"/>
                    <a:pt x="29" y="456"/>
                    <a:pt x="26" y="455"/>
                  </a:cubicBezTo>
                  <a:cubicBezTo>
                    <a:pt x="22" y="454"/>
                    <a:pt x="20" y="458"/>
                    <a:pt x="22" y="462"/>
                  </a:cubicBezTo>
                  <a:cubicBezTo>
                    <a:pt x="25" y="465"/>
                    <a:pt x="28" y="462"/>
                    <a:pt x="31" y="459"/>
                  </a:cubicBezTo>
                  <a:cubicBezTo>
                    <a:pt x="33" y="456"/>
                    <a:pt x="47" y="457"/>
                    <a:pt x="48" y="460"/>
                  </a:cubicBezTo>
                  <a:cubicBezTo>
                    <a:pt x="49" y="463"/>
                    <a:pt x="42" y="460"/>
                    <a:pt x="41" y="462"/>
                  </a:cubicBezTo>
                  <a:cubicBezTo>
                    <a:pt x="40" y="464"/>
                    <a:pt x="35" y="465"/>
                    <a:pt x="34" y="463"/>
                  </a:cubicBezTo>
                  <a:cubicBezTo>
                    <a:pt x="33" y="461"/>
                    <a:pt x="28" y="464"/>
                    <a:pt x="28" y="467"/>
                  </a:cubicBezTo>
                  <a:cubicBezTo>
                    <a:pt x="27" y="471"/>
                    <a:pt x="23" y="471"/>
                    <a:pt x="28" y="472"/>
                  </a:cubicBezTo>
                  <a:cubicBezTo>
                    <a:pt x="32" y="473"/>
                    <a:pt x="31" y="467"/>
                    <a:pt x="38" y="468"/>
                  </a:cubicBezTo>
                  <a:cubicBezTo>
                    <a:pt x="45" y="468"/>
                    <a:pt x="49" y="461"/>
                    <a:pt x="51" y="465"/>
                  </a:cubicBezTo>
                  <a:cubicBezTo>
                    <a:pt x="53" y="469"/>
                    <a:pt x="45" y="472"/>
                    <a:pt x="42" y="470"/>
                  </a:cubicBezTo>
                  <a:cubicBezTo>
                    <a:pt x="40" y="467"/>
                    <a:pt x="36" y="472"/>
                    <a:pt x="37" y="475"/>
                  </a:cubicBezTo>
                  <a:cubicBezTo>
                    <a:pt x="37" y="479"/>
                    <a:pt x="29" y="474"/>
                    <a:pt x="25" y="474"/>
                  </a:cubicBezTo>
                  <a:cubicBezTo>
                    <a:pt x="21" y="473"/>
                    <a:pt x="22" y="478"/>
                    <a:pt x="26" y="481"/>
                  </a:cubicBezTo>
                  <a:cubicBezTo>
                    <a:pt x="29" y="485"/>
                    <a:pt x="31" y="481"/>
                    <a:pt x="36" y="484"/>
                  </a:cubicBezTo>
                  <a:cubicBezTo>
                    <a:pt x="40" y="486"/>
                    <a:pt x="40" y="489"/>
                    <a:pt x="43" y="487"/>
                  </a:cubicBezTo>
                  <a:cubicBezTo>
                    <a:pt x="46" y="484"/>
                    <a:pt x="43" y="484"/>
                    <a:pt x="41" y="483"/>
                  </a:cubicBezTo>
                  <a:cubicBezTo>
                    <a:pt x="39" y="482"/>
                    <a:pt x="41" y="477"/>
                    <a:pt x="45" y="480"/>
                  </a:cubicBezTo>
                  <a:cubicBezTo>
                    <a:pt x="50" y="482"/>
                    <a:pt x="56" y="478"/>
                    <a:pt x="54" y="472"/>
                  </a:cubicBezTo>
                  <a:cubicBezTo>
                    <a:pt x="53" y="466"/>
                    <a:pt x="58" y="463"/>
                    <a:pt x="64" y="461"/>
                  </a:cubicBezTo>
                  <a:cubicBezTo>
                    <a:pt x="70" y="459"/>
                    <a:pt x="67" y="465"/>
                    <a:pt x="63" y="466"/>
                  </a:cubicBezTo>
                  <a:cubicBezTo>
                    <a:pt x="58" y="468"/>
                    <a:pt x="58" y="469"/>
                    <a:pt x="61" y="473"/>
                  </a:cubicBezTo>
                  <a:cubicBezTo>
                    <a:pt x="64" y="476"/>
                    <a:pt x="68" y="471"/>
                    <a:pt x="71" y="473"/>
                  </a:cubicBezTo>
                  <a:cubicBezTo>
                    <a:pt x="74" y="476"/>
                    <a:pt x="66" y="476"/>
                    <a:pt x="65" y="478"/>
                  </a:cubicBezTo>
                  <a:cubicBezTo>
                    <a:pt x="64" y="481"/>
                    <a:pt x="70" y="484"/>
                    <a:pt x="65" y="486"/>
                  </a:cubicBezTo>
                  <a:cubicBezTo>
                    <a:pt x="61" y="488"/>
                    <a:pt x="63" y="478"/>
                    <a:pt x="61" y="477"/>
                  </a:cubicBezTo>
                  <a:cubicBezTo>
                    <a:pt x="58" y="476"/>
                    <a:pt x="56" y="478"/>
                    <a:pt x="58" y="484"/>
                  </a:cubicBezTo>
                  <a:cubicBezTo>
                    <a:pt x="61" y="490"/>
                    <a:pt x="55" y="485"/>
                    <a:pt x="53" y="482"/>
                  </a:cubicBezTo>
                  <a:cubicBezTo>
                    <a:pt x="50" y="479"/>
                    <a:pt x="47" y="483"/>
                    <a:pt x="50" y="486"/>
                  </a:cubicBezTo>
                  <a:cubicBezTo>
                    <a:pt x="53" y="489"/>
                    <a:pt x="44" y="486"/>
                    <a:pt x="44" y="491"/>
                  </a:cubicBezTo>
                  <a:cubicBezTo>
                    <a:pt x="44" y="496"/>
                    <a:pt x="48" y="492"/>
                    <a:pt x="52" y="493"/>
                  </a:cubicBezTo>
                  <a:cubicBezTo>
                    <a:pt x="57" y="494"/>
                    <a:pt x="55" y="500"/>
                    <a:pt x="58" y="503"/>
                  </a:cubicBezTo>
                  <a:cubicBezTo>
                    <a:pt x="61" y="505"/>
                    <a:pt x="59" y="495"/>
                    <a:pt x="62" y="494"/>
                  </a:cubicBezTo>
                  <a:cubicBezTo>
                    <a:pt x="66" y="493"/>
                    <a:pt x="62" y="502"/>
                    <a:pt x="70" y="504"/>
                  </a:cubicBezTo>
                  <a:cubicBezTo>
                    <a:pt x="78" y="507"/>
                    <a:pt x="71" y="503"/>
                    <a:pt x="74" y="500"/>
                  </a:cubicBezTo>
                  <a:cubicBezTo>
                    <a:pt x="78" y="498"/>
                    <a:pt x="82" y="508"/>
                    <a:pt x="86" y="509"/>
                  </a:cubicBezTo>
                  <a:cubicBezTo>
                    <a:pt x="90" y="510"/>
                    <a:pt x="87" y="504"/>
                    <a:pt x="84" y="501"/>
                  </a:cubicBezTo>
                  <a:cubicBezTo>
                    <a:pt x="82" y="498"/>
                    <a:pt x="87" y="500"/>
                    <a:pt x="91" y="501"/>
                  </a:cubicBezTo>
                  <a:cubicBezTo>
                    <a:pt x="95" y="503"/>
                    <a:pt x="98" y="503"/>
                    <a:pt x="98" y="500"/>
                  </a:cubicBezTo>
                  <a:cubicBezTo>
                    <a:pt x="99" y="499"/>
                    <a:pt x="99" y="499"/>
                    <a:pt x="100" y="500"/>
                  </a:cubicBezTo>
                  <a:cubicBezTo>
                    <a:pt x="96" y="497"/>
                    <a:pt x="83" y="499"/>
                    <a:pt x="81" y="499"/>
                  </a:cubicBezTo>
                  <a:cubicBezTo>
                    <a:pt x="79" y="498"/>
                    <a:pt x="81" y="468"/>
                    <a:pt x="81" y="461"/>
                  </a:cubicBezTo>
                  <a:cubicBezTo>
                    <a:pt x="81" y="461"/>
                    <a:pt x="81" y="461"/>
                    <a:pt x="80" y="461"/>
                  </a:cubicBezTo>
                  <a:cubicBezTo>
                    <a:pt x="77" y="461"/>
                    <a:pt x="70" y="462"/>
                    <a:pt x="71" y="457"/>
                  </a:cubicBezTo>
                  <a:cubicBezTo>
                    <a:pt x="71" y="456"/>
                    <a:pt x="72" y="456"/>
                    <a:pt x="72" y="455"/>
                  </a:cubicBezTo>
                  <a:cubicBezTo>
                    <a:pt x="71" y="454"/>
                    <a:pt x="69" y="453"/>
                    <a:pt x="66" y="452"/>
                  </a:cubicBezTo>
                  <a:cubicBezTo>
                    <a:pt x="61" y="450"/>
                    <a:pt x="49" y="452"/>
                    <a:pt x="46" y="452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7" name="Freeform 110"/>
            <p:cNvSpPr/>
            <p:nvPr/>
          </p:nvSpPr>
          <p:spPr bwMode="auto">
            <a:xfrm>
              <a:off x="3410298" y="3497392"/>
              <a:ext cx="148138" cy="148138"/>
            </a:xfrm>
            <a:custGeom>
              <a:avLst/>
              <a:gdLst/>
              <a:ahLst/>
              <a:cxnLst>
                <a:cxn ang="0">
                  <a:pos x="96" y="54"/>
                </a:cxn>
                <a:cxn ang="0">
                  <a:pos x="87" y="56"/>
                </a:cxn>
                <a:cxn ang="0">
                  <a:pos x="81" y="43"/>
                </a:cxn>
                <a:cxn ang="0">
                  <a:pos x="73" y="34"/>
                </a:cxn>
                <a:cxn ang="0">
                  <a:pos x="64" y="33"/>
                </a:cxn>
                <a:cxn ang="0">
                  <a:pos x="58" y="24"/>
                </a:cxn>
                <a:cxn ang="0">
                  <a:pos x="56" y="10"/>
                </a:cxn>
                <a:cxn ang="0">
                  <a:pos x="55" y="4"/>
                </a:cxn>
                <a:cxn ang="0">
                  <a:pos x="53" y="5"/>
                </a:cxn>
                <a:cxn ang="0">
                  <a:pos x="43" y="0"/>
                </a:cxn>
                <a:cxn ang="0">
                  <a:pos x="30" y="1"/>
                </a:cxn>
                <a:cxn ang="0">
                  <a:pos x="16" y="4"/>
                </a:cxn>
                <a:cxn ang="0">
                  <a:pos x="7" y="14"/>
                </a:cxn>
                <a:cxn ang="0">
                  <a:pos x="4" y="32"/>
                </a:cxn>
                <a:cxn ang="0">
                  <a:pos x="0" y="31"/>
                </a:cxn>
                <a:cxn ang="0">
                  <a:pos x="16" y="47"/>
                </a:cxn>
                <a:cxn ang="0">
                  <a:pos x="28" y="55"/>
                </a:cxn>
                <a:cxn ang="0">
                  <a:pos x="41" y="62"/>
                </a:cxn>
                <a:cxn ang="0">
                  <a:pos x="62" y="72"/>
                </a:cxn>
                <a:cxn ang="0">
                  <a:pos x="53" y="87"/>
                </a:cxn>
                <a:cxn ang="0">
                  <a:pos x="49" y="95"/>
                </a:cxn>
                <a:cxn ang="0">
                  <a:pos x="60" y="97"/>
                </a:cxn>
                <a:cxn ang="0">
                  <a:pos x="71" y="98"/>
                </a:cxn>
                <a:cxn ang="0">
                  <a:pos x="80" y="96"/>
                </a:cxn>
                <a:cxn ang="0">
                  <a:pos x="89" y="92"/>
                </a:cxn>
                <a:cxn ang="0">
                  <a:pos x="95" y="75"/>
                </a:cxn>
                <a:cxn ang="0">
                  <a:pos x="96" y="54"/>
                </a:cxn>
              </a:cxnLst>
              <a:rect l="0" t="0" r="r" b="b"/>
              <a:pathLst>
                <a:path w="100" h="100">
                  <a:moveTo>
                    <a:pt x="96" y="54"/>
                  </a:moveTo>
                  <a:cubicBezTo>
                    <a:pt x="92" y="52"/>
                    <a:pt x="88" y="56"/>
                    <a:pt x="87" y="56"/>
                  </a:cubicBezTo>
                  <a:cubicBezTo>
                    <a:pt x="85" y="56"/>
                    <a:pt x="82" y="47"/>
                    <a:pt x="81" y="43"/>
                  </a:cubicBezTo>
                  <a:cubicBezTo>
                    <a:pt x="80" y="40"/>
                    <a:pt x="76" y="32"/>
                    <a:pt x="73" y="34"/>
                  </a:cubicBezTo>
                  <a:cubicBezTo>
                    <a:pt x="71" y="36"/>
                    <a:pt x="71" y="33"/>
                    <a:pt x="64" y="33"/>
                  </a:cubicBezTo>
                  <a:cubicBezTo>
                    <a:pt x="56" y="33"/>
                    <a:pt x="56" y="31"/>
                    <a:pt x="58" y="24"/>
                  </a:cubicBezTo>
                  <a:cubicBezTo>
                    <a:pt x="59" y="16"/>
                    <a:pt x="53" y="12"/>
                    <a:pt x="56" y="10"/>
                  </a:cubicBezTo>
                  <a:cubicBezTo>
                    <a:pt x="58" y="9"/>
                    <a:pt x="58" y="7"/>
                    <a:pt x="55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1" y="5"/>
                    <a:pt x="47" y="0"/>
                    <a:pt x="43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6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8" y="17"/>
                    <a:pt x="6" y="31"/>
                    <a:pt x="4" y="32"/>
                  </a:cubicBezTo>
                  <a:cubicBezTo>
                    <a:pt x="3" y="32"/>
                    <a:pt x="2" y="32"/>
                    <a:pt x="0" y="31"/>
                  </a:cubicBezTo>
                  <a:cubicBezTo>
                    <a:pt x="3" y="36"/>
                    <a:pt x="11" y="44"/>
                    <a:pt x="16" y="47"/>
                  </a:cubicBezTo>
                  <a:cubicBezTo>
                    <a:pt x="22" y="51"/>
                    <a:pt x="22" y="55"/>
                    <a:pt x="28" y="55"/>
                  </a:cubicBezTo>
                  <a:cubicBezTo>
                    <a:pt x="35" y="56"/>
                    <a:pt x="38" y="59"/>
                    <a:pt x="41" y="62"/>
                  </a:cubicBezTo>
                  <a:cubicBezTo>
                    <a:pt x="43" y="65"/>
                    <a:pt x="60" y="70"/>
                    <a:pt x="62" y="72"/>
                  </a:cubicBezTo>
                  <a:cubicBezTo>
                    <a:pt x="63" y="75"/>
                    <a:pt x="53" y="81"/>
                    <a:pt x="53" y="87"/>
                  </a:cubicBezTo>
                  <a:cubicBezTo>
                    <a:pt x="53" y="93"/>
                    <a:pt x="49" y="93"/>
                    <a:pt x="49" y="95"/>
                  </a:cubicBezTo>
                  <a:cubicBezTo>
                    <a:pt x="49" y="97"/>
                    <a:pt x="57" y="95"/>
                    <a:pt x="60" y="97"/>
                  </a:cubicBezTo>
                  <a:cubicBezTo>
                    <a:pt x="63" y="99"/>
                    <a:pt x="67" y="96"/>
                    <a:pt x="71" y="98"/>
                  </a:cubicBezTo>
                  <a:cubicBezTo>
                    <a:pt x="74" y="100"/>
                    <a:pt x="78" y="95"/>
                    <a:pt x="80" y="96"/>
                  </a:cubicBezTo>
                  <a:cubicBezTo>
                    <a:pt x="83" y="97"/>
                    <a:pt x="86" y="91"/>
                    <a:pt x="89" y="92"/>
                  </a:cubicBezTo>
                  <a:cubicBezTo>
                    <a:pt x="93" y="92"/>
                    <a:pt x="96" y="80"/>
                    <a:pt x="95" y="75"/>
                  </a:cubicBezTo>
                  <a:cubicBezTo>
                    <a:pt x="94" y="70"/>
                    <a:pt x="100" y="56"/>
                    <a:pt x="96" y="5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8" name="Freeform 111"/>
            <p:cNvSpPr/>
            <p:nvPr/>
          </p:nvSpPr>
          <p:spPr bwMode="auto">
            <a:xfrm>
              <a:off x="3024652" y="2983197"/>
              <a:ext cx="55093" cy="44074"/>
            </a:xfrm>
            <a:custGeom>
              <a:avLst/>
              <a:gdLst/>
              <a:ahLst/>
              <a:cxnLst>
                <a:cxn ang="0">
                  <a:pos x="36" y="24"/>
                </a:cxn>
                <a:cxn ang="0">
                  <a:pos x="38" y="17"/>
                </a:cxn>
                <a:cxn ang="0">
                  <a:pos x="26" y="3"/>
                </a:cxn>
                <a:cxn ang="0">
                  <a:pos x="21" y="2"/>
                </a:cxn>
                <a:cxn ang="0">
                  <a:pos x="10" y="0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6" y="14"/>
                </a:cxn>
                <a:cxn ang="0">
                  <a:pos x="12" y="13"/>
                </a:cxn>
                <a:cxn ang="0">
                  <a:pos x="17" y="17"/>
                </a:cxn>
                <a:cxn ang="0">
                  <a:pos x="25" y="24"/>
                </a:cxn>
                <a:cxn ang="0">
                  <a:pos x="32" y="30"/>
                </a:cxn>
                <a:cxn ang="0">
                  <a:pos x="34" y="30"/>
                </a:cxn>
                <a:cxn ang="0">
                  <a:pos x="36" y="24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5" y="23"/>
                    <a:pt x="36" y="19"/>
                    <a:pt x="38" y="17"/>
                  </a:cubicBezTo>
                  <a:cubicBezTo>
                    <a:pt x="33" y="12"/>
                    <a:pt x="29" y="6"/>
                    <a:pt x="26" y="3"/>
                  </a:cubicBezTo>
                  <a:cubicBezTo>
                    <a:pt x="24" y="3"/>
                    <a:pt x="22" y="3"/>
                    <a:pt x="21" y="2"/>
                  </a:cubicBezTo>
                  <a:cubicBezTo>
                    <a:pt x="18" y="0"/>
                    <a:pt x="12" y="2"/>
                    <a:pt x="10" y="0"/>
                  </a:cubicBezTo>
                  <a:cubicBezTo>
                    <a:pt x="8" y="0"/>
                    <a:pt x="6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6"/>
                    <a:pt x="0" y="12"/>
                    <a:pt x="6" y="14"/>
                  </a:cubicBezTo>
                  <a:cubicBezTo>
                    <a:pt x="11" y="17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5" y="20"/>
                    <a:pt x="25" y="24"/>
                  </a:cubicBezTo>
                  <a:cubicBezTo>
                    <a:pt x="25" y="28"/>
                    <a:pt x="27" y="30"/>
                    <a:pt x="32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8"/>
                    <a:pt x="36" y="25"/>
                    <a:pt x="36" y="2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9" name="Freeform 112"/>
            <p:cNvSpPr/>
            <p:nvPr/>
          </p:nvSpPr>
          <p:spPr bwMode="auto">
            <a:xfrm>
              <a:off x="3074847" y="3005234"/>
              <a:ext cx="96718" cy="46523"/>
            </a:xfrm>
            <a:custGeom>
              <a:avLst/>
              <a:gdLst/>
              <a:ahLst/>
              <a:cxnLst>
                <a:cxn ang="0">
                  <a:pos x="59" y="9"/>
                </a:cxn>
                <a:cxn ang="0">
                  <a:pos x="43" y="2"/>
                </a:cxn>
                <a:cxn ang="0">
                  <a:pos x="27" y="8"/>
                </a:cxn>
                <a:cxn ang="0">
                  <a:pos x="9" y="7"/>
                </a:cxn>
                <a:cxn ang="0">
                  <a:pos x="4" y="2"/>
                </a:cxn>
                <a:cxn ang="0">
                  <a:pos x="2" y="9"/>
                </a:cxn>
                <a:cxn ang="0">
                  <a:pos x="0" y="15"/>
                </a:cxn>
                <a:cxn ang="0">
                  <a:pos x="15" y="22"/>
                </a:cxn>
                <a:cxn ang="0">
                  <a:pos x="23" y="27"/>
                </a:cxn>
                <a:cxn ang="0">
                  <a:pos x="32" y="25"/>
                </a:cxn>
                <a:cxn ang="0">
                  <a:pos x="29" y="19"/>
                </a:cxn>
                <a:cxn ang="0">
                  <a:pos x="35" y="13"/>
                </a:cxn>
                <a:cxn ang="0">
                  <a:pos x="47" y="9"/>
                </a:cxn>
                <a:cxn ang="0">
                  <a:pos x="50" y="17"/>
                </a:cxn>
                <a:cxn ang="0">
                  <a:pos x="57" y="29"/>
                </a:cxn>
                <a:cxn ang="0">
                  <a:pos x="65" y="21"/>
                </a:cxn>
                <a:cxn ang="0">
                  <a:pos x="66" y="18"/>
                </a:cxn>
                <a:cxn ang="0">
                  <a:pos x="59" y="9"/>
                </a:cxn>
              </a:cxnLst>
              <a:rect l="0" t="0" r="r" b="b"/>
              <a:pathLst>
                <a:path w="66" h="31">
                  <a:moveTo>
                    <a:pt x="59" y="9"/>
                  </a:moveTo>
                  <a:cubicBezTo>
                    <a:pt x="55" y="3"/>
                    <a:pt x="48" y="4"/>
                    <a:pt x="43" y="2"/>
                  </a:cubicBezTo>
                  <a:cubicBezTo>
                    <a:pt x="39" y="0"/>
                    <a:pt x="33" y="2"/>
                    <a:pt x="27" y="8"/>
                  </a:cubicBezTo>
                  <a:cubicBezTo>
                    <a:pt x="22" y="13"/>
                    <a:pt x="14" y="10"/>
                    <a:pt x="9" y="7"/>
                  </a:cubicBezTo>
                  <a:cubicBezTo>
                    <a:pt x="8" y="6"/>
                    <a:pt x="6" y="4"/>
                    <a:pt x="4" y="2"/>
                  </a:cubicBezTo>
                  <a:cubicBezTo>
                    <a:pt x="2" y="4"/>
                    <a:pt x="1" y="8"/>
                    <a:pt x="2" y="9"/>
                  </a:cubicBezTo>
                  <a:cubicBezTo>
                    <a:pt x="2" y="10"/>
                    <a:pt x="1" y="13"/>
                    <a:pt x="0" y="15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5" y="31"/>
                    <a:pt x="31" y="28"/>
                    <a:pt x="32" y="25"/>
                  </a:cubicBezTo>
                  <a:cubicBezTo>
                    <a:pt x="33" y="23"/>
                    <a:pt x="29" y="22"/>
                    <a:pt x="29" y="19"/>
                  </a:cubicBezTo>
                  <a:cubicBezTo>
                    <a:pt x="28" y="16"/>
                    <a:pt x="34" y="17"/>
                    <a:pt x="35" y="13"/>
                  </a:cubicBezTo>
                  <a:cubicBezTo>
                    <a:pt x="36" y="10"/>
                    <a:pt x="44" y="8"/>
                    <a:pt x="47" y="9"/>
                  </a:cubicBezTo>
                  <a:cubicBezTo>
                    <a:pt x="51" y="11"/>
                    <a:pt x="54" y="13"/>
                    <a:pt x="50" y="17"/>
                  </a:cubicBezTo>
                  <a:cubicBezTo>
                    <a:pt x="48" y="20"/>
                    <a:pt x="53" y="25"/>
                    <a:pt x="57" y="29"/>
                  </a:cubicBezTo>
                  <a:cubicBezTo>
                    <a:pt x="60" y="26"/>
                    <a:pt x="63" y="22"/>
                    <a:pt x="65" y="21"/>
                  </a:cubicBezTo>
                  <a:cubicBezTo>
                    <a:pt x="65" y="21"/>
                    <a:pt x="66" y="19"/>
                    <a:pt x="66" y="18"/>
                  </a:cubicBezTo>
                  <a:cubicBezTo>
                    <a:pt x="64" y="17"/>
                    <a:pt x="62" y="13"/>
                    <a:pt x="59" y="9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0" name="Freeform 113"/>
            <p:cNvSpPr/>
            <p:nvPr/>
          </p:nvSpPr>
          <p:spPr bwMode="auto">
            <a:xfrm>
              <a:off x="3140958" y="2957487"/>
              <a:ext cx="198332" cy="282808"/>
            </a:xfrm>
            <a:custGeom>
              <a:avLst/>
              <a:gdLst/>
              <a:ahLst/>
              <a:cxnLst>
                <a:cxn ang="0">
                  <a:pos x="21" y="140"/>
                </a:cxn>
                <a:cxn ang="0">
                  <a:pos x="30" y="140"/>
                </a:cxn>
                <a:cxn ang="0">
                  <a:pos x="38" y="146"/>
                </a:cxn>
                <a:cxn ang="0">
                  <a:pos x="38" y="147"/>
                </a:cxn>
                <a:cxn ang="0">
                  <a:pos x="48" y="147"/>
                </a:cxn>
                <a:cxn ang="0">
                  <a:pos x="55" y="156"/>
                </a:cxn>
                <a:cxn ang="0">
                  <a:pos x="62" y="163"/>
                </a:cxn>
                <a:cxn ang="0">
                  <a:pos x="66" y="170"/>
                </a:cxn>
                <a:cxn ang="0">
                  <a:pos x="79" y="172"/>
                </a:cxn>
                <a:cxn ang="0">
                  <a:pos x="86" y="171"/>
                </a:cxn>
                <a:cxn ang="0">
                  <a:pos x="93" y="170"/>
                </a:cxn>
                <a:cxn ang="0">
                  <a:pos x="101" y="177"/>
                </a:cxn>
                <a:cxn ang="0">
                  <a:pos x="95" y="187"/>
                </a:cxn>
                <a:cxn ang="0">
                  <a:pos x="102" y="192"/>
                </a:cxn>
                <a:cxn ang="0">
                  <a:pos x="103" y="192"/>
                </a:cxn>
                <a:cxn ang="0">
                  <a:pos x="107" y="177"/>
                </a:cxn>
                <a:cxn ang="0">
                  <a:pos x="109" y="161"/>
                </a:cxn>
                <a:cxn ang="0">
                  <a:pos x="102" y="143"/>
                </a:cxn>
                <a:cxn ang="0">
                  <a:pos x="110" y="137"/>
                </a:cxn>
                <a:cxn ang="0">
                  <a:pos x="108" y="132"/>
                </a:cxn>
                <a:cxn ang="0">
                  <a:pos x="105" y="126"/>
                </a:cxn>
                <a:cxn ang="0">
                  <a:pos x="122" y="125"/>
                </a:cxn>
                <a:cxn ang="0">
                  <a:pos x="134" y="121"/>
                </a:cxn>
                <a:cxn ang="0">
                  <a:pos x="132" y="115"/>
                </a:cxn>
                <a:cxn ang="0">
                  <a:pos x="133" y="106"/>
                </a:cxn>
                <a:cxn ang="0">
                  <a:pos x="128" y="98"/>
                </a:cxn>
                <a:cxn ang="0">
                  <a:pos x="131" y="77"/>
                </a:cxn>
                <a:cxn ang="0">
                  <a:pos x="118" y="74"/>
                </a:cxn>
                <a:cxn ang="0">
                  <a:pos x="102" y="67"/>
                </a:cxn>
                <a:cxn ang="0">
                  <a:pos x="83" y="65"/>
                </a:cxn>
                <a:cxn ang="0">
                  <a:pos x="75" y="50"/>
                </a:cxn>
                <a:cxn ang="0">
                  <a:pos x="70" y="43"/>
                </a:cxn>
                <a:cxn ang="0">
                  <a:pos x="65" y="40"/>
                </a:cxn>
                <a:cxn ang="0">
                  <a:pos x="67" y="35"/>
                </a:cxn>
                <a:cxn ang="0">
                  <a:pos x="69" y="27"/>
                </a:cxn>
                <a:cxn ang="0">
                  <a:pos x="78" y="14"/>
                </a:cxn>
                <a:cxn ang="0">
                  <a:pos x="82" y="12"/>
                </a:cxn>
                <a:cxn ang="0">
                  <a:pos x="85" y="10"/>
                </a:cxn>
                <a:cxn ang="0">
                  <a:pos x="87" y="3"/>
                </a:cxn>
                <a:cxn ang="0">
                  <a:pos x="75" y="9"/>
                </a:cxn>
                <a:cxn ang="0">
                  <a:pos x="65" y="14"/>
                </a:cxn>
                <a:cxn ang="0">
                  <a:pos x="55" y="18"/>
                </a:cxn>
                <a:cxn ang="0">
                  <a:pos x="49" y="17"/>
                </a:cxn>
                <a:cxn ang="0">
                  <a:pos x="39" y="27"/>
                </a:cxn>
                <a:cxn ang="0">
                  <a:pos x="35" y="37"/>
                </a:cxn>
                <a:cxn ang="0">
                  <a:pos x="24" y="50"/>
                </a:cxn>
                <a:cxn ang="0">
                  <a:pos x="21" y="51"/>
                </a:cxn>
                <a:cxn ang="0">
                  <a:pos x="20" y="54"/>
                </a:cxn>
                <a:cxn ang="0">
                  <a:pos x="12" y="62"/>
                </a:cxn>
                <a:cxn ang="0">
                  <a:pos x="16" y="65"/>
                </a:cxn>
                <a:cxn ang="0">
                  <a:pos x="18" y="74"/>
                </a:cxn>
                <a:cxn ang="0">
                  <a:pos x="18" y="80"/>
                </a:cxn>
                <a:cxn ang="0">
                  <a:pos x="20" y="98"/>
                </a:cxn>
                <a:cxn ang="0">
                  <a:pos x="17" y="108"/>
                </a:cxn>
                <a:cxn ang="0">
                  <a:pos x="8" y="115"/>
                </a:cxn>
                <a:cxn ang="0">
                  <a:pos x="2" y="122"/>
                </a:cxn>
                <a:cxn ang="0">
                  <a:pos x="0" y="127"/>
                </a:cxn>
                <a:cxn ang="0">
                  <a:pos x="14" y="135"/>
                </a:cxn>
                <a:cxn ang="0">
                  <a:pos x="21" y="140"/>
                </a:cxn>
              </a:cxnLst>
              <a:rect l="0" t="0" r="r" b="b"/>
              <a:pathLst>
                <a:path w="135" h="192">
                  <a:moveTo>
                    <a:pt x="21" y="140"/>
                  </a:moveTo>
                  <a:cubicBezTo>
                    <a:pt x="24" y="142"/>
                    <a:pt x="29" y="141"/>
                    <a:pt x="30" y="140"/>
                  </a:cubicBezTo>
                  <a:cubicBezTo>
                    <a:pt x="31" y="139"/>
                    <a:pt x="34" y="142"/>
                    <a:pt x="38" y="146"/>
                  </a:cubicBezTo>
                  <a:cubicBezTo>
                    <a:pt x="38" y="146"/>
                    <a:pt x="38" y="147"/>
                    <a:pt x="38" y="147"/>
                  </a:cubicBezTo>
                  <a:cubicBezTo>
                    <a:pt x="42" y="146"/>
                    <a:pt x="46" y="145"/>
                    <a:pt x="48" y="147"/>
                  </a:cubicBezTo>
                  <a:cubicBezTo>
                    <a:pt x="51" y="148"/>
                    <a:pt x="50" y="156"/>
                    <a:pt x="55" y="156"/>
                  </a:cubicBezTo>
                  <a:cubicBezTo>
                    <a:pt x="59" y="156"/>
                    <a:pt x="62" y="161"/>
                    <a:pt x="62" y="163"/>
                  </a:cubicBezTo>
                  <a:cubicBezTo>
                    <a:pt x="61" y="165"/>
                    <a:pt x="66" y="167"/>
                    <a:pt x="66" y="170"/>
                  </a:cubicBezTo>
                  <a:cubicBezTo>
                    <a:pt x="66" y="174"/>
                    <a:pt x="77" y="173"/>
                    <a:pt x="79" y="172"/>
                  </a:cubicBezTo>
                  <a:cubicBezTo>
                    <a:pt x="81" y="170"/>
                    <a:pt x="84" y="170"/>
                    <a:pt x="86" y="171"/>
                  </a:cubicBezTo>
                  <a:cubicBezTo>
                    <a:pt x="88" y="172"/>
                    <a:pt x="91" y="170"/>
                    <a:pt x="93" y="170"/>
                  </a:cubicBezTo>
                  <a:cubicBezTo>
                    <a:pt x="95" y="171"/>
                    <a:pt x="103" y="174"/>
                    <a:pt x="101" y="177"/>
                  </a:cubicBezTo>
                  <a:cubicBezTo>
                    <a:pt x="100" y="180"/>
                    <a:pt x="94" y="184"/>
                    <a:pt x="95" y="187"/>
                  </a:cubicBezTo>
                  <a:cubicBezTo>
                    <a:pt x="96" y="188"/>
                    <a:pt x="100" y="190"/>
                    <a:pt x="102" y="192"/>
                  </a:cubicBezTo>
                  <a:cubicBezTo>
                    <a:pt x="102" y="192"/>
                    <a:pt x="103" y="192"/>
                    <a:pt x="103" y="192"/>
                  </a:cubicBezTo>
                  <a:cubicBezTo>
                    <a:pt x="106" y="191"/>
                    <a:pt x="107" y="180"/>
                    <a:pt x="107" y="177"/>
                  </a:cubicBezTo>
                  <a:cubicBezTo>
                    <a:pt x="107" y="173"/>
                    <a:pt x="108" y="165"/>
                    <a:pt x="109" y="161"/>
                  </a:cubicBezTo>
                  <a:cubicBezTo>
                    <a:pt x="111" y="155"/>
                    <a:pt x="102" y="150"/>
                    <a:pt x="102" y="143"/>
                  </a:cubicBezTo>
                  <a:cubicBezTo>
                    <a:pt x="102" y="136"/>
                    <a:pt x="106" y="140"/>
                    <a:pt x="110" y="137"/>
                  </a:cubicBezTo>
                  <a:cubicBezTo>
                    <a:pt x="114" y="134"/>
                    <a:pt x="110" y="133"/>
                    <a:pt x="108" y="132"/>
                  </a:cubicBezTo>
                  <a:cubicBezTo>
                    <a:pt x="106" y="132"/>
                    <a:pt x="104" y="128"/>
                    <a:pt x="105" y="126"/>
                  </a:cubicBezTo>
                  <a:cubicBezTo>
                    <a:pt x="105" y="124"/>
                    <a:pt x="118" y="125"/>
                    <a:pt x="122" y="125"/>
                  </a:cubicBezTo>
                  <a:cubicBezTo>
                    <a:pt x="126" y="125"/>
                    <a:pt x="134" y="121"/>
                    <a:pt x="134" y="121"/>
                  </a:cubicBezTo>
                  <a:cubicBezTo>
                    <a:pt x="134" y="120"/>
                    <a:pt x="135" y="117"/>
                    <a:pt x="132" y="115"/>
                  </a:cubicBezTo>
                  <a:cubicBezTo>
                    <a:pt x="129" y="112"/>
                    <a:pt x="130" y="109"/>
                    <a:pt x="133" y="106"/>
                  </a:cubicBezTo>
                  <a:cubicBezTo>
                    <a:pt x="135" y="104"/>
                    <a:pt x="131" y="101"/>
                    <a:pt x="128" y="98"/>
                  </a:cubicBezTo>
                  <a:cubicBezTo>
                    <a:pt x="125" y="94"/>
                    <a:pt x="128" y="83"/>
                    <a:pt x="131" y="77"/>
                  </a:cubicBezTo>
                  <a:cubicBezTo>
                    <a:pt x="134" y="72"/>
                    <a:pt x="124" y="73"/>
                    <a:pt x="118" y="74"/>
                  </a:cubicBezTo>
                  <a:cubicBezTo>
                    <a:pt x="111" y="74"/>
                    <a:pt x="106" y="72"/>
                    <a:pt x="102" y="67"/>
                  </a:cubicBezTo>
                  <a:cubicBezTo>
                    <a:pt x="98" y="61"/>
                    <a:pt x="92" y="65"/>
                    <a:pt x="83" y="65"/>
                  </a:cubicBezTo>
                  <a:cubicBezTo>
                    <a:pt x="73" y="65"/>
                    <a:pt x="75" y="54"/>
                    <a:pt x="75" y="50"/>
                  </a:cubicBezTo>
                  <a:cubicBezTo>
                    <a:pt x="76" y="46"/>
                    <a:pt x="70" y="45"/>
                    <a:pt x="70" y="43"/>
                  </a:cubicBezTo>
                  <a:cubicBezTo>
                    <a:pt x="70" y="40"/>
                    <a:pt x="68" y="40"/>
                    <a:pt x="65" y="40"/>
                  </a:cubicBezTo>
                  <a:cubicBezTo>
                    <a:pt x="63" y="40"/>
                    <a:pt x="65" y="37"/>
                    <a:pt x="67" y="35"/>
                  </a:cubicBezTo>
                  <a:cubicBezTo>
                    <a:pt x="69" y="33"/>
                    <a:pt x="68" y="31"/>
                    <a:pt x="69" y="27"/>
                  </a:cubicBezTo>
                  <a:cubicBezTo>
                    <a:pt x="69" y="22"/>
                    <a:pt x="75" y="18"/>
                    <a:pt x="78" y="14"/>
                  </a:cubicBezTo>
                  <a:cubicBezTo>
                    <a:pt x="79" y="13"/>
                    <a:pt x="80" y="12"/>
                    <a:pt x="82" y="12"/>
                  </a:cubicBezTo>
                  <a:cubicBezTo>
                    <a:pt x="82" y="11"/>
                    <a:pt x="83" y="10"/>
                    <a:pt x="85" y="10"/>
                  </a:cubicBezTo>
                  <a:cubicBezTo>
                    <a:pt x="90" y="9"/>
                    <a:pt x="92" y="5"/>
                    <a:pt x="87" y="3"/>
                  </a:cubicBezTo>
                  <a:cubicBezTo>
                    <a:pt x="83" y="0"/>
                    <a:pt x="80" y="8"/>
                    <a:pt x="75" y="9"/>
                  </a:cubicBezTo>
                  <a:cubicBezTo>
                    <a:pt x="69" y="9"/>
                    <a:pt x="68" y="13"/>
                    <a:pt x="65" y="14"/>
                  </a:cubicBezTo>
                  <a:cubicBezTo>
                    <a:pt x="61" y="16"/>
                    <a:pt x="55" y="15"/>
                    <a:pt x="55" y="18"/>
                  </a:cubicBezTo>
                  <a:cubicBezTo>
                    <a:pt x="54" y="21"/>
                    <a:pt x="52" y="18"/>
                    <a:pt x="49" y="17"/>
                  </a:cubicBezTo>
                  <a:cubicBezTo>
                    <a:pt x="46" y="16"/>
                    <a:pt x="39" y="23"/>
                    <a:pt x="39" y="27"/>
                  </a:cubicBezTo>
                  <a:cubicBezTo>
                    <a:pt x="39" y="30"/>
                    <a:pt x="40" y="34"/>
                    <a:pt x="35" y="37"/>
                  </a:cubicBezTo>
                  <a:cubicBezTo>
                    <a:pt x="29" y="41"/>
                    <a:pt x="26" y="47"/>
                    <a:pt x="24" y="50"/>
                  </a:cubicBezTo>
                  <a:cubicBezTo>
                    <a:pt x="23" y="51"/>
                    <a:pt x="22" y="51"/>
                    <a:pt x="21" y="51"/>
                  </a:cubicBezTo>
                  <a:cubicBezTo>
                    <a:pt x="21" y="52"/>
                    <a:pt x="20" y="54"/>
                    <a:pt x="20" y="54"/>
                  </a:cubicBezTo>
                  <a:cubicBezTo>
                    <a:pt x="18" y="55"/>
                    <a:pt x="15" y="59"/>
                    <a:pt x="12" y="62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9" y="69"/>
                    <a:pt x="17" y="72"/>
                    <a:pt x="18" y="74"/>
                  </a:cubicBezTo>
                  <a:cubicBezTo>
                    <a:pt x="19" y="76"/>
                    <a:pt x="20" y="79"/>
                    <a:pt x="18" y="80"/>
                  </a:cubicBezTo>
                  <a:cubicBezTo>
                    <a:pt x="16" y="82"/>
                    <a:pt x="18" y="95"/>
                    <a:pt x="20" y="98"/>
                  </a:cubicBezTo>
                  <a:cubicBezTo>
                    <a:pt x="22" y="100"/>
                    <a:pt x="20" y="103"/>
                    <a:pt x="17" y="108"/>
                  </a:cubicBezTo>
                  <a:cubicBezTo>
                    <a:pt x="15" y="113"/>
                    <a:pt x="13" y="115"/>
                    <a:pt x="8" y="115"/>
                  </a:cubicBezTo>
                  <a:cubicBezTo>
                    <a:pt x="4" y="115"/>
                    <a:pt x="4" y="122"/>
                    <a:pt x="2" y="122"/>
                  </a:cubicBezTo>
                  <a:cubicBezTo>
                    <a:pt x="1" y="122"/>
                    <a:pt x="0" y="125"/>
                    <a:pt x="0" y="127"/>
                  </a:cubicBezTo>
                  <a:cubicBezTo>
                    <a:pt x="4" y="131"/>
                    <a:pt x="12" y="135"/>
                    <a:pt x="14" y="135"/>
                  </a:cubicBezTo>
                  <a:cubicBezTo>
                    <a:pt x="16" y="135"/>
                    <a:pt x="18" y="138"/>
                    <a:pt x="21" y="14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1" name="Freeform 114"/>
            <p:cNvSpPr/>
            <p:nvPr/>
          </p:nvSpPr>
          <p:spPr bwMode="auto">
            <a:xfrm>
              <a:off x="3296440" y="3333339"/>
              <a:ext cx="205678" cy="231388"/>
            </a:xfrm>
            <a:custGeom>
              <a:avLst/>
              <a:gdLst/>
              <a:ahLst/>
              <a:cxnLst>
                <a:cxn ang="0">
                  <a:pos x="137" y="94"/>
                </a:cxn>
                <a:cxn ang="0">
                  <a:pos x="130" y="83"/>
                </a:cxn>
                <a:cxn ang="0">
                  <a:pos x="121" y="77"/>
                </a:cxn>
                <a:cxn ang="0">
                  <a:pos x="109" y="71"/>
                </a:cxn>
                <a:cxn ang="0">
                  <a:pos x="107" y="62"/>
                </a:cxn>
                <a:cxn ang="0">
                  <a:pos x="106" y="53"/>
                </a:cxn>
                <a:cxn ang="0">
                  <a:pos x="101" y="46"/>
                </a:cxn>
                <a:cxn ang="0">
                  <a:pos x="89" y="43"/>
                </a:cxn>
                <a:cxn ang="0">
                  <a:pos x="80" y="39"/>
                </a:cxn>
                <a:cxn ang="0">
                  <a:pos x="75" y="35"/>
                </a:cxn>
                <a:cxn ang="0">
                  <a:pos x="67" y="33"/>
                </a:cxn>
                <a:cxn ang="0">
                  <a:pos x="54" y="25"/>
                </a:cxn>
                <a:cxn ang="0">
                  <a:pos x="50" y="3"/>
                </a:cxn>
                <a:cxn ang="0">
                  <a:pos x="39" y="2"/>
                </a:cxn>
                <a:cxn ang="0">
                  <a:pos x="26" y="8"/>
                </a:cxn>
                <a:cxn ang="0">
                  <a:pos x="16" y="13"/>
                </a:cxn>
                <a:cxn ang="0">
                  <a:pos x="7" y="16"/>
                </a:cxn>
                <a:cxn ang="0">
                  <a:pos x="3" y="15"/>
                </a:cxn>
                <a:cxn ang="0">
                  <a:pos x="11" y="31"/>
                </a:cxn>
                <a:cxn ang="0">
                  <a:pos x="8" y="37"/>
                </a:cxn>
                <a:cxn ang="0">
                  <a:pos x="9" y="53"/>
                </a:cxn>
                <a:cxn ang="0">
                  <a:pos x="6" y="62"/>
                </a:cxn>
                <a:cxn ang="0">
                  <a:pos x="3" y="72"/>
                </a:cxn>
                <a:cxn ang="0">
                  <a:pos x="8" y="77"/>
                </a:cxn>
                <a:cxn ang="0">
                  <a:pos x="2" y="86"/>
                </a:cxn>
                <a:cxn ang="0">
                  <a:pos x="1" y="90"/>
                </a:cxn>
                <a:cxn ang="0">
                  <a:pos x="5" y="96"/>
                </a:cxn>
                <a:cxn ang="0">
                  <a:pos x="8" y="108"/>
                </a:cxn>
                <a:cxn ang="0">
                  <a:pos x="13" y="114"/>
                </a:cxn>
                <a:cxn ang="0">
                  <a:pos x="10" y="122"/>
                </a:cxn>
                <a:cxn ang="0">
                  <a:pos x="14" y="132"/>
                </a:cxn>
                <a:cxn ang="0">
                  <a:pos x="18" y="142"/>
                </a:cxn>
                <a:cxn ang="0">
                  <a:pos x="21" y="154"/>
                </a:cxn>
                <a:cxn ang="0">
                  <a:pos x="36" y="145"/>
                </a:cxn>
                <a:cxn ang="0">
                  <a:pos x="46" y="145"/>
                </a:cxn>
                <a:cxn ang="0">
                  <a:pos x="59" y="150"/>
                </a:cxn>
                <a:cxn ang="0">
                  <a:pos x="66" y="144"/>
                </a:cxn>
                <a:cxn ang="0">
                  <a:pos x="81" y="144"/>
                </a:cxn>
                <a:cxn ang="0">
                  <a:pos x="84" y="126"/>
                </a:cxn>
                <a:cxn ang="0">
                  <a:pos x="93" y="116"/>
                </a:cxn>
                <a:cxn ang="0">
                  <a:pos x="107" y="113"/>
                </a:cxn>
                <a:cxn ang="0">
                  <a:pos x="120" y="112"/>
                </a:cxn>
                <a:cxn ang="0">
                  <a:pos x="130" y="117"/>
                </a:cxn>
                <a:cxn ang="0">
                  <a:pos x="136" y="108"/>
                </a:cxn>
                <a:cxn ang="0">
                  <a:pos x="137" y="94"/>
                </a:cxn>
              </a:cxnLst>
              <a:rect l="0" t="0" r="r" b="b"/>
              <a:pathLst>
                <a:path w="139" h="157">
                  <a:moveTo>
                    <a:pt x="137" y="94"/>
                  </a:moveTo>
                  <a:cubicBezTo>
                    <a:pt x="135" y="89"/>
                    <a:pt x="130" y="88"/>
                    <a:pt x="130" y="83"/>
                  </a:cubicBezTo>
                  <a:cubicBezTo>
                    <a:pt x="130" y="77"/>
                    <a:pt x="128" y="77"/>
                    <a:pt x="121" y="77"/>
                  </a:cubicBezTo>
                  <a:cubicBezTo>
                    <a:pt x="114" y="77"/>
                    <a:pt x="109" y="76"/>
                    <a:pt x="109" y="71"/>
                  </a:cubicBezTo>
                  <a:cubicBezTo>
                    <a:pt x="108" y="67"/>
                    <a:pt x="104" y="64"/>
                    <a:pt x="107" y="62"/>
                  </a:cubicBezTo>
                  <a:cubicBezTo>
                    <a:pt x="111" y="60"/>
                    <a:pt x="105" y="57"/>
                    <a:pt x="106" y="53"/>
                  </a:cubicBezTo>
                  <a:cubicBezTo>
                    <a:pt x="106" y="49"/>
                    <a:pt x="104" y="48"/>
                    <a:pt x="101" y="46"/>
                  </a:cubicBezTo>
                  <a:cubicBezTo>
                    <a:pt x="99" y="44"/>
                    <a:pt x="89" y="47"/>
                    <a:pt x="89" y="43"/>
                  </a:cubicBezTo>
                  <a:cubicBezTo>
                    <a:pt x="89" y="39"/>
                    <a:pt x="83" y="39"/>
                    <a:pt x="80" y="39"/>
                  </a:cubicBezTo>
                  <a:cubicBezTo>
                    <a:pt x="76" y="39"/>
                    <a:pt x="79" y="34"/>
                    <a:pt x="75" y="35"/>
                  </a:cubicBezTo>
                  <a:cubicBezTo>
                    <a:pt x="71" y="35"/>
                    <a:pt x="72" y="32"/>
                    <a:pt x="67" y="33"/>
                  </a:cubicBezTo>
                  <a:cubicBezTo>
                    <a:pt x="62" y="34"/>
                    <a:pt x="59" y="31"/>
                    <a:pt x="54" y="25"/>
                  </a:cubicBezTo>
                  <a:cubicBezTo>
                    <a:pt x="48" y="19"/>
                    <a:pt x="49" y="6"/>
                    <a:pt x="50" y="3"/>
                  </a:cubicBezTo>
                  <a:cubicBezTo>
                    <a:pt x="51" y="0"/>
                    <a:pt x="44" y="2"/>
                    <a:pt x="39" y="2"/>
                  </a:cubicBezTo>
                  <a:cubicBezTo>
                    <a:pt x="35" y="2"/>
                    <a:pt x="31" y="6"/>
                    <a:pt x="26" y="8"/>
                  </a:cubicBezTo>
                  <a:cubicBezTo>
                    <a:pt x="21" y="11"/>
                    <a:pt x="19" y="11"/>
                    <a:pt x="16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8"/>
                    <a:pt x="11" y="31"/>
                  </a:cubicBezTo>
                  <a:cubicBezTo>
                    <a:pt x="12" y="34"/>
                    <a:pt x="9" y="35"/>
                    <a:pt x="8" y="37"/>
                  </a:cubicBezTo>
                  <a:cubicBezTo>
                    <a:pt x="6" y="38"/>
                    <a:pt x="8" y="50"/>
                    <a:pt x="9" y="53"/>
                  </a:cubicBezTo>
                  <a:cubicBezTo>
                    <a:pt x="9" y="55"/>
                    <a:pt x="4" y="60"/>
                    <a:pt x="6" y="62"/>
                  </a:cubicBezTo>
                  <a:cubicBezTo>
                    <a:pt x="8" y="64"/>
                    <a:pt x="3" y="69"/>
                    <a:pt x="3" y="72"/>
                  </a:cubicBezTo>
                  <a:cubicBezTo>
                    <a:pt x="3" y="75"/>
                    <a:pt x="8" y="75"/>
                    <a:pt x="8" y="77"/>
                  </a:cubicBezTo>
                  <a:cubicBezTo>
                    <a:pt x="8" y="79"/>
                    <a:pt x="4" y="85"/>
                    <a:pt x="2" y="86"/>
                  </a:cubicBezTo>
                  <a:cubicBezTo>
                    <a:pt x="0" y="87"/>
                    <a:pt x="0" y="88"/>
                    <a:pt x="1" y="90"/>
                  </a:cubicBezTo>
                  <a:cubicBezTo>
                    <a:pt x="1" y="90"/>
                    <a:pt x="2" y="93"/>
                    <a:pt x="5" y="96"/>
                  </a:cubicBezTo>
                  <a:cubicBezTo>
                    <a:pt x="9" y="99"/>
                    <a:pt x="5" y="104"/>
                    <a:pt x="8" y="108"/>
                  </a:cubicBezTo>
                  <a:cubicBezTo>
                    <a:pt x="11" y="112"/>
                    <a:pt x="15" y="112"/>
                    <a:pt x="13" y="114"/>
                  </a:cubicBezTo>
                  <a:cubicBezTo>
                    <a:pt x="10" y="116"/>
                    <a:pt x="13" y="120"/>
                    <a:pt x="10" y="122"/>
                  </a:cubicBezTo>
                  <a:cubicBezTo>
                    <a:pt x="8" y="124"/>
                    <a:pt x="11" y="130"/>
                    <a:pt x="14" y="132"/>
                  </a:cubicBezTo>
                  <a:cubicBezTo>
                    <a:pt x="17" y="133"/>
                    <a:pt x="15" y="139"/>
                    <a:pt x="18" y="142"/>
                  </a:cubicBezTo>
                  <a:cubicBezTo>
                    <a:pt x="21" y="145"/>
                    <a:pt x="20" y="152"/>
                    <a:pt x="21" y="154"/>
                  </a:cubicBezTo>
                  <a:cubicBezTo>
                    <a:pt x="22" y="157"/>
                    <a:pt x="31" y="151"/>
                    <a:pt x="36" y="145"/>
                  </a:cubicBezTo>
                  <a:cubicBezTo>
                    <a:pt x="42" y="140"/>
                    <a:pt x="41" y="144"/>
                    <a:pt x="46" y="145"/>
                  </a:cubicBezTo>
                  <a:cubicBezTo>
                    <a:pt x="51" y="146"/>
                    <a:pt x="57" y="146"/>
                    <a:pt x="59" y="150"/>
                  </a:cubicBezTo>
                  <a:cubicBezTo>
                    <a:pt x="62" y="155"/>
                    <a:pt x="64" y="146"/>
                    <a:pt x="66" y="144"/>
                  </a:cubicBezTo>
                  <a:cubicBezTo>
                    <a:pt x="68" y="142"/>
                    <a:pt x="79" y="144"/>
                    <a:pt x="81" y="144"/>
                  </a:cubicBezTo>
                  <a:cubicBezTo>
                    <a:pt x="83" y="143"/>
                    <a:pt x="85" y="129"/>
                    <a:pt x="84" y="126"/>
                  </a:cubicBezTo>
                  <a:cubicBezTo>
                    <a:pt x="84" y="124"/>
                    <a:pt x="89" y="118"/>
                    <a:pt x="93" y="116"/>
                  </a:cubicBezTo>
                  <a:cubicBezTo>
                    <a:pt x="97" y="113"/>
                    <a:pt x="103" y="115"/>
                    <a:pt x="107" y="113"/>
                  </a:cubicBezTo>
                  <a:cubicBezTo>
                    <a:pt x="110" y="112"/>
                    <a:pt x="115" y="112"/>
                    <a:pt x="120" y="112"/>
                  </a:cubicBezTo>
                  <a:cubicBezTo>
                    <a:pt x="124" y="112"/>
                    <a:pt x="128" y="117"/>
                    <a:pt x="130" y="117"/>
                  </a:cubicBezTo>
                  <a:cubicBezTo>
                    <a:pt x="133" y="117"/>
                    <a:pt x="136" y="112"/>
                    <a:pt x="136" y="108"/>
                  </a:cubicBezTo>
                  <a:cubicBezTo>
                    <a:pt x="135" y="104"/>
                    <a:pt x="139" y="99"/>
                    <a:pt x="137" y="9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2" name="Freeform 115"/>
            <p:cNvSpPr/>
            <p:nvPr/>
          </p:nvSpPr>
          <p:spPr bwMode="auto">
            <a:xfrm>
              <a:off x="3099333" y="3170511"/>
              <a:ext cx="215472" cy="312190"/>
            </a:xfrm>
            <a:custGeom>
              <a:avLst/>
              <a:gdLst/>
              <a:ahLst/>
              <a:cxnLst>
                <a:cxn ang="0">
                  <a:pos x="134" y="201"/>
                </a:cxn>
                <a:cxn ang="0">
                  <a:pos x="135" y="200"/>
                </a:cxn>
                <a:cxn ang="0">
                  <a:pos x="136" y="196"/>
                </a:cxn>
                <a:cxn ang="0">
                  <a:pos x="142" y="187"/>
                </a:cxn>
                <a:cxn ang="0">
                  <a:pos x="137" y="182"/>
                </a:cxn>
                <a:cxn ang="0">
                  <a:pos x="140" y="172"/>
                </a:cxn>
                <a:cxn ang="0">
                  <a:pos x="143" y="163"/>
                </a:cxn>
                <a:cxn ang="0">
                  <a:pos x="142" y="147"/>
                </a:cxn>
                <a:cxn ang="0">
                  <a:pos x="145" y="141"/>
                </a:cxn>
                <a:cxn ang="0">
                  <a:pos x="137" y="125"/>
                </a:cxn>
                <a:cxn ang="0">
                  <a:pos x="126" y="125"/>
                </a:cxn>
                <a:cxn ang="0">
                  <a:pos x="123" y="111"/>
                </a:cxn>
                <a:cxn ang="0">
                  <a:pos x="118" y="112"/>
                </a:cxn>
                <a:cxn ang="0">
                  <a:pos x="106" y="113"/>
                </a:cxn>
                <a:cxn ang="0">
                  <a:pos x="100" y="107"/>
                </a:cxn>
                <a:cxn ang="0">
                  <a:pos x="95" y="103"/>
                </a:cxn>
                <a:cxn ang="0">
                  <a:pos x="90" y="93"/>
                </a:cxn>
                <a:cxn ang="0">
                  <a:pos x="87" y="83"/>
                </a:cxn>
                <a:cxn ang="0">
                  <a:pos x="89" y="76"/>
                </a:cxn>
                <a:cxn ang="0">
                  <a:pos x="94" y="70"/>
                </a:cxn>
                <a:cxn ang="0">
                  <a:pos x="97" y="59"/>
                </a:cxn>
                <a:cxn ang="0">
                  <a:pos x="107" y="53"/>
                </a:cxn>
                <a:cxn ang="0">
                  <a:pos x="121" y="48"/>
                </a:cxn>
                <a:cxn ang="0">
                  <a:pos x="130" y="47"/>
                </a:cxn>
                <a:cxn ang="0">
                  <a:pos x="123" y="42"/>
                </a:cxn>
                <a:cxn ang="0">
                  <a:pos x="129" y="32"/>
                </a:cxn>
                <a:cxn ang="0">
                  <a:pos x="121" y="25"/>
                </a:cxn>
                <a:cxn ang="0">
                  <a:pos x="114" y="26"/>
                </a:cxn>
                <a:cxn ang="0">
                  <a:pos x="107" y="27"/>
                </a:cxn>
                <a:cxn ang="0">
                  <a:pos x="94" y="25"/>
                </a:cxn>
                <a:cxn ang="0">
                  <a:pos x="90" y="18"/>
                </a:cxn>
                <a:cxn ang="0">
                  <a:pos x="83" y="11"/>
                </a:cxn>
                <a:cxn ang="0">
                  <a:pos x="76" y="2"/>
                </a:cxn>
                <a:cxn ang="0">
                  <a:pos x="66" y="2"/>
                </a:cxn>
                <a:cxn ang="0">
                  <a:pos x="69" y="10"/>
                </a:cxn>
                <a:cxn ang="0">
                  <a:pos x="63" y="21"/>
                </a:cxn>
                <a:cxn ang="0">
                  <a:pos x="40" y="33"/>
                </a:cxn>
                <a:cxn ang="0">
                  <a:pos x="30" y="51"/>
                </a:cxn>
                <a:cxn ang="0">
                  <a:pos x="22" y="52"/>
                </a:cxn>
                <a:cxn ang="0">
                  <a:pos x="14" y="49"/>
                </a:cxn>
                <a:cxn ang="0">
                  <a:pos x="14" y="44"/>
                </a:cxn>
                <a:cxn ang="0">
                  <a:pos x="11" y="38"/>
                </a:cxn>
                <a:cxn ang="0">
                  <a:pos x="2" y="48"/>
                </a:cxn>
                <a:cxn ang="0">
                  <a:pos x="6" y="63"/>
                </a:cxn>
                <a:cxn ang="0">
                  <a:pos x="3" y="66"/>
                </a:cxn>
                <a:cxn ang="0">
                  <a:pos x="15" y="76"/>
                </a:cxn>
                <a:cxn ang="0">
                  <a:pos x="26" y="92"/>
                </a:cxn>
                <a:cxn ang="0">
                  <a:pos x="34" y="109"/>
                </a:cxn>
                <a:cxn ang="0">
                  <a:pos x="52" y="142"/>
                </a:cxn>
                <a:cxn ang="0">
                  <a:pos x="59" y="157"/>
                </a:cxn>
                <a:cxn ang="0">
                  <a:pos x="63" y="167"/>
                </a:cxn>
                <a:cxn ang="0">
                  <a:pos x="81" y="179"/>
                </a:cxn>
                <a:cxn ang="0">
                  <a:pos x="113" y="199"/>
                </a:cxn>
                <a:cxn ang="0">
                  <a:pos x="127" y="210"/>
                </a:cxn>
                <a:cxn ang="0">
                  <a:pos x="127" y="212"/>
                </a:cxn>
                <a:cxn ang="0">
                  <a:pos x="130" y="210"/>
                </a:cxn>
                <a:cxn ang="0">
                  <a:pos x="134" y="201"/>
                </a:cxn>
              </a:cxnLst>
              <a:rect l="0" t="0" r="r" b="b"/>
              <a:pathLst>
                <a:path w="146" h="212">
                  <a:moveTo>
                    <a:pt x="134" y="201"/>
                  </a:moveTo>
                  <a:cubicBezTo>
                    <a:pt x="134" y="201"/>
                    <a:pt x="135" y="201"/>
                    <a:pt x="135" y="200"/>
                  </a:cubicBezTo>
                  <a:cubicBezTo>
                    <a:pt x="134" y="198"/>
                    <a:pt x="134" y="197"/>
                    <a:pt x="136" y="196"/>
                  </a:cubicBezTo>
                  <a:cubicBezTo>
                    <a:pt x="138" y="195"/>
                    <a:pt x="142" y="189"/>
                    <a:pt x="142" y="187"/>
                  </a:cubicBezTo>
                  <a:cubicBezTo>
                    <a:pt x="142" y="185"/>
                    <a:pt x="137" y="185"/>
                    <a:pt x="137" y="182"/>
                  </a:cubicBezTo>
                  <a:cubicBezTo>
                    <a:pt x="137" y="179"/>
                    <a:pt x="142" y="174"/>
                    <a:pt x="140" y="172"/>
                  </a:cubicBezTo>
                  <a:cubicBezTo>
                    <a:pt x="138" y="170"/>
                    <a:pt x="143" y="165"/>
                    <a:pt x="143" y="163"/>
                  </a:cubicBezTo>
                  <a:cubicBezTo>
                    <a:pt x="142" y="160"/>
                    <a:pt x="140" y="148"/>
                    <a:pt x="142" y="147"/>
                  </a:cubicBezTo>
                  <a:cubicBezTo>
                    <a:pt x="143" y="145"/>
                    <a:pt x="146" y="144"/>
                    <a:pt x="145" y="141"/>
                  </a:cubicBezTo>
                  <a:cubicBezTo>
                    <a:pt x="144" y="138"/>
                    <a:pt x="139" y="130"/>
                    <a:pt x="137" y="125"/>
                  </a:cubicBezTo>
                  <a:cubicBezTo>
                    <a:pt x="133" y="124"/>
                    <a:pt x="129" y="124"/>
                    <a:pt x="126" y="125"/>
                  </a:cubicBezTo>
                  <a:cubicBezTo>
                    <a:pt x="122" y="127"/>
                    <a:pt x="123" y="115"/>
                    <a:pt x="123" y="111"/>
                  </a:cubicBezTo>
                  <a:cubicBezTo>
                    <a:pt x="123" y="106"/>
                    <a:pt x="120" y="109"/>
                    <a:pt x="118" y="112"/>
                  </a:cubicBezTo>
                  <a:cubicBezTo>
                    <a:pt x="117" y="115"/>
                    <a:pt x="112" y="113"/>
                    <a:pt x="106" y="113"/>
                  </a:cubicBezTo>
                  <a:cubicBezTo>
                    <a:pt x="101" y="113"/>
                    <a:pt x="104" y="107"/>
                    <a:pt x="100" y="107"/>
                  </a:cubicBezTo>
                  <a:cubicBezTo>
                    <a:pt x="97" y="107"/>
                    <a:pt x="94" y="106"/>
                    <a:pt x="95" y="103"/>
                  </a:cubicBezTo>
                  <a:cubicBezTo>
                    <a:pt x="95" y="99"/>
                    <a:pt x="92" y="97"/>
                    <a:pt x="90" y="93"/>
                  </a:cubicBezTo>
                  <a:cubicBezTo>
                    <a:pt x="88" y="89"/>
                    <a:pt x="85" y="86"/>
                    <a:pt x="87" y="83"/>
                  </a:cubicBezTo>
                  <a:cubicBezTo>
                    <a:pt x="89" y="81"/>
                    <a:pt x="86" y="79"/>
                    <a:pt x="89" y="76"/>
                  </a:cubicBezTo>
                  <a:cubicBezTo>
                    <a:pt x="92" y="73"/>
                    <a:pt x="95" y="74"/>
                    <a:pt x="94" y="70"/>
                  </a:cubicBezTo>
                  <a:cubicBezTo>
                    <a:pt x="93" y="66"/>
                    <a:pt x="97" y="64"/>
                    <a:pt x="97" y="59"/>
                  </a:cubicBezTo>
                  <a:cubicBezTo>
                    <a:pt x="98" y="55"/>
                    <a:pt x="103" y="56"/>
                    <a:pt x="107" y="53"/>
                  </a:cubicBezTo>
                  <a:cubicBezTo>
                    <a:pt x="112" y="49"/>
                    <a:pt x="117" y="51"/>
                    <a:pt x="121" y="48"/>
                  </a:cubicBezTo>
                  <a:cubicBezTo>
                    <a:pt x="125" y="44"/>
                    <a:pt x="127" y="47"/>
                    <a:pt x="130" y="47"/>
                  </a:cubicBezTo>
                  <a:cubicBezTo>
                    <a:pt x="128" y="45"/>
                    <a:pt x="124" y="43"/>
                    <a:pt x="123" y="42"/>
                  </a:cubicBezTo>
                  <a:cubicBezTo>
                    <a:pt x="122" y="39"/>
                    <a:pt x="128" y="35"/>
                    <a:pt x="129" y="32"/>
                  </a:cubicBezTo>
                  <a:cubicBezTo>
                    <a:pt x="131" y="29"/>
                    <a:pt x="123" y="26"/>
                    <a:pt x="121" y="25"/>
                  </a:cubicBezTo>
                  <a:cubicBezTo>
                    <a:pt x="119" y="25"/>
                    <a:pt x="116" y="27"/>
                    <a:pt x="114" y="26"/>
                  </a:cubicBezTo>
                  <a:cubicBezTo>
                    <a:pt x="112" y="25"/>
                    <a:pt x="109" y="25"/>
                    <a:pt x="107" y="27"/>
                  </a:cubicBezTo>
                  <a:cubicBezTo>
                    <a:pt x="105" y="28"/>
                    <a:pt x="94" y="29"/>
                    <a:pt x="94" y="25"/>
                  </a:cubicBezTo>
                  <a:cubicBezTo>
                    <a:pt x="94" y="22"/>
                    <a:pt x="89" y="20"/>
                    <a:pt x="90" y="18"/>
                  </a:cubicBezTo>
                  <a:cubicBezTo>
                    <a:pt x="90" y="16"/>
                    <a:pt x="87" y="11"/>
                    <a:pt x="83" y="11"/>
                  </a:cubicBezTo>
                  <a:cubicBezTo>
                    <a:pt x="78" y="11"/>
                    <a:pt x="79" y="3"/>
                    <a:pt x="76" y="2"/>
                  </a:cubicBezTo>
                  <a:cubicBezTo>
                    <a:pt x="74" y="0"/>
                    <a:pt x="70" y="1"/>
                    <a:pt x="66" y="2"/>
                  </a:cubicBezTo>
                  <a:cubicBezTo>
                    <a:pt x="70" y="6"/>
                    <a:pt x="71" y="8"/>
                    <a:pt x="69" y="10"/>
                  </a:cubicBezTo>
                  <a:cubicBezTo>
                    <a:pt x="66" y="12"/>
                    <a:pt x="69" y="13"/>
                    <a:pt x="63" y="21"/>
                  </a:cubicBezTo>
                  <a:cubicBezTo>
                    <a:pt x="56" y="30"/>
                    <a:pt x="46" y="32"/>
                    <a:pt x="40" y="33"/>
                  </a:cubicBezTo>
                  <a:cubicBezTo>
                    <a:pt x="35" y="35"/>
                    <a:pt x="33" y="45"/>
                    <a:pt x="30" y="51"/>
                  </a:cubicBezTo>
                  <a:cubicBezTo>
                    <a:pt x="27" y="58"/>
                    <a:pt x="25" y="56"/>
                    <a:pt x="22" y="52"/>
                  </a:cubicBezTo>
                  <a:cubicBezTo>
                    <a:pt x="19" y="48"/>
                    <a:pt x="17" y="53"/>
                    <a:pt x="14" y="49"/>
                  </a:cubicBezTo>
                  <a:cubicBezTo>
                    <a:pt x="10" y="46"/>
                    <a:pt x="12" y="46"/>
                    <a:pt x="14" y="44"/>
                  </a:cubicBezTo>
                  <a:cubicBezTo>
                    <a:pt x="15" y="42"/>
                    <a:pt x="14" y="40"/>
                    <a:pt x="11" y="38"/>
                  </a:cubicBezTo>
                  <a:cubicBezTo>
                    <a:pt x="8" y="39"/>
                    <a:pt x="4" y="44"/>
                    <a:pt x="2" y="48"/>
                  </a:cubicBezTo>
                  <a:cubicBezTo>
                    <a:pt x="0" y="52"/>
                    <a:pt x="6" y="60"/>
                    <a:pt x="6" y="63"/>
                  </a:cubicBezTo>
                  <a:cubicBezTo>
                    <a:pt x="7" y="66"/>
                    <a:pt x="3" y="64"/>
                    <a:pt x="3" y="66"/>
                  </a:cubicBezTo>
                  <a:cubicBezTo>
                    <a:pt x="2" y="69"/>
                    <a:pt x="11" y="73"/>
                    <a:pt x="15" y="76"/>
                  </a:cubicBezTo>
                  <a:cubicBezTo>
                    <a:pt x="19" y="79"/>
                    <a:pt x="23" y="88"/>
                    <a:pt x="26" y="92"/>
                  </a:cubicBezTo>
                  <a:cubicBezTo>
                    <a:pt x="30" y="96"/>
                    <a:pt x="30" y="99"/>
                    <a:pt x="34" y="109"/>
                  </a:cubicBezTo>
                  <a:cubicBezTo>
                    <a:pt x="38" y="119"/>
                    <a:pt x="46" y="135"/>
                    <a:pt x="52" y="142"/>
                  </a:cubicBezTo>
                  <a:cubicBezTo>
                    <a:pt x="57" y="149"/>
                    <a:pt x="60" y="155"/>
                    <a:pt x="59" y="157"/>
                  </a:cubicBezTo>
                  <a:cubicBezTo>
                    <a:pt x="57" y="159"/>
                    <a:pt x="59" y="164"/>
                    <a:pt x="63" y="167"/>
                  </a:cubicBezTo>
                  <a:cubicBezTo>
                    <a:pt x="67" y="170"/>
                    <a:pt x="70" y="174"/>
                    <a:pt x="81" y="179"/>
                  </a:cubicBezTo>
                  <a:cubicBezTo>
                    <a:pt x="91" y="185"/>
                    <a:pt x="110" y="195"/>
                    <a:pt x="113" y="199"/>
                  </a:cubicBezTo>
                  <a:cubicBezTo>
                    <a:pt x="116" y="204"/>
                    <a:pt x="125" y="209"/>
                    <a:pt x="127" y="210"/>
                  </a:cubicBezTo>
                  <a:cubicBezTo>
                    <a:pt x="127" y="210"/>
                    <a:pt x="127" y="211"/>
                    <a:pt x="127" y="212"/>
                  </a:cubicBezTo>
                  <a:cubicBezTo>
                    <a:pt x="128" y="211"/>
                    <a:pt x="129" y="210"/>
                    <a:pt x="130" y="210"/>
                  </a:cubicBezTo>
                  <a:cubicBezTo>
                    <a:pt x="133" y="208"/>
                    <a:pt x="133" y="203"/>
                    <a:pt x="134" y="20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3" name="Freeform 116"/>
            <p:cNvSpPr/>
            <p:nvPr/>
          </p:nvSpPr>
          <p:spPr bwMode="auto">
            <a:xfrm>
              <a:off x="3234003" y="2966057"/>
              <a:ext cx="228940" cy="193436"/>
            </a:xfrm>
            <a:custGeom>
              <a:avLst/>
              <a:gdLst/>
              <a:ahLst/>
              <a:cxnLst>
                <a:cxn ang="0">
                  <a:pos x="15" y="8"/>
                </a:cxn>
                <a:cxn ang="0">
                  <a:pos x="6" y="21"/>
                </a:cxn>
                <a:cxn ang="0">
                  <a:pos x="4" y="29"/>
                </a:cxn>
                <a:cxn ang="0">
                  <a:pos x="2" y="34"/>
                </a:cxn>
                <a:cxn ang="0">
                  <a:pos x="7" y="37"/>
                </a:cxn>
                <a:cxn ang="0">
                  <a:pos x="12" y="44"/>
                </a:cxn>
                <a:cxn ang="0">
                  <a:pos x="20" y="59"/>
                </a:cxn>
                <a:cxn ang="0">
                  <a:pos x="39" y="61"/>
                </a:cxn>
                <a:cxn ang="0">
                  <a:pos x="55" y="68"/>
                </a:cxn>
                <a:cxn ang="0">
                  <a:pos x="68" y="71"/>
                </a:cxn>
                <a:cxn ang="0">
                  <a:pos x="65" y="92"/>
                </a:cxn>
                <a:cxn ang="0">
                  <a:pos x="70" y="100"/>
                </a:cxn>
                <a:cxn ang="0">
                  <a:pos x="69" y="109"/>
                </a:cxn>
                <a:cxn ang="0">
                  <a:pos x="71" y="115"/>
                </a:cxn>
                <a:cxn ang="0">
                  <a:pos x="70" y="115"/>
                </a:cxn>
                <a:cxn ang="0">
                  <a:pos x="78" y="127"/>
                </a:cxn>
                <a:cxn ang="0">
                  <a:pos x="85" y="130"/>
                </a:cxn>
                <a:cxn ang="0">
                  <a:pos x="91" y="129"/>
                </a:cxn>
                <a:cxn ang="0">
                  <a:pos x="99" y="124"/>
                </a:cxn>
                <a:cxn ang="0">
                  <a:pos x="106" y="121"/>
                </a:cxn>
                <a:cxn ang="0">
                  <a:pos x="113" y="115"/>
                </a:cxn>
                <a:cxn ang="0">
                  <a:pos x="114" y="110"/>
                </a:cxn>
                <a:cxn ang="0">
                  <a:pos x="108" y="109"/>
                </a:cxn>
                <a:cxn ang="0">
                  <a:pos x="105" y="101"/>
                </a:cxn>
                <a:cxn ang="0">
                  <a:pos x="101" y="93"/>
                </a:cxn>
                <a:cxn ang="0">
                  <a:pos x="108" y="92"/>
                </a:cxn>
                <a:cxn ang="0">
                  <a:pos x="118" y="95"/>
                </a:cxn>
                <a:cxn ang="0">
                  <a:pos x="123" y="95"/>
                </a:cxn>
                <a:cxn ang="0">
                  <a:pos x="130" y="91"/>
                </a:cxn>
                <a:cxn ang="0">
                  <a:pos x="144" y="86"/>
                </a:cxn>
                <a:cxn ang="0">
                  <a:pos x="147" y="82"/>
                </a:cxn>
                <a:cxn ang="0">
                  <a:pos x="140" y="72"/>
                </a:cxn>
                <a:cxn ang="0">
                  <a:pos x="141" y="66"/>
                </a:cxn>
                <a:cxn ang="0">
                  <a:pos x="146" y="61"/>
                </a:cxn>
                <a:cxn ang="0">
                  <a:pos x="148" y="55"/>
                </a:cxn>
                <a:cxn ang="0">
                  <a:pos x="152" y="47"/>
                </a:cxn>
                <a:cxn ang="0">
                  <a:pos x="156" y="42"/>
                </a:cxn>
                <a:cxn ang="0">
                  <a:pos x="140" y="40"/>
                </a:cxn>
                <a:cxn ang="0">
                  <a:pos x="143" y="31"/>
                </a:cxn>
                <a:cxn ang="0">
                  <a:pos x="126" y="25"/>
                </a:cxn>
                <a:cxn ang="0">
                  <a:pos x="128" y="19"/>
                </a:cxn>
                <a:cxn ang="0">
                  <a:pos x="118" y="16"/>
                </a:cxn>
                <a:cxn ang="0">
                  <a:pos x="96" y="24"/>
                </a:cxn>
                <a:cxn ang="0">
                  <a:pos x="75" y="17"/>
                </a:cxn>
                <a:cxn ang="0">
                  <a:pos x="60" y="15"/>
                </a:cxn>
                <a:cxn ang="0">
                  <a:pos x="52" y="6"/>
                </a:cxn>
                <a:cxn ang="0">
                  <a:pos x="42" y="0"/>
                </a:cxn>
                <a:cxn ang="0">
                  <a:pos x="39" y="7"/>
                </a:cxn>
                <a:cxn ang="0">
                  <a:pos x="24" y="16"/>
                </a:cxn>
                <a:cxn ang="0">
                  <a:pos x="27" y="32"/>
                </a:cxn>
                <a:cxn ang="0">
                  <a:pos x="15" y="28"/>
                </a:cxn>
                <a:cxn ang="0">
                  <a:pos x="20" y="14"/>
                </a:cxn>
                <a:cxn ang="0">
                  <a:pos x="19" y="6"/>
                </a:cxn>
                <a:cxn ang="0">
                  <a:pos x="15" y="8"/>
                </a:cxn>
              </a:cxnLst>
              <a:rect l="0" t="0" r="r" b="b"/>
              <a:pathLst>
                <a:path w="156" h="131">
                  <a:moveTo>
                    <a:pt x="15" y="8"/>
                  </a:moveTo>
                  <a:cubicBezTo>
                    <a:pt x="12" y="12"/>
                    <a:pt x="6" y="16"/>
                    <a:pt x="6" y="21"/>
                  </a:cubicBezTo>
                  <a:cubicBezTo>
                    <a:pt x="5" y="25"/>
                    <a:pt x="6" y="27"/>
                    <a:pt x="4" y="29"/>
                  </a:cubicBezTo>
                  <a:cubicBezTo>
                    <a:pt x="2" y="31"/>
                    <a:pt x="0" y="34"/>
                    <a:pt x="2" y="34"/>
                  </a:cubicBezTo>
                  <a:cubicBezTo>
                    <a:pt x="5" y="34"/>
                    <a:pt x="7" y="34"/>
                    <a:pt x="7" y="37"/>
                  </a:cubicBezTo>
                  <a:cubicBezTo>
                    <a:pt x="7" y="39"/>
                    <a:pt x="13" y="40"/>
                    <a:pt x="12" y="44"/>
                  </a:cubicBezTo>
                  <a:cubicBezTo>
                    <a:pt x="12" y="48"/>
                    <a:pt x="10" y="59"/>
                    <a:pt x="20" y="59"/>
                  </a:cubicBezTo>
                  <a:cubicBezTo>
                    <a:pt x="29" y="59"/>
                    <a:pt x="35" y="55"/>
                    <a:pt x="39" y="61"/>
                  </a:cubicBezTo>
                  <a:cubicBezTo>
                    <a:pt x="43" y="66"/>
                    <a:pt x="48" y="68"/>
                    <a:pt x="55" y="68"/>
                  </a:cubicBezTo>
                  <a:cubicBezTo>
                    <a:pt x="61" y="67"/>
                    <a:pt x="71" y="66"/>
                    <a:pt x="68" y="71"/>
                  </a:cubicBezTo>
                  <a:cubicBezTo>
                    <a:pt x="65" y="77"/>
                    <a:pt x="62" y="88"/>
                    <a:pt x="65" y="92"/>
                  </a:cubicBezTo>
                  <a:cubicBezTo>
                    <a:pt x="68" y="95"/>
                    <a:pt x="72" y="98"/>
                    <a:pt x="70" y="100"/>
                  </a:cubicBezTo>
                  <a:cubicBezTo>
                    <a:pt x="67" y="103"/>
                    <a:pt x="66" y="106"/>
                    <a:pt x="69" y="109"/>
                  </a:cubicBezTo>
                  <a:cubicBezTo>
                    <a:pt x="72" y="111"/>
                    <a:pt x="71" y="114"/>
                    <a:pt x="71" y="115"/>
                  </a:cubicBezTo>
                  <a:cubicBezTo>
                    <a:pt x="71" y="115"/>
                    <a:pt x="71" y="115"/>
                    <a:pt x="70" y="115"/>
                  </a:cubicBezTo>
                  <a:cubicBezTo>
                    <a:pt x="74" y="120"/>
                    <a:pt x="76" y="125"/>
                    <a:pt x="78" y="127"/>
                  </a:cubicBezTo>
                  <a:cubicBezTo>
                    <a:pt x="82" y="130"/>
                    <a:pt x="83" y="131"/>
                    <a:pt x="85" y="130"/>
                  </a:cubicBezTo>
                  <a:cubicBezTo>
                    <a:pt x="87" y="128"/>
                    <a:pt x="89" y="127"/>
                    <a:pt x="91" y="129"/>
                  </a:cubicBezTo>
                  <a:cubicBezTo>
                    <a:pt x="93" y="130"/>
                    <a:pt x="96" y="127"/>
                    <a:pt x="99" y="124"/>
                  </a:cubicBezTo>
                  <a:cubicBezTo>
                    <a:pt x="102" y="122"/>
                    <a:pt x="105" y="124"/>
                    <a:pt x="106" y="121"/>
                  </a:cubicBezTo>
                  <a:cubicBezTo>
                    <a:pt x="107" y="117"/>
                    <a:pt x="109" y="115"/>
                    <a:pt x="113" y="115"/>
                  </a:cubicBezTo>
                  <a:cubicBezTo>
                    <a:pt x="117" y="114"/>
                    <a:pt x="117" y="110"/>
                    <a:pt x="114" y="110"/>
                  </a:cubicBezTo>
                  <a:cubicBezTo>
                    <a:pt x="112" y="110"/>
                    <a:pt x="108" y="113"/>
                    <a:pt x="108" y="109"/>
                  </a:cubicBezTo>
                  <a:cubicBezTo>
                    <a:pt x="108" y="104"/>
                    <a:pt x="105" y="105"/>
                    <a:pt x="105" y="101"/>
                  </a:cubicBezTo>
                  <a:cubicBezTo>
                    <a:pt x="105" y="98"/>
                    <a:pt x="105" y="95"/>
                    <a:pt x="101" y="93"/>
                  </a:cubicBezTo>
                  <a:cubicBezTo>
                    <a:pt x="97" y="91"/>
                    <a:pt x="106" y="90"/>
                    <a:pt x="108" y="92"/>
                  </a:cubicBezTo>
                  <a:cubicBezTo>
                    <a:pt x="110" y="94"/>
                    <a:pt x="118" y="92"/>
                    <a:pt x="118" y="95"/>
                  </a:cubicBezTo>
                  <a:cubicBezTo>
                    <a:pt x="119" y="98"/>
                    <a:pt x="123" y="99"/>
                    <a:pt x="123" y="95"/>
                  </a:cubicBezTo>
                  <a:cubicBezTo>
                    <a:pt x="123" y="92"/>
                    <a:pt x="127" y="90"/>
                    <a:pt x="130" y="91"/>
                  </a:cubicBezTo>
                  <a:cubicBezTo>
                    <a:pt x="134" y="92"/>
                    <a:pt x="141" y="87"/>
                    <a:pt x="144" y="86"/>
                  </a:cubicBezTo>
                  <a:cubicBezTo>
                    <a:pt x="146" y="85"/>
                    <a:pt x="146" y="83"/>
                    <a:pt x="147" y="82"/>
                  </a:cubicBezTo>
                  <a:cubicBezTo>
                    <a:pt x="145" y="78"/>
                    <a:pt x="142" y="74"/>
                    <a:pt x="140" y="72"/>
                  </a:cubicBezTo>
                  <a:cubicBezTo>
                    <a:pt x="137" y="70"/>
                    <a:pt x="142" y="69"/>
                    <a:pt x="141" y="66"/>
                  </a:cubicBezTo>
                  <a:cubicBezTo>
                    <a:pt x="141" y="64"/>
                    <a:pt x="141" y="62"/>
                    <a:pt x="146" y="61"/>
                  </a:cubicBezTo>
                  <a:cubicBezTo>
                    <a:pt x="152" y="61"/>
                    <a:pt x="151" y="57"/>
                    <a:pt x="148" y="55"/>
                  </a:cubicBezTo>
                  <a:cubicBezTo>
                    <a:pt x="145" y="53"/>
                    <a:pt x="149" y="49"/>
                    <a:pt x="152" y="47"/>
                  </a:cubicBezTo>
                  <a:cubicBezTo>
                    <a:pt x="153" y="47"/>
                    <a:pt x="155" y="45"/>
                    <a:pt x="156" y="42"/>
                  </a:cubicBezTo>
                  <a:cubicBezTo>
                    <a:pt x="151" y="40"/>
                    <a:pt x="143" y="40"/>
                    <a:pt x="140" y="40"/>
                  </a:cubicBezTo>
                  <a:cubicBezTo>
                    <a:pt x="136" y="41"/>
                    <a:pt x="143" y="36"/>
                    <a:pt x="143" y="31"/>
                  </a:cubicBezTo>
                  <a:cubicBezTo>
                    <a:pt x="143" y="27"/>
                    <a:pt x="131" y="26"/>
                    <a:pt x="126" y="25"/>
                  </a:cubicBezTo>
                  <a:cubicBezTo>
                    <a:pt x="121" y="24"/>
                    <a:pt x="123" y="19"/>
                    <a:pt x="128" y="19"/>
                  </a:cubicBezTo>
                  <a:cubicBezTo>
                    <a:pt x="133" y="18"/>
                    <a:pt x="125" y="15"/>
                    <a:pt x="118" y="16"/>
                  </a:cubicBezTo>
                  <a:cubicBezTo>
                    <a:pt x="111" y="17"/>
                    <a:pt x="102" y="21"/>
                    <a:pt x="96" y="24"/>
                  </a:cubicBezTo>
                  <a:cubicBezTo>
                    <a:pt x="91" y="27"/>
                    <a:pt x="81" y="15"/>
                    <a:pt x="75" y="17"/>
                  </a:cubicBezTo>
                  <a:cubicBezTo>
                    <a:pt x="69" y="20"/>
                    <a:pt x="60" y="20"/>
                    <a:pt x="60" y="15"/>
                  </a:cubicBezTo>
                  <a:cubicBezTo>
                    <a:pt x="61" y="10"/>
                    <a:pt x="58" y="6"/>
                    <a:pt x="52" y="6"/>
                  </a:cubicBezTo>
                  <a:cubicBezTo>
                    <a:pt x="45" y="7"/>
                    <a:pt x="47" y="0"/>
                    <a:pt x="42" y="0"/>
                  </a:cubicBezTo>
                  <a:cubicBezTo>
                    <a:pt x="37" y="0"/>
                    <a:pt x="42" y="6"/>
                    <a:pt x="39" y="7"/>
                  </a:cubicBezTo>
                  <a:cubicBezTo>
                    <a:pt x="36" y="9"/>
                    <a:pt x="24" y="11"/>
                    <a:pt x="24" y="16"/>
                  </a:cubicBezTo>
                  <a:cubicBezTo>
                    <a:pt x="23" y="20"/>
                    <a:pt x="30" y="28"/>
                    <a:pt x="27" y="32"/>
                  </a:cubicBezTo>
                  <a:cubicBezTo>
                    <a:pt x="25" y="37"/>
                    <a:pt x="18" y="33"/>
                    <a:pt x="15" y="28"/>
                  </a:cubicBezTo>
                  <a:cubicBezTo>
                    <a:pt x="13" y="24"/>
                    <a:pt x="22" y="16"/>
                    <a:pt x="20" y="14"/>
                  </a:cubicBezTo>
                  <a:cubicBezTo>
                    <a:pt x="19" y="12"/>
                    <a:pt x="18" y="8"/>
                    <a:pt x="19" y="6"/>
                  </a:cubicBezTo>
                  <a:cubicBezTo>
                    <a:pt x="17" y="6"/>
                    <a:pt x="16" y="7"/>
                    <a:pt x="15" y="8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4" name="Freeform 117"/>
            <p:cNvSpPr/>
            <p:nvPr/>
          </p:nvSpPr>
          <p:spPr bwMode="auto">
            <a:xfrm>
              <a:off x="3491100" y="3065223"/>
              <a:ext cx="71008" cy="74681"/>
            </a:xfrm>
            <a:custGeom>
              <a:avLst/>
              <a:gdLst/>
              <a:ahLst/>
              <a:cxnLst>
                <a:cxn ang="0">
                  <a:pos x="11" y="10"/>
                </a:cxn>
                <a:cxn ang="0">
                  <a:pos x="6" y="16"/>
                </a:cxn>
                <a:cxn ang="0">
                  <a:pos x="2" y="25"/>
                </a:cxn>
                <a:cxn ang="0">
                  <a:pos x="11" y="37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8" y="43"/>
                </a:cxn>
                <a:cxn ang="0">
                  <a:pos x="41" y="43"/>
                </a:cxn>
                <a:cxn ang="0">
                  <a:pos x="42" y="45"/>
                </a:cxn>
                <a:cxn ang="0">
                  <a:pos x="45" y="39"/>
                </a:cxn>
                <a:cxn ang="0">
                  <a:pos x="44" y="24"/>
                </a:cxn>
                <a:cxn ang="0">
                  <a:pos x="46" y="11"/>
                </a:cxn>
                <a:cxn ang="0">
                  <a:pos x="48" y="5"/>
                </a:cxn>
                <a:cxn ang="0">
                  <a:pos x="37" y="3"/>
                </a:cxn>
                <a:cxn ang="0">
                  <a:pos x="22" y="3"/>
                </a:cxn>
                <a:cxn ang="0">
                  <a:pos x="14" y="3"/>
                </a:cxn>
                <a:cxn ang="0">
                  <a:pos x="13" y="3"/>
                </a:cxn>
                <a:cxn ang="0">
                  <a:pos x="11" y="10"/>
                </a:cxn>
              </a:cxnLst>
              <a:rect l="0" t="0" r="r" b="b"/>
              <a:pathLst>
                <a:path w="48" h="51">
                  <a:moveTo>
                    <a:pt x="11" y="10"/>
                  </a:moveTo>
                  <a:cubicBezTo>
                    <a:pt x="13" y="14"/>
                    <a:pt x="9" y="15"/>
                    <a:pt x="6" y="16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7"/>
                    <a:pt x="9" y="33"/>
                    <a:pt x="11" y="37"/>
                  </a:cubicBezTo>
                  <a:cubicBezTo>
                    <a:pt x="12" y="40"/>
                    <a:pt x="15" y="45"/>
                    <a:pt x="18" y="50"/>
                  </a:cubicBezTo>
                  <a:cubicBezTo>
                    <a:pt x="20" y="50"/>
                    <a:pt x="22" y="51"/>
                    <a:pt x="23" y="50"/>
                  </a:cubicBezTo>
                  <a:cubicBezTo>
                    <a:pt x="26" y="48"/>
                    <a:pt x="24" y="43"/>
                    <a:pt x="28" y="43"/>
                  </a:cubicBezTo>
                  <a:cubicBezTo>
                    <a:pt x="33" y="43"/>
                    <a:pt x="39" y="41"/>
                    <a:pt x="41" y="43"/>
                  </a:cubicBezTo>
                  <a:cubicBezTo>
                    <a:pt x="41" y="44"/>
                    <a:pt x="41" y="44"/>
                    <a:pt x="42" y="45"/>
                  </a:cubicBezTo>
                  <a:cubicBezTo>
                    <a:pt x="43" y="43"/>
                    <a:pt x="45" y="40"/>
                    <a:pt x="45" y="39"/>
                  </a:cubicBezTo>
                  <a:cubicBezTo>
                    <a:pt x="46" y="38"/>
                    <a:pt x="46" y="29"/>
                    <a:pt x="44" y="24"/>
                  </a:cubicBezTo>
                  <a:cubicBezTo>
                    <a:pt x="42" y="20"/>
                    <a:pt x="43" y="13"/>
                    <a:pt x="46" y="11"/>
                  </a:cubicBezTo>
                  <a:cubicBezTo>
                    <a:pt x="46" y="11"/>
                    <a:pt x="47" y="8"/>
                    <a:pt x="48" y="5"/>
                  </a:cubicBezTo>
                  <a:cubicBezTo>
                    <a:pt x="44" y="4"/>
                    <a:pt x="40" y="2"/>
                    <a:pt x="37" y="3"/>
                  </a:cubicBezTo>
                  <a:cubicBezTo>
                    <a:pt x="31" y="4"/>
                    <a:pt x="25" y="6"/>
                    <a:pt x="22" y="3"/>
                  </a:cubicBezTo>
                  <a:cubicBezTo>
                    <a:pt x="20" y="0"/>
                    <a:pt x="17" y="0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6"/>
                    <a:pt x="11" y="9"/>
                    <a:pt x="11" y="1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5" name="Freeform 118"/>
            <p:cNvSpPr/>
            <p:nvPr/>
          </p:nvSpPr>
          <p:spPr bwMode="auto">
            <a:xfrm>
              <a:off x="3436007" y="3027271"/>
              <a:ext cx="82027" cy="122428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1" y="13"/>
                </a:cxn>
                <a:cxn ang="0">
                  <a:pos x="9" y="19"/>
                </a:cxn>
                <a:cxn ang="0">
                  <a:pos x="4" y="24"/>
                </a:cxn>
                <a:cxn ang="0">
                  <a:pos x="3" y="30"/>
                </a:cxn>
                <a:cxn ang="0">
                  <a:pos x="10" y="40"/>
                </a:cxn>
                <a:cxn ang="0">
                  <a:pos x="14" y="37"/>
                </a:cxn>
                <a:cxn ang="0">
                  <a:pos x="19" y="47"/>
                </a:cxn>
                <a:cxn ang="0">
                  <a:pos x="20" y="56"/>
                </a:cxn>
                <a:cxn ang="0">
                  <a:pos x="22" y="76"/>
                </a:cxn>
                <a:cxn ang="0">
                  <a:pos x="35" y="80"/>
                </a:cxn>
                <a:cxn ang="0">
                  <a:pos x="42" y="77"/>
                </a:cxn>
                <a:cxn ang="0">
                  <a:pos x="48" y="75"/>
                </a:cxn>
                <a:cxn ang="0">
                  <a:pos x="56" y="75"/>
                </a:cxn>
                <a:cxn ang="0">
                  <a:pos x="49" y="62"/>
                </a:cxn>
                <a:cxn ang="0">
                  <a:pos x="40" y="50"/>
                </a:cxn>
                <a:cxn ang="0">
                  <a:pos x="44" y="41"/>
                </a:cxn>
                <a:cxn ang="0">
                  <a:pos x="49" y="35"/>
                </a:cxn>
                <a:cxn ang="0">
                  <a:pos x="51" y="28"/>
                </a:cxn>
                <a:cxn ang="0">
                  <a:pos x="40" y="19"/>
                </a:cxn>
                <a:cxn ang="0">
                  <a:pos x="35" y="12"/>
                </a:cxn>
                <a:cxn ang="0">
                  <a:pos x="23" y="3"/>
                </a:cxn>
                <a:cxn ang="0">
                  <a:pos x="19" y="0"/>
                </a:cxn>
                <a:cxn ang="0">
                  <a:pos x="15" y="5"/>
                </a:cxn>
              </a:cxnLst>
              <a:rect l="0" t="0" r="r" b="b"/>
              <a:pathLst>
                <a:path w="56" h="83">
                  <a:moveTo>
                    <a:pt x="15" y="5"/>
                  </a:moveTo>
                  <a:cubicBezTo>
                    <a:pt x="12" y="7"/>
                    <a:pt x="8" y="11"/>
                    <a:pt x="11" y="13"/>
                  </a:cubicBezTo>
                  <a:cubicBezTo>
                    <a:pt x="14" y="15"/>
                    <a:pt x="15" y="19"/>
                    <a:pt x="9" y="19"/>
                  </a:cubicBezTo>
                  <a:cubicBezTo>
                    <a:pt x="4" y="20"/>
                    <a:pt x="4" y="22"/>
                    <a:pt x="4" y="24"/>
                  </a:cubicBezTo>
                  <a:cubicBezTo>
                    <a:pt x="5" y="27"/>
                    <a:pt x="0" y="28"/>
                    <a:pt x="3" y="30"/>
                  </a:cubicBezTo>
                  <a:cubicBezTo>
                    <a:pt x="5" y="32"/>
                    <a:pt x="8" y="36"/>
                    <a:pt x="10" y="40"/>
                  </a:cubicBezTo>
                  <a:cubicBezTo>
                    <a:pt x="11" y="38"/>
                    <a:pt x="12" y="37"/>
                    <a:pt x="14" y="37"/>
                  </a:cubicBezTo>
                  <a:cubicBezTo>
                    <a:pt x="19" y="38"/>
                    <a:pt x="15" y="45"/>
                    <a:pt x="19" y="47"/>
                  </a:cubicBezTo>
                  <a:cubicBezTo>
                    <a:pt x="23" y="48"/>
                    <a:pt x="23" y="54"/>
                    <a:pt x="20" y="56"/>
                  </a:cubicBezTo>
                  <a:cubicBezTo>
                    <a:pt x="17" y="58"/>
                    <a:pt x="16" y="69"/>
                    <a:pt x="22" y="76"/>
                  </a:cubicBezTo>
                  <a:cubicBezTo>
                    <a:pt x="29" y="83"/>
                    <a:pt x="33" y="82"/>
                    <a:pt x="35" y="80"/>
                  </a:cubicBezTo>
                  <a:cubicBezTo>
                    <a:pt x="36" y="78"/>
                    <a:pt x="41" y="80"/>
                    <a:pt x="42" y="77"/>
                  </a:cubicBezTo>
                  <a:cubicBezTo>
                    <a:pt x="43" y="75"/>
                    <a:pt x="45" y="78"/>
                    <a:pt x="48" y="75"/>
                  </a:cubicBezTo>
                  <a:cubicBezTo>
                    <a:pt x="49" y="73"/>
                    <a:pt x="53" y="74"/>
                    <a:pt x="56" y="75"/>
                  </a:cubicBezTo>
                  <a:cubicBezTo>
                    <a:pt x="53" y="70"/>
                    <a:pt x="50" y="65"/>
                    <a:pt x="49" y="62"/>
                  </a:cubicBezTo>
                  <a:cubicBezTo>
                    <a:pt x="47" y="58"/>
                    <a:pt x="38" y="52"/>
                    <a:pt x="40" y="50"/>
                  </a:cubicBezTo>
                  <a:cubicBezTo>
                    <a:pt x="42" y="48"/>
                    <a:pt x="41" y="41"/>
                    <a:pt x="44" y="41"/>
                  </a:cubicBezTo>
                  <a:cubicBezTo>
                    <a:pt x="47" y="40"/>
                    <a:pt x="51" y="39"/>
                    <a:pt x="49" y="35"/>
                  </a:cubicBezTo>
                  <a:cubicBezTo>
                    <a:pt x="49" y="34"/>
                    <a:pt x="50" y="31"/>
                    <a:pt x="51" y="28"/>
                  </a:cubicBezTo>
                  <a:cubicBezTo>
                    <a:pt x="48" y="28"/>
                    <a:pt x="43" y="19"/>
                    <a:pt x="40" y="19"/>
                  </a:cubicBezTo>
                  <a:cubicBezTo>
                    <a:pt x="37" y="19"/>
                    <a:pt x="34" y="16"/>
                    <a:pt x="35" y="12"/>
                  </a:cubicBezTo>
                  <a:cubicBezTo>
                    <a:pt x="35" y="8"/>
                    <a:pt x="28" y="7"/>
                    <a:pt x="23" y="3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3"/>
                    <a:pt x="16" y="5"/>
                    <a:pt x="15" y="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6" name="Freeform 119"/>
            <p:cNvSpPr/>
            <p:nvPr/>
          </p:nvSpPr>
          <p:spPr bwMode="auto">
            <a:xfrm>
              <a:off x="3553538" y="3072569"/>
              <a:ext cx="51420" cy="64887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3" y="34"/>
                </a:cxn>
                <a:cxn ang="0">
                  <a:pos x="0" y="40"/>
                </a:cxn>
                <a:cxn ang="0">
                  <a:pos x="10" y="42"/>
                </a:cxn>
                <a:cxn ang="0">
                  <a:pos x="22" y="37"/>
                </a:cxn>
                <a:cxn ang="0">
                  <a:pos x="35" y="19"/>
                </a:cxn>
                <a:cxn ang="0">
                  <a:pos x="35" y="19"/>
                </a:cxn>
                <a:cxn ang="0">
                  <a:pos x="16" y="4"/>
                </a:cxn>
                <a:cxn ang="0">
                  <a:pos x="6" y="0"/>
                </a:cxn>
                <a:cxn ang="0">
                  <a:pos x="4" y="6"/>
                </a:cxn>
                <a:cxn ang="0">
                  <a:pos x="2" y="19"/>
                </a:cxn>
              </a:cxnLst>
              <a:rect l="0" t="0" r="r" b="b"/>
              <a:pathLst>
                <a:path w="35" h="44">
                  <a:moveTo>
                    <a:pt x="2" y="19"/>
                  </a:moveTo>
                  <a:cubicBezTo>
                    <a:pt x="4" y="24"/>
                    <a:pt x="4" y="33"/>
                    <a:pt x="3" y="34"/>
                  </a:cubicBezTo>
                  <a:cubicBezTo>
                    <a:pt x="3" y="35"/>
                    <a:pt x="1" y="38"/>
                    <a:pt x="0" y="40"/>
                  </a:cubicBezTo>
                  <a:cubicBezTo>
                    <a:pt x="2" y="42"/>
                    <a:pt x="5" y="43"/>
                    <a:pt x="10" y="42"/>
                  </a:cubicBezTo>
                  <a:cubicBezTo>
                    <a:pt x="16" y="40"/>
                    <a:pt x="19" y="44"/>
                    <a:pt x="22" y="37"/>
                  </a:cubicBezTo>
                  <a:cubicBezTo>
                    <a:pt x="24" y="31"/>
                    <a:pt x="30" y="23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0" y="17"/>
                    <a:pt x="23" y="5"/>
                    <a:pt x="16" y="4"/>
                  </a:cubicBezTo>
                  <a:cubicBezTo>
                    <a:pt x="12" y="3"/>
                    <a:pt x="9" y="2"/>
                    <a:pt x="6" y="0"/>
                  </a:cubicBezTo>
                  <a:cubicBezTo>
                    <a:pt x="5" y="3"/>
                    <a:pt x="4" y="6"/>
                    <a:pt x="4" y="6"/>
                  </a:cubicBezTo>
                  <a:cubicBezTo>
                    <a:pt x="1" y="8"/>
                    <a:pt x="0" y="15"/>
                    <a:pt x="2" y="19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7" name="Freeform 120"/>
            <p:cNvSpPr/>
            <p:nvPr/>
          </p:nvSpPr>
          <p:spPr bwMode="auto">
            <a:xfrm>
              <a:off x="3046688" y="2768949"/>
              <a:ext cx="175072" cy="62439"/>
            </a:xfrm>
            <a:custGeom>
              <a:avLst/>
              <a:gdLst/>
              <a:ahLst/>
              <a:cxnLst>
                <a:cxn ang="0">
                  <a:pos x="96" y="27"/>
                </a:cxn>
                <a:cxn ang="0">
                  <a:pos x="42" y="5"/>
                </a:cxn>
                <a:cxn ang="0">
                  <a:pos x="2" y="19"/>
                </a:cxn>
                <a:cxn ang="0">
                  <a:pos x="21" y="10"/>
                </a:cxn>
                <a:cxn ang="0">
                  <a:pos x="32" y="15"/>
                </a:cxn>
                <a:cxn ang="0">
                  <a:pos x="51" y="19"/>
                </a:cxn>
                <a:cxn ang="0">
                  <a:pos x="75" y="32"/>
                </a:cxn>
                <a:cxn ang="0">
                  <a:pos x="81" y="41"/>
                </a:cxn>
                <a:cxn ang="0">
                  <a:pos x="117" y="40"/>
                </a:cxn>
                <a:cxn ang="0">
                  <a:pos x="96" y="27"/>
                </a:cxn>
              </a:cxnLst>
              <a:rect l="0" t="0" r="r" b="b"/>
              <a:pathLst>
                <a:path w="119" h="43">
                  <a:moveTo>
                    <a:pt x="96" y="27"/>
                  </a:move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6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ubicBezTo>
                    <a:pt x="119" y="37"/>
                    <a:pt x="104" y="27"/>
                    <a:pt x="96" y="2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8" name="Freeform 121"/>
            <p:cNvSpPr/>
            <p:nvPr/>
          </p:nvSpPr>
          <p:spPr bwMode="auto">
            <a:xfrm>
              <a:off x="3147079" y="2852199"/>
              <a:ext cx="40402" cy="19588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6" y="9"/>
                </a:cxn>
                <a:cxn ang="0">
                  <a:pos x="3" y="5"/>
                </a:cxn>
              </a:cxnLst>
              <a:rect l="0" t="0" r="r" b="b"/>
              <a:pathLst>
                <a:path w="28" h="13">
                  <a:moveTo>
                    <a:pt x="3" y="5"/>
                  </a:moveTo>
                  <a:cubicBezTo>
                    <a:pt x="5" y="8"/>
                    <a:pt x="24" y="13"/>
                    <a:pt x="26" y="9"/>
                  </a:cubicBezTo>
                  <a:cubicBezTo>
                    <a:pt x="28" y="4"/>
                    <a:pt x="0" y="0"/>
                    <a:pt x="3" y="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9" name="Freeform 122"/>
            <p:cNvSpPr/>
            <p:nvPr/>
          </p:nvSpPr>
          <p:spPr bwMode="auto">
            <a:xfrm>
              <a:off x="3334393" y="2850975"/>
              <a:ext cx="36728" cy="20813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23" y="7"/>
                </a:cxn>
                <a:cxn ang="0">
                  <a:pos x="4" y="7"/>
                </a:cxn>
              </a:cxnLst>
              <a:rect l="0" t="0" r="r" b="b"/>
              <a:pathLst>
                <a:path w="25" h="14">
                  <a:moveTo>
                    <a:pt x="4" y="7"/>
                  </a:moveTo>
                  <a:cubicBezTo>
                    <a:pt x="9" y="14"/>
                    <a:pt x="22" y="9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0" name="Freeform 123"/>
            <p:cNvSpPr>
              <a:spLocks noEditPoints="1"/>
            </p:cNvSpPr>
            <p:nvPr/>
          </p:nvSpPr>
          <p:spPr bwMode="auto">
            <a:xfrm>
              <a:off x="3246245" y="1263090"/>
              <a:ext cx="1019820" cy="760275"/>
            </a:xfrm>
            <a:custGeom>
              <a:avLst/>
              <a:gdLst/>
              <a:ahLst/>
              <a:cxnLst>
                <a:cxn ang="0">
                  <a:pos x="606" y="59"/>
                </a:cxn>
                <a:cxn ang="0">
                  <a:pos x="555" y="83"/>
                </a:cxn>
                <a:cxn ang="0">
                  <a:pos x="552" y="52"/>
                </a:cxn>
                <a:cxn ang="0">
                  <a:pos x="494" y="47"/>
                </a:cxn>
                <a:cxn ang="0">
                  <a:pos x="551" y="38"/>
                </a:cxn>
                <a:cxn ang="0">
                  <a:pos x="546" y="17"/>
                </a:cxn>
                <a:cxn ang="0">
                  <a:pos x="467" y="1"/>
                </a:cxn>
                <a:cxn ang="0">
                  <a:pos x="393" y="10"/>
                </a:cxn>
                <a:cxn ang="0">
                  <a:pos x="337" y="11"/>
                </a:cxn>
                <a:cxn ang="0">
                  <a:pos x="291" y="31"/>
                </a:cxn>
                <a:cxn ang="0">
                  <a:pos x="280" y="37"/>
                </a:cxn>
                <a:cxn ang="0">
                  <a:pos x="247" y="47"/>
                </a:cxn>
                <a:cxn ang="0">
                  <a:pos x="216" y="58"/>
                </a:cxn>
                <a:cxn ang="0">
                  <a:pos x="162" y="47"/>
                </a:cxn>
                <a:cxn ang="0">
                  <a:pos x="133" y="70"/>
                </a:cxn>
                <a:cxn ang="0">
                  <a:pos x="88" y="99"/>
                </a:cxn>
                <a:cxn ang="0">
                  <a:pos x="0" y="142"/>
                </a:cxn>
                <a:cxn ang="0">
                  <a:pos x="56" y="158"/>
                </a:cxn>
                <a:cxn ang="0">
                  <a:pos x="16" y="172"/>
                </a:cxn>
                <a:cxn ang="0">
                  <a:pos x="50" y="194"/>
                </a:cxn>
                <a:cxn ang="0">
                  <a:pos x="95" y="192"/>
                </a:cxn>
                <a:cxn ang="0">
                  <a:pos x="163" y="211"/>
                </a:cxn>
                <a:cxn ang="0">
                  <a:pos x="197" y="256"/>
                </a:cxn>
                <a:cxn ang="0">
                  <a:pos x="202" y="297"/>
                </a:cxn>
                <a:cxn ang="0">
                  <a:pos x="245" y="312"/>
                </a:cxn>
                <a:cxn ang="0">
                  <a:pos x="240" y="328"/>
                </a:cxn>
                <a:cxn ang="0">
                  <a:pos x="234" y="356"/>
                </a:cxn>
                <a:cxn ang="0">
                  <a:pos x="226" y="390"/>
                </a:cxn>
                <a:cxn ang="0">
                  <a:pos x="235" y="436"/>
                </a:cxn>
                <a:cxn ang="0">
                  <a:pos x="256" y="463"/>
                </a:cxn>
                <a:cxn ang="0">
                  <a:pos x="287" y="498"/>
                </a:cxn>
                <a:cxn ang="0">
                  <a:pos x="331" y="515"/>
                </a:cxn>
                <a:cxn ang="0">
                  <a:pos x="344" y="471"/>
                </a:cxn>
                <a:cxn ang="0">
                  <a:pos x="363" y="449"/>
                </a:cxn>
                <a:cxn ang="0">
                  <a:pos x="365" y="427"/>
                </a:cxn>
                <a:cxn ang="0">
                  <a:pos x="384" y="413"/>
                </a:cxn>
                <a:cxn ang="0">
                  <a:pos x="401" y="409"/>
                </a:cxn>
                <a:cxn ang="0">
                  <a:pos x="461" y="369"/>
                </a:cxn>
                <a:cxn ang="0">
                  <a:pos x="500" y="359"/>
                </a:cxn>
                <a:cxn ang="0">
                  <a:pos x="576" y="325"/>
                </a:cxn>
                <a:cxn ang="0">
                  <a:pos x="535" y="316"/>
                </a:cxn>
                <a:cxn ang="0">
                  <a:pos x="577" y="319"/>
                </a:cxn>
                <a:cxn ang="0">
                  <a:pos x="569" y="280"/>
                </a:cxn>
                <a:cxn ang="0">
                  <a:pos x="547" y="261"/>
                </a:cxn>
                <a:cxn ang="0">
                  <a:pos x="596" y="254"/>
                </a:cxn>
                <a:cxn ang="0">
                  <a:pos x="609" y="230"/>
                </a:cxn>
                <a:cxn ang="0">
                  <a:pos x="603" y="193"/>
                </a:cxn>
                <a:cxn ang="0">
                  <a:pos x="590" y="178"/>
                </a:cxn>
                <a:cxn ang="0">
                  <a:pos x="595" y="162"/>
                </a:cxn>
                <a:cxn ang="0">
                  <a:pos x="578" y="154"/>
                </a:cxn>
                <a:cxn ang="0">
                  <a:pos x="624" y="106"/>
                </a:cxn>
                <a:cxn ang="0">
                  <a:pos x="613" y="94"/>
                </a:cxn>
                <a:cxn ang="0">
                  <a:pos x="626" y="81"/>
                </a:cxn>
                <a:cxn ang="0">
                  <a:pos x="691" y="58"/>
                </a:cxn>
                <a:cxn ang="0">
                  <a:pos x="228" y="329"/>
                </a:cxn>
                <a:cxn ang="0">
                  <a:pos x="216" y="342"/>
                </a:cxn>
              </a:cxnLst>
              <a:rect l="0" t="0" r="r" b="b"/>
              <a:pathLst>
                <a:path w="691" h="516">
                  <a:moveTo>
                    <a:pt x="652" y="47"/>
                  </a:moveTo>
                  <a:cubicBezTo>
                    <a:pt x="640" y="47"/>
                    <a:pt x="630" y="49"/>
                    <a:pt x="629" y="58"/>
                  </a:cubicBezTo>
                  <a:cubicBezTo>
                    <a:pt x="628" y="67"/>
                    <a:pt x="613" y="56"/>
                    <a:pt x="606" y="59"/>
                  </a:cubicBezTo>
                  <a:cubicBezTo>
                    <a:pt x="599" y="62"/>
                    <a:pt x="603" y="52"/>
                    <a:pt x="596" y="56"/>
                  </a:cubicBezTo>
                  <a:cubicBezTo>
                    <a:pt x="589" y="59"/>
                    <a:pt x="582" y="67"/>
                    <a:pt x="574" y="70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3"/>
                    <a:pt x="566" y="67"/>
                    <a:pt x="574" y="59"/>
                  </a:cubicBezTo>
                  <a:cubicBezTo>
                    <a:pt x="582" y="51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3"/>
                    <a:pt x="518" y="68"/>
                    <a:pt x="516" y="63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5"/>
                    <a:pt x="494" y="47"/>
                  </a:cubicBezTo>
                  <a:cubicBezTo>
                    <a:pt x="480" y="49"/>
                    <a:pt x="455" y="57"/>
                    <a:pt x="455" y="53"/>
                  </a:cubicBezTo>
                  <a:cubicBezTo>
                    <a:pt x="455" y="49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8"/>
                  </a:cubicBezTo>
                  <a:cubicBezTo>
                    <a:pt x="563" y="34"/>
                    <a:pt x="580" y="33"/>
                    <a:pt x="583" y="30"/>
                  </a:cubicBezTo>
                  <a:cubicBezTo>
                    <a:pt x="586" y="26"/>
                    <a:pt x="570" y="21"/>
                    <a:pt x="562" y="21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1"/>
                    <a:pt x="480" y="0"/>
                    <a:pt x="467" y="1"/>
                  </a:cubicBezTo>
                  <a:cubicBezTo>
                    <a:pt x="453" y="2"/>
                    <a:pt x="426" y="1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4"/>
                    <a:pt x="389" y="6"/>
                    <a:pt x="393" y="10"/>
                  </a:cubicBezTo>
                  <a:cubicBezTo>
                    <a:pt x="399" y="16"/>
                    <a:pt x="384" y="19"/>
                    <a:pt x="385" y="14"/>
                  </a:cubicBezTo>
                  <a:cubicBezTo>
                    <a:pt x="386" y="9"/>
                    <a:pt x="372" y="7"/>
                    <a:pt x="367" y="11"/>
                  </a:cubicBezTo>
                  <a:cubicBezTo>
                    <a:pt x="362" y="15"/>
                    <a:pt x="340" y="6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6"/>
                    <a:pt x="311" y="22"/>
                    <a:pt x="311" y="25"/>
                  </a:cubicBezTo>
                  <a:cubicBezTo>
                    <a:pt x="310" y="29"/>
                    <a:pt x="286" y="25"/>
                    <a:pt x="291" y="31"/>
                  </a:cubicBezTo>
                  <a:cubicBezTo>
                    <a:pt x="296" y="37"/>
                    <a:pt x="312" y="42"/>
                    <a:pt x="319" y="49"/>
                  </a:cubicBezTo>
                  <a:cubicBezTo>
                    <a:pt x="327" y="57"/>
                    <a:pt x="313" y="52"/>
                    <a:pt x="305" y="47"/>
                  </a:cubicBezTo>
                  <a:cubicBezTo>
                    <a:pt x="296" y="41"/>
                    <a:pt x="285" y="43"/>
                    <a:pt x="280" y="37"/>
                  </a:cubicBezTo>
                  <a:cubicBezTo>
                    <a:pt x="274" y="32"/>
                    <a:pt x="254" y="27"/>
                    <a:pt x="249" y="31"/>
                  </a:cubicBezTo>
                  <a:cubicBezTo>
                    <a:pt x="243" y="34"/>
                    <a:pt x="263" y="42"/>
                    <a:pt x="263" y="46"/>
                  </a:cubicBezTo>
                  <a:cubicBezTo>
                    <a:pt x="263" y="51"/>
                    <a:pt x="250" y="45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8"/>
                    <a:pt x="213" y="63"/>
                    <a:pt x="216" y="58"/>
                  </a:cubicBezTo>
                  <a:cubicBezTo>
                    <a:pt x="220" y="52"/>
                    <a:pt x="217" y="37"/>
                    <a:pt x="210" y="35"/>
                  </a:cubicBezTo>
                  <a:cubicBezTo>
                    <a:pt x="203" y="32"/>
                    <a:pt x="185" y="40"/>
                    <a:pt x="176" y="40"/>
                  </a:cubicBezTo>
                  <a:cubicBezTo>
                    <a:pt x="167" y="40"/>
                    <a:pt x="154" y="43"/>
                    <a:pt x="162" y="47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6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7"/>
                    <a:pt x="58" y="89"/>
                    <a:pt x="60" y="94"/>
                  </a:cubicBezTo>
                  <a:cubicBezTo>
                    <a:pt x="63" y="100"/>
                    <a:pt x="82" y="95"/>
                    <a:pt x="88" y="99"/>
                  </a:cubicBezTo>
                  <a:cubicBezTo>
                    <a:pt x="94" y="102"/>
                    <a:pt x="86" y="114"/>
                    <a:pt x="79" y="119"/>
                  </a:cubicBezTo>
                  <a:cubicBezTo>
                    <a:pt x="71" y="124"/>
                    <a:pt x="44" y="120"/>
                    <a:pt x="43" y="126"/>
                  </a:cubicBezTo>
                  <a:cubicBezTo>
                    <a:pt x="43" y="132"/>
                    <a:pt x="0" y="133"/>
                    <a:pt x="0" y="142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2"/>
                    <a:pt x="56" y="158"/>
                  </a:cubicBezTo>
                  <a:cubicBezTo>
                    <a:pt x="67" y="154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1"/>
                    <a:pt x="15" y="168"/>
                    <a:pt x="16" y="172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79"/>
                    <a:pt x="37" y="183"/>
                    <a:pt x="37" y="187"/>
                  </a:cubicBezTo>
                  <a:cubicBezTo>
                    <a:pt x="36" y="190"/>
                    <a:pt x="41" y="190"/>
                    <a:pt x="50" y="194"/>
                  </a:cubicBezTo>
                  <a:cubicBezTo>
                    <a:pt x="59" y="198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0"/>
                    <a:pt x="95" y="192"/>
                  </a:cubicBezTo>
                  <a:cubicBezTo>
                    <a:pt x="101" y="194"/>
                    <a:pt x="103" y="186"/>
                    <a:pt x="108" y="189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3"/>
                    <a:pt x="164" y="204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8"/>
                    <a:pt x="189" y="244"/>
                  </a:cubicBezTo>
                  <a:cubicBezTo>
                    <a:pt x="188" y="250"/>
                    <a:pt x="198" y="254"/>
                    <a:pt x="197" y="256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3"/>
                    <a:pt x="193" y="277"/>
                    <a:pt x="197" y="282"/>
                  </a:cubicBezTo>
                  <a:cubicBezTo>
                    <a:pt x="200" y="287"/>
                    <a:pt x="191" y="296"/>
                    <a:pt x="202" y="297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1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6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6"/>
                    <a:pt x="250" y="340"/>
                  </a:cubicBezTo>
                  <a:cubicBezTo>
                    <a:pt x="247" y="343"/>
                    <a:pt x="249" y="351"/>
                    <a:pt x="248" y="355"/>
                  </a:cubicBezTo>
                  <a:cubicBezTo>
                    <a:pt x="247" y="359"/>
                    <a:pt x="239" y="355"/>
                    <a:pt x="234" y="356"/>
                  </a:cubicBezTo>
                  <a:cubicBezTo>
                    <a:pt x="228" y="357"/>
                    <a:pt x="225" y="358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7"/>
                    <a:pt x="226" y="390"/>
                  </a:cubicBezTo>
                  <a:cubicBezTo>
                    <a:pt x="231" y="393"/>
                    <a:pt x="218" y="395"/>
                    <a:pt x="218" y="400"/>
                  </a:cubicBezTo>
                  <a:cubicBezTo>
                    <a:pt x="217" y="405"/>
                    <a:pt x="229" y="414"/>
                    <a:pt x="233" y="417"/>
                  </a:cubicBezTo>
                  <a:cubicBezTo>
                    <a:pt x="238" y="419"/>
                    <a:pt x="234" y="430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49"/>
                    <a:pt x="247" y="449"/>
                    <a:pt x="248" y="453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3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4"/>
                    <a:pt x="281" y="500"/>
                    <a:pt x="287" y="498"/>
                  </a:cubicBezTo>
                  <a:cubicBezTo>
                    <a:pt x="293" y="497"/>
                    <a:pt x="293" y="502"/>
                    <a:pt x="298" y="502"/>
                  </a:cubicBezTo>
                  <a:cubicBezTo>
                    <a:pt x="303" y="501"/>
                    <a:pt x="310" y="504"/>
                    <a:pt x="311" y="507"/>
                  </a:cubicBezTo>
                  <a:cubicBezTo>
                    <a:pt x="313" y="511"/>
                    <a:pt x="327" y="514"/>
                    <a:pt x="331" y="515"/>
                  </a:cubicBezTo>
                  <a:cubicBezTo>
                    <a:pt x="335" y="516"/>
                    <a:pt x="336" y="508"/>
                    <a:pt x="339" y="506"/>
                  </a:cubicBezTo>
                  <a:cubicBezTo>
                    <a:pt x="343" y="504"/>
                    <a:pt x="342" y="490"/>
                    <a:pt x="345" y="489"/>
                  </a:cubicBezTo>
                  <a:cubicBezTo>
                    <a:pt x="348" y="488"/>
                    <a:pt x="347" y="472"/>
                    <a:pt x="344" y="471"/>
                  </a:cubicBezTo>
                  <a:cubicBezTo>
                    <a:pt x="341" y="470"/>
                    <a:pt x="342" y="464"/>
                    <a:pt x="350" y="465"/>
                  </a:cubicBezTo>
                  <a:cubicBezTo>
                    <a:pt x="357" y="466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8"/>
                    <a:pt x="365" y="444"/>
                    <a:pt x="363" y="441"/>
                  </a:cubicBezTo>
                  <a:cubicBezTo>
                    <a:pt x="361" y="438"/>
                    <a:pt x="364" y="436"/>
                    <a:pt x="368" y="436"/>
                  </a:cubicBezTo>
                  <a:cubicBezTo>
                    <a:pt x="372" y="435"/>
                    <a:pt x="371" y="429"/>
                    <a:pt x="365" y="427"/>
                  </a:cubicBezTo>
                  <a:cubicBezTo>
                    <a:pt x="360" y="425"/>
                    <a:pt x="362" y="419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3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8"/>
                    <a:pt x="401" y="399"/>
                    <a:pt x="399" y="403"/>
                  </a:cubicBezTo>
                  <a:cubicBezTo>
                    <a:pt x="397" y="408"/>
                    <a:pt x="398" y="413"/>
                    <a:pt x="401" y="409"/>
                  </a:cubicBezTo>
                  <a:cubicBezTo>
                    <a:pt x="405" y="406"/>
                    <a:pt x="411" y="408"/>
                    <a:pt x="422" y="405"/>
                  </a:cubicBezTo>
                  <a:cubicBezTo>
                    <a:pt x="434" y="402"/>
                    <a:pt x="445" y="392"/>
                    <a:pt x="447" y="383"/>
                  </a:cubicBezTo>
                  <a:cubicBezTo>
                    <a:pt x="450" y="374"/>
                    <a:pt x="463" y="375"/>
                    <a:pt x="461" y="369"/>
                  </a:cubicBezTo>
                  <a:cubicBezTo>
                    <a:pt x="460" y="363"/>
                    <a:pt x="464" y="361"/>
                    <a:pt x="472" y="365"/>
                  </a:cubicBezTo>
                  <a:cubicBezTo>
                    <a:pt x="480" y="369"/>
                    <a:pt x="474" y="362"/>
                    <a:pt x="483" y="362"/>
                  </a:cubicBezTo>
                  <a:cubicBezTo>
                    <a:pt x="492" y="362"/>
                    <a:pt x="491" y="359"/>
                    <a:pt x="500" y="359"/>
                  </a:cubicBezTo>
                  <a:cubicBezTo>
                    <a:pt x="509" y="358"/>
                    <a:pt x="532" y="354"/>
                    <a:pt x="540" y="348"/>
                  </a:cubicBezTo>
                  <a:cubicBezTo>
                    <a:pt x="548" y="341"/>
                    <a:pt x="565" y="335"/>
                    <a:pt x="572" y="331"/>
                  </a:cubicBezTo>
                  <a:cubicBezTo>
                    <a:pt x="579" y="327"/>
                    <a:pt x="581" y="323"/>
                    <a:pt x="576" y="325"/>
                  </a:cubicBezTo>
                  <a:cubicBezTo>
                    <a:pt x="572" y="328"/>
                    <a:pt x="563" y="328"/>
                    <a:pt x="556" y="326"/>
                  </a:cubicBezTo>
                  <a:cubicBezTo>
                    <a:pt x="550" y="325"/>
                    <a:pt x="539" y="319"/>
                    <a:pt x="531" y="323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5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8"/>
                    <a:pt x="568" y="322"/>
                    <a:pt x="577" y="319"/>
                  </a:cubicBezTo>
                  <a:cubicBezTo>
                    <a:pt x="586" y="316"/>
                    <a:pt x="578" y="309"/>
                    <a:pt x="581" y="304"/>
                  </a:cubicBezTo>
                  <a:cubicBezTo>
                    <a:pt x="585" y="299"/>
                    <a:pt x="554" y="283"/>
                    <a:pt x="552" y="278"/>
                  </a:cubicBezTo>
                  <a:cubicBezTo>
                    <a:pt x="550" y="273"/>
                    <a:pt x="560" y="276"/>
                    <a:pt x="569" y="280"/>
                  </a:cubicBezTo>
                  <a:cubicBezTo>
                    <a:pt x="577" y="284"/>
                    <a:pt x="579" y="273"/>
                    <a:pt x="579" y="268"/>
                  </a:cubicBezTo>
                  <a:cubicBezTo>
                    <a:pt x="579" y="264"/>
                    <a:pt x="561" y="263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59"/>
                    <a:pt x="548" y="255"/>
                    <a:pt x="552" y="251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6"/>
                    <a:pt x="589" y="259"/>
                    <a:pt x="596" y="254"/>
                  </a:cubicBezTo>
                  <a:cubicBezTo>
                    <a:pt x="602" y="249"/>
                    <a:pt x="584" y="244"/>
                    <a:pt x="581" y="240"/>
                  </a:cubicBezTo>
                  <a:cubicBezTo>
                    <a:pt x="577" y="236"/>
                    <a:pt x="599" y="237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3"/>
                    <a:pt x="588" y="217"/>
                  </a:cubicBezTo>
                  <a:cubicBezTo>
                    <a:pt x="592" y="211"/>
                    <a:pt x="600" y="218"/>
                    <a:pt x="608" y="214"/>
                  </a:cubicBezTo>
                  <a:cubicBezTo>
                    <a:pt x="616" y="210"/>
                    <a:pt x="609" y="193"/>
                    <a:pt x="603" y="193"/>
                  </a:cubicBezTo>
                  <a:cubicBezTo>
                    <a:pt x="597" y="193"/>
                    <a:pt x="583" y="191"/>
                    <a:pt x="583" y="188"/>
                  </a:cubicBezTo>
                  <a:cubicBezTo>
                    <a:pt x="583" y="185"/>
                    <a:pt x="571" y="183"/>
                    <a:pt x="574" y="180"/>
                  </a:cubicBezTo>
                  <a:cubicBezTo>
                    <a:pt x="578" y="177"/>
                    <a:pt x="582" y="183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6"/>
                    <a:pt x="617" y="163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8"/>
                  </a:cubicBezTo>
                  <a:cubicBezTo>
                    <a:pt x="612" y="155"/>
                    <a:pt x="591" y="146"/>
                    <a:pt x="587" y="153"/>
                  </a:cubicBezTo>
                  <a:cubicBezTo>
                    <a:pt x="584" y="160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7"/>
                    <a:pt x="608" y="127"/>
                    <a:pt x="605" y="118"/>
                  </a:cubicBezTo>
                  <a:cubicBezTo>
                    <a:pt x="603" y="108"/>
                    <a:pt x="616" y="106"/>
                    <a:pt x="624" y="106"/>
                  </a:cubicBezTo>
                  <a:cubicBezTo>
                    <a:pt x="632" y="106"/>
                    <a:pt x="624" y="96"/>
                    <a:pt x="616" y="97"/>
                  </a:cubicBezTo>
                  <a:cubicBezTo>
                    <a:pt x="609" y="98"/>
                    <a:pt x="601" y="107"/>
                    <a:pt x="598" y="103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3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6"/>
                    <a:pt x="610" y="82"/>
                    <a:pt x="626" y="81"/>
                  </a:cubicBezTo>
                  <a:cubicBezTo>
                    <a:pt x="642" y="81"/>
                    <a:pt x="639" y="78"/>
                    <a:pt x="651" y="76"/>
                  </a:cubicBezTo>
                  <a:cubicBezTo>
                    <a:pt x="662" y="75"/>
                    <a:pt x="658" y="70"/>
                    <a:pt x="665" y="70"/>
                  </a:cubicBezTo>
                  <a:cubicBezTo>
                    <a:pt x="672" y="70"/>
                    <a:pt x="691" y="62"/>
                    <a:pt x="691" y="58"/>
                  </a:cubicBezTo>
                  <a:cubicBezTo>
                    <a:pt x="691" y="55"/>
                    <a:pt x="664" y="47"/>
                    <a:pt x="652" y="47"/>
                  </a:cubicBezTo>
                  <a:close/>
                  <a:moveTo>
                    <a:pt x="237" y="338"/>
                  </a:moveTo>
                  <a:cubicBezTo>
                    <a:pt x="237" y="332"/>
                    <a:pt x="231" y="336"/>
                    <a:pt x="228" y="329"/>
                  </a:cubicBezTo>
                  <a:cubicBezTo>
                    <a:pt x="224" y="323"/>
                    <a:pt x="207" y="320"/>
                    <a:pt x="206" y="325"/>
                  </a:cubicBezTo>
                  <a:cubicBezTo>
                    <a:pt x="205" y="327"/>
                    <a:pt x="200" y="330"/>
                    <a:pt x="204" y="335"/>
                  </a:cubicBezTo>
                  <a:cubicBezTo>
                    <a:pt x="208" y="340"/>
                    <a:pt x="211" y="338"/>
                    <a:pt x="216" y="342"/>
                  </a:cubicBezTo>
                  <a:cubicBezTo>
                    <a:pt x="221" y="347"/>
                    <a:pt x="236" y="343"/>
                    <a:pt x="237" y="338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1" name="Freeform 124"/>
            <p:cNvSpPr>
              <a:spLocks noEditPoints="1"/>
            </p:cNvSpPr>
            <p:nvPr/>
          </p:nvSpPr>
          <p:spPr bwMode="auto">
            <a:xfrm>
              <a:off x="2103998" y="1276557"/>
              <a:ext cx="1481370" cy="1139801"/>
            </a:xfrm>
            <a:custGeom>
              <a:avLst/>
              <a:gdLst/>
              <a:ahLst/>
              <a:cxnLst>
                <a:cxn ang="0">
                  <a:pos x="205" y="683"/>
                </a:cxn>
                <a:cxn ang="0">
                  <a:pos x="189" y="227"/>
                </a:cxn>
                <a:cxn ang="0">
                  <a:pos x="387" y="251"/>
                </a:cxn>
                <a:cxn ang="0">
                  <a:pos x="257" y="269"/>
                </a:cxn>
                <a:cxn ang="0">
                  <a:pos x="386" y="334"/>
                </a:cxn>
                <a:cxn ang="0">
                  <a:pos x="237" y="194"/>
                </a:cxn>
                <a:cxn ang="0">
                  <a:pos x="208" y="185"/>
                </a:cxn>
                <a:cxn ang="0">
                  <a:pos x="369" y="213"/>
                </a:cxn>
                <a:cxn ang="0">
                  <a:pos x="297" y="144"/>
                </a:cxn>
                <a:cxn ang="0">
                  <a:pos x="413" y="119"/>
                </a:cxn>
                <a:cxn ang="0">
                  <a:pos x="416" y="161"/>
                </a:cxn>
                <a:cxn ang="0">
                  <a:pos x="420" y="185"/>
                </a:cxn>
                <a:cxn ang="0">
                  <a:pos x="543" y="147"/>
                </a:cxn>
                <a:cxn ang="0">
                  <a:pos x="492" y="232"/>
                </a:cxn>
                <a:cxn ang="0">
                  <a:pos x="687" y="220"/>
                </a:cxn>
                <a:cxn ang="0">
                  <a:pos x="580" y="151"/>
                </a:cxn>
                <a:cxn ang="0">
                  <a:pos x="598" y="83"/>
                </a:cxn>
                <a:cxn ang="0">
                  <a:pos x="587" y="66"/>
                </a:cxn>
                <a:cxn ang="0">
                  <a:pos x="634" y="120"/>
                </a:cxn>
                <a:cxn ang="0">
                  <a:pos x="698" y="180"/>
                </a:cxn>
                <a:cxn ang="0">
                  <a:pos x="795" y="87"/>
                </a:cxn>
                <a:cxn ang="0">
                  <a:pos x="760" y="9"/>
                </a:cxn>
                <a:cxn ang="0">
                  <a:pos x="569" y="46"/>
                </a:cxn>
                <a:cxn ang="0">
                  <a:pos x="624" y="440"/>
                </a:cxn>
                <a:cxn ang="0">
                  <a:pos x="827" y="340"/>
                </a:cxn>
                <a:cxn ang="0">
                  <a:pos x="746" y="272"/>
                </a:cxn>
                <a:cxn ang="0">
                  <a:pos x="624" y="250"/>
                </a:cxn>
                <a:cxn ang="0">
                  <a:pos x="704" y="309"/>
                </a:cxn>
                <a:cxn ang="0">
                  <a:pos x="736" y="409"/>
                </a:cxn>
                <a:cxn ang="0">
                  <a:pos x="850" y="419"/>
                </a:cxn>
                <a:cxn ang="0">
                  <a:pos x="682" y="241"/>
                </a:cxn>
                <a:cxn ang="0">
                  <a:pos x="963" y="641"/>
                </a:cxn>
                <a:cxn ang="0">
                  <a:pos x="110" y="629"/>
                </a:cxn>
                <a:cxn ang="0">
                  <a:pos x="821" y="686"/>
                </a:cxn>
                <a:cxn ang="0">
                  <a:pos x="963" y="609"/>
                </a:cxn>
                <a:cxn ang="0">
                  <a:pos x="895" y="560"/>
                </a:cxn>
                <a:cxn ang="0">
                  <a:pos x="844" y="528"/>
                </a:cxn>
                <a:cxn ang="0">
                  <a:pos x="763" y="463"/>
                </a:cxn>
                <a:cxn ang="0">
                  <a:pos x="727" y="543"/>
                </a:cxn>
                <a:cxn ang="0">
                  <a:pos x="666" y="617"/>
                </a:cxn>
                <a:cxn ang="0">
                  <a:pos x="538" y="525"/>
                </a:cxn>
                <a:cxn ang="0">
                  <a:pos x="579" y="430"/>
                </a:cxn>
                <a:cxn ang="0">
                  <a:pos x="649" y="387"/>
                </a:cxn>
                <a:cxn ang="0">
                  <a:pos x="636" y="339"/>
                </a:cxn>
                <a:cxn ang="0">
                  <a:pos x="580" y="343"/>
                </a:cxn>
                <a:cxn ang="0">
                  <a:pos x="537" y="271"/>
                </a:cxn>
                <a:cxn ang="0">
                  <a:pos x="518" y="292"/>
                </a:cxn>
                <a:cxn ang="0">
                  <a:pos x="508" y="364"/>
                </a:cxn>
                <a:cxn ang="0">
                  <a:pos x="492" y="348"/>
                </a:cxn>
                <a:cxn ang="0">
                  <a:pos x="399" y="348"/>
                </a:cxn>
                <a:cxn ang="0">
                  <a:pos x="268" y="339"/>
                </a:cxn>
                <a:cxn ang="0">
                  <a:pos x="97" y="340"/>
                </a:cxn>
                <a:cxn ang="0">
                  <a:pos x="47" y="341"/>
                </a:cxn>
                <a:cxn ang="0">
                  <a:pos x="127" y="588"/>
                </a:cxn>
                <a:cxn ang="0">
                  <a:pos x="182" y="658"/>
                </a:cxn>
                <a:cxn ang="0">
                  <a:pos x="623" y="689"/>
                </a:cxn>
                <a:cxn ang="0">
                  <a:pos x="701" y="766"/>
                </a:cxn>
                <a:cxn ang="0">
                  <a:pos x="866" y="722"/>
                </a:cxn>
                <a:cxn ang="0">
                  <a:pos x="243" y="407"/>
                </a:cxn>
                <a:cxn ang="0">
                  <a:pos x="241" y="392"/>
                </a:cxn>
                <a:cxn ang="0">
                  <a:pos x="503" y="656"/>
                </a:cxn>
              </a:cxnLst>
              <a:rect l="0" t="0" r="r" b="b"/>
              <a:pathLst>
                <a:path w="1005" h="774">
                  <a:moveTo>
                    <a:pt x="198" y="678"/>
                  </a:moveTo>
                  <a:cubicBezTo>
                    <a:pt x="195" y="675"/>
                    <a:pt x="187" y="676"/>
                    <a:pt x="185" y="672"/>
                  </a:cubicBezTo>
                  <a:cubicBezTo>
                    <a:pt x="184" y="669"/>
                    <a:pt x="176" y="657"/>
                    <a:pt x="172" y="658"/>
                  </a:cubicBezTo>
                  <a:cubicBezTo>
                    <a:pt x="168" y="658"/>
                    <a:pt x="162" y="658"/>
                    <a:pt x="157" y="654"/>
                  </a:cubicBezTo>
                  <a:cubicBezTo>
                    <a:pt x="152" y="651"/>
                    <a:pt x="149" y="650"/>
                    <a:pt x="146" y="653"/>
                  </a:cubicBezTo>
                  <a:cubicBezTo>
                    <a:pt x="142" y="655"/>
                    <a:pt x="149" y="655"/>
                    <a:pt x="149" y="658"/>
                  </a:cubicBezTo>
                  <a:cubicBezTo>
                    <a:pt x="149" y="660"/>
                    <a:pt x="151" y="662"/>
                    <a:pt x="154" y="661"/>
                  </a:cubicBezTo>
                  <a:cubicBezTo>
                    <a:pt x="157" y="661"/>
                    <a:pt x="159" y="667"/>
                    <a:pt x="162" y="667"/>
                  </a:cubicBezTo>
                  <a:cubicBezTo>
                    <a:pt x="165" y="668"/>
                    <a:pt x="166" y="672"/>
                    <a:pt x="170" y="672"/>
                  </a:cubicBezTo>
                  <a:cubicBezTo>
                    <a:pt x="173" y="672"/>
                    <a:pt x="174" y="676"/>
                    <a:pt x="176" y="679"/>
                  </a:cubicBezTo>
                  <a:cubicBezTo>
                    <a:pt x="177" y="681"/>
                    <a:pt x="181" y="679"/>
                    <a:pt x="181" y="681"/>
                  </a:cubicBezTo>
                  <a:cubicBezTo>
                    <a:pt x="181" y="683"/>
                    <a:pt x="185" y="685"/>
                    <a:pt x="186" y="687"/>
                  </a:cubicBezTo>
                  <a:cubicBezTo>
                    <a:pt x="193" y="688"/>
                    <a:pt x="199" y="689"/>
                    <a:pt x="204" y="687"/>
                  </a:cubicBezTo>
                  <a:cubicBezTo>
                    <a:pt x="204" y="686"/>
                    <a:pt x="205" y="684"/>
                    <a:pt x="205" y="683"/>
                  </a:cubicBezTo>
                  <a:cubicBezTo>
                    <a:pt x="207" y="680"/>
                    <a:pt x="202" y="682"/>
                    <a:pt x="198" y="678"/>
                  </a:cubicBezTo>
                  <a:close/>
                  <a:moveTo>
                    <a:pt x="190" y="281"/>
                  </a:moveTo>
                  <a:cubicBezTo>
                    <a:pt x="199" y="283"/>
                    <a:pt x="200" y="299"/>
                    <a:pt x="206" y="299"/>
                  </a:cubicBezTo>
                  <a:cubicBezTo>
                    <a:pt x="210" y="299"/>
                    <a:pt x="207" y="294"/>
                    <a:pt x="213" y="294"/>
                  </a:cubicBezTo>
                  <a:cubicBezTo>
                    <a:pt x="220" y="294"/>
                    <a:pt x="218" y="291"/>
                    <a:pt x="224" y="291"/>
                  </a:cubicBezTo>
                  <a:cubicBezTo>
                    <a:pt x="230" y="292"/>
                    <a:pt x="235" y="290"/>
                    <a:pt x="235" y="283"/>
                  </a:cubicBezTo>
                  <a:cubicBezTo>
                    <a:pt x="235" y="276"/>
                    <a:pt x="240" y="273"/>
                    <a:pt x="246" y="272"/>
                  </a:cubicBezTo>
                  <a:cubicBezTo>
                    <a:pt x="252" y="270"/>
                    <a:pt x="246" y="263"/>
                    <a:pt x="255" y="261"/>
                  </a:cubicBezTo>
                  <a:cubicBezTo>
                    <a:pt x="263" y="259"/>
                    <a:pt x="287" y="249"/>
                    <a:pt x="291" y="246"/>
                  </a:cubicBezTo>
                  <a:cubicBezTo>
                    <a:pt x="295" y="243"/>
                    <a:pt x="286" y="239"/>
                    <a:pt x="277" y="233"/>
                  </a:cubicBezTo>
                  <a:cubicBezTo>
                    <a:pt x="268" y="228"/>
                    <a:pt x="261" y="226"/>
                    <a:pt x="254" y="231"/>
                  </a:cubicBezTo>
                  <a:cubicBezTo>
                    <a:pt x="247" y="235"/>
                    <a:pt x="252" y="226"/>
                    <a:pt x="247" y="228"/>
                  </a:cubicBezTo>
                  <a:cubicBezTo>
                    <a:pt x="241" y="231"/>
                    <a:pt x="226" y="224"/>
                    <a:pt x="224" y="222"/>
                  </a:cubicBezTo>
                  <a:cubicBezTo>
                    <a:pt x="222" y="219"/>
                    <a:pt x="195" y="227"/>
                    <a:pt x="189" y="227"/>
                  </a:cubicBezTo>
                  <a:cubicBezTo>
                    <a:pt x="182" y="227"/>
                    <a:pt x="189" y="234"/>
                    <a:pt x="194" y="238"/>
                  </a:cubicBezTo>
                  <a:cubicBezTo>
                    <a:pt x="198" y="241"/>
                    <a:pt x="183" y="252"/>
                    <a:pt x="186" y="255"/>
                  </a:cubicBezTo>
                  <a:cubicBezTo>
                    <a:pt x="189" y="257"/>
                    <a:pt x="183" y="264"/>
                    <a:pt x="176" y="272"/>
                  </a:cubicBezTo>
                  <a:cubicBezTo>
                    <a:pt x="169" y="280"/>
                    <a:pt x="181" y="279"/>
                    <a:pt x="190" y="281"/>
                  </a:cubicBezTo>
                  <a:close/>
                  <a:moveTo>
                    <a:pt x="440" y="322"/>
                  </a:moveTo>
                  <a:cubicBezTo>
                    <a:pt x="443" y="319"/>
                    <a:pt x="455" y="329"/>
                    <a:pt x="456" y="322"/>
                  </a:cubicBezTo>
                  <a:cubicBezTo>
                    <a:pt x="456" y="314"/>
                    <a:pt x="442" y="311"/>
                    <a:pt x="436" y="307"/>
                  </a:cubicBezTo>
                  <a:cubicBezTo>
                    <a:pt x="430" y="303"/>
                    <a:pt x="427" y="305"/>
                    <a:pt x="418" y="298"/>
                  </a:cubicBezTo>
                  <a:cubicBezTo>
                    <a:pt x="408" y="291"/>
                    <a:pt x="420" y="287"/>
                    <a:pt x="413" y="282"/>
                  </a:cubicBezTo>
                  <a:cubicBezTo>
                    <a:pt x="406" y="276"/>
                    <a:pt x="404" y="261"/>
                    <a:pt x="409" y="256"/>
                  </a:cubicBezTo>
                  <a:cubicBezTo>
                    <a:pt x="414" y="251"/>
                    <a:pt x="419" y="244"/>
                    <a:pt x="410" y="240"/>
                  </a:cubicBezTo>
                  <a:cubicBezTo>
                    <a:pt x="401" y="237"/>
                    <a:pt x="387" y="243"/>
                    <a:pt x="388" y="245"/>
                  </a:cubicBezTo>
                  <a:cubicBezTo>
                    <a:pt x="390" y="247"/>
                    <a:pt x="402" y="254"/>
                    <a:pt x="402" y="257"/>
                  </a:cubicBezTo>
                  <a:cubicBezTo>
                    <a:pt x="402" y="260"/>
                    <a:pt x="391" y="249"/>
                    <a:pt x="387" y="251"/>
                  </a:cubicBezTo>
                  <a:cubicBezTo>
                    <a:pt x="383" y="254"/>
                    <a:pt x="378" y="246"/>
                    <a:pt x="375" y="251"/>
                  </a:cubicBezTo>
                  <a:cubicBezTo>
                    <a:pt x="371" y="256"/>
                    <a:pt x="379" y="274"/>
                    <a:pt x="382" y="279"/>
                  </a:cubicBezTo>
                  <a:cubicBezTo>
                    <a:pt x="385" y="284"/>
                    <a:pt x="379" y="284"/>
                    <a:pt x="375" y="285"/>
                  </a:cubicBezTo>
                  <a:cubicBezTo>
                    <a:pt x="371" y="286"/>
                    <a:pt x="371" y="271"/>
                    <a:pt x="367" y="265"/>
                  </a:cubicBezTo>
                  <a:cubicBezTo>
                    <a:pt x="363" y="260"/>
                    <a:pt x="347" y="253"/>
                    <a:pt x="346" y="257"/>
                  </a:cubicBezTo>
                  <a:cubicBezTo>
                    <a:pt x="345" y="261"/>
                    <a:pt x="356" y="261"/>
                    <a:pt x="354" y="267"/>
                  </a:cubicBezTo>
                  <a:cubicBezTo>
                    <a:pt x="353" y="272"/>
                    <a:pt x="347" y="263"/>
                    <a:pt x="341" y="268"/>
                  </a:cubicBezTo>
                  <a:cubicBezTo>
                    <a:pt x="336" y="272"/>
                    <a:pt x="337" y="269"/>
                    <a:pt x="338" y="265"/>
                  </a:cubicBezTo>
                  <a:cubicBezTo>
                    <a:pt x="339" y="260"/>
                    <a:pt x="330" y="255"/>
                    <a:pt x="320" y="256"/>
                  </a:cubicBezTo>
                  <a:cubicBezTo>
                    <a:pt x="310" y="257"/>
                    <a:pt x="315" y="264"/>
                    <a:pt x="312" y="267"/>
                  </a:cubicBezTo>
                  <a:cubicBezTo>
                    <a:pt x="309" y="269"/>
                    <a:pt x="294" y="265"/>
                    <a:pt x="304" y="263"/>
                  </a:cubicBezTo>
                  <a:cubicBezTo>
                    <a:pt x="313" y="261"/>
                    <a:pt x="309" y="256"/>
                    <a:pt x="306" y="250"/>
                  </a:cubicBezTo>
                  <a:cubicBezTo>
                    <a:pt x="302" y="245"/>
                    <a:pt x="293" y="251"/>
                    <a:pt x="277" y="257"/>
                  </a:cubicBezTo>
                  <a:cubicBezTo>
                    <a:pt x="262" y="262"/>
                    <a:pt x="255" y="268"/>
                    <a:pt x="257" y="269"/>
                  </a:cubicBezTo>
                  <a:cubicBezTo>
                    <a:pt x="259" y="269"/>
                    <a:pt x="259" y="272"/>
                    <a:pt x="253" y="277"/>
                  </a:cubicBezTo>
                  <a:cubicBezTo>
                    <a:pt x="247" y="282"/>
                    <a:pt x="253" y="286"/>
                    <a:pt x="259" y="286"/>
                  </a:cubicBezTo>
                  <a:cubicBezTo>
                    <a:pt x="264" y="286"/>
                    <a:pt x="260" y="290"/>
                    <a:pt x="263" y="292"/>
                  </a:cubicBezTo>
                  <a:cubicBezTo>
                    <a:pt x="267" y="293"/>
                    <a:pt x="285" y="285"/>
                    <a:pt x="290" y="288"/>
                  </a:cubicBezTo>
                  <a:cubicBezTo>
                    <a:pt x="295" y="292"/>
                    <a:pt x="260" y="294"/>
                    <a:pt x="260" y="300"/>
                  </a:cubicBezTo>
                  <a:cubicBezTo>
                    <a:pt x="260" y="306"/>
                    <a:pt x="279" y="309"/>
                    <a:pt x="293" y="307"/>
                  </a:cubicBezTo>
                  <a:cubicBezTo>
                    <a:pt x="307" y="304"/>
                    <a:pt x="332" y="309"/>
                    <a:pt x="332" y="312"/>
                  </a:cubicBezTo>
                  <a:cubicBezTo>
                    <a:pt x="332" y="316"/>
                    <a:pt x="315" y="315"/>
                    <a:pt x="303" y="314"/>
                  </a:cubicBezTo>
                  <a:cubicBezTo>
                    <a:pt x="290" y="314"/>
                    <a:pt x="269" y="318"/>
                    <a:pt x="270" y="322"/>
                  </a:cubicBezTo>
                  <a:cubicBezTo>
                    <a:pt x="271" y="326"/>
                    <a:pt x="272" y="326"/>
                    <a:pt x="285" y="332"/>
                  </a:cubicBezTo>
                  <a:cubicBezTo>
                    <a:pt x="298" y="338"/>
                    <a:pt x="312" y="329"/>
                    <a:pt x="311" y="338"/>
                  </a:cubicBezTo>
                  <a:cubicBezTo>
                    <a:pt x="311" y="346"/>
                    <a:pt x="318" y="348"/>
                    <a:pt x="336" y="349"/>
                  </a:cubicBezTo>
                  <a:cubicBezTo>
                    <a:pt x="353" y="349"/>
                    <a:pt x="361" y="341"/>
                    <a:pt x="370" y="341"/>
                  </a:cubicBezTo>
                  <a:cubicBezTo>
                    <a:pt x="378" y="342"/>
                    <a:pt x="382" y="340"/>
                    <a:pt x="386" y="334"/>
                  </a:cubicBezTo>
                  <a:cubicBezTo>
                    <a:pt x="390" y="328"/>
                    <a:pt x="394" y="332"/>
                    <a:pt x="395" y="335"/>
                  </a:cubicBezTo>
                  <a:cubicBezTo>
                    <a:pt x="396" y="338"/>
                    <a:pt x="407" y="337"/>
                    <a:pt x="409" y="340"/>
                  </a:cubicBezTo>
                  <a:cubicBezTo>
                    <a:pt x="416" y="346"/>
                    <a:pt x="437" y="344"/>
                    <a:pt x="445" y="340"/>
                  </a:cubicBezTo>
                  <a:cubicBezTo>
                    <a:pt x="453" y="336"/>
                    <a:pt x="441" y="325"/>
                    <a:pt x="437" y="330"/>
                  </a:cubicBezTo>
                  <a:cubicBezTo>
                    <a:pt x="433" y="335"/>
                    <a:pt x="430" y="332"/>
                    <a:pt x="429" y="330"/>
                  </a:cubicBezTo>
                  <a:cubicBezTo>
                    <a:pt x="428" y="327"/>
                    <a:pt x="437" y="326"/>
                    <a:pt x="440" y="322"/>
                  </a:cubicBezTo>
                  <a:close/>
                  <a:moveTo>
                    <a:pt x="250" y="199"/>
                  </a:moveTo>
                  <a:cubicBezTo>
                    <a:pt x="259" y="200"/>
                    <a:pt x="268" y="192"/>
                    <a:pt x="267" y="188"/>
                  </a:cubicBezTo>
                  <a:cubicBezTo>
                    <a:pt x="267" y="183"/>
                    <a:pt x="245" y="199"/>
                    <a:pt x="250" y="199"/>
                  </a:cubicBezTo>
                  <a:close/>
                  <a:moveTo>
                    <a:pt x="208" y="185"/>
                  </a:moveTo>
                  <a:cubicBezTo>
                    <a:pt x="212" y="187"/>
                    <a:pt x="208" y="194"/>
                    <a:pt x="212" y="192"/>
                  </a:cubicBezTo>
                  <a:cubicBezTo>
                    <a:pt x="216" y="190"/>
                    <a:pt x="217" y="189"/>
                    <a:pt x="220" y="190"/>
                  </a:cubicBezTo>
                  <a:cubicBezTo>
                    <a:pt x="226" y="192"/>
                    <a:pt x="227" y="187"/>
                    <a:pt x="229" y="185"/>
                  </a:cubicBezTo>
                  <a:cubicBezTo>
                    <a:pt x="232" y="182"/>
                    <a:pt x="231" y="194"/>
                    <a:pt x="237" y="194"/>
                  </a:cubicBezTo>
                  <a:cubicBezTo>
                    <a:pt x="243" y="194"/>
                    <a:pt x="242" y="182"/>
                    <a:pt x="247" y="185"/>
                  </a:cubicBezTo>
                  <a:cubicBezTo>
                    <a:pt x="252" y="189"/>
                    <a:pt x="253" y="184"/>
                    <a:pt x="254" y="180"/>
                  </a:cubicBezTo>
                  <a:cubicBezTo>
                    <a:pt x="255" y="177"/>
                    <a:pt x="255" y="171"/>
                    <a:pt x="261" y="170"/>
                  </a:cubicBezTo>
                  <a:cubicBezTo>
                    <a:pt x="266" y="169"/>
                    <a:pt x="262" y="175"/>
                    <a:pt x="264" y="180"/>
                  </a:cubicBezTo>
                  <a:cubicBezTo>
                    <a:pt x="268" y="186"/>
                    <a:pt x="274" y="180"/>
                    <a:pt x="275" y="177"/>
                  </a:cubicBezTo>
                  <a:cubicBezTo>
                    <a:pt x="275" y="174"/>
                    <a:pt x="284" y="176"/>
                    <a:pt x="284" y="173"/>
                  </a:cubicBezTo>
                  <a:cubicBezTo>
                    <a:pt x="283" y="169"/>
                    <a:pt x="286" y="168"/>
                    <a:pt x="284" y="164"/>
                  </a:cubicBezTo>
                  <a:cubicBezTo>
                    <a:pt x="281" y="160"/>
                    <a:pt x="288" y="161"/>
                    <a:pt x="291" y="158"/>
                  </a:cubicBezTo>
                  <a:cubicBezTo>
                    <a:pt x="294" y="155"/>
                    <a:pt x="287" y="158"/>
                    <a:pt x="282" y="153"/>
                  </a:cubicBezTo>
                  <a:cubicBezTo>
                    <a:pt x="277" y="149"/>
                    <a:pt x="275" y="155"/>
                    <a:pt x="275" y="158"/>
                  </a:cubicBezTo>
                  <a:cubicBezTo>
                    <a:pt x="275" y="161"/>
                    <a:pt x="265" y="158"/>
                    <a:pt x="260" y="156"/>
                  </a:cubicBezTo>
                  <a:cubicBezTo>
                    <a:pt x="254" y="154"/>
                    <a:pt x="247" y="163"/>
                    <a:pt x="239" y="167"/>
                  </a:cubicBezTo>
                  <a:cubicBezTo>
                    <a:pt x="231" y="171"/>
                    <a:pt x="231" y="178"/>
                    <a:pt x="223" y="177"/>
                  </a:cubicBezTo>
                  <a:cubicBezTo>
                    <a:pt x="216" y="177"/>
                    <a:pt x="205" y="184"/>
                    <a:pt x="208" y="185"/>
                  </a:cubicBezTo>
                  <a:close/>
                  <a:moveTo>
                    <a:pt x="286" y="183"/>
                  </a:moveTo>
                  <a:cubicBezTo>
                    <a:pt x="279" y="183"/>
                    <a:pt x="280" y="190"/>
                    <a:pt x="288" y="190"/>
                  </a:cubicBezTo>
                  <a:cubicBezTo>
                    <a:pt x="296" y="190"/>
                    <a:pt x="298" y="193"/>
                    <a:pt x="287" y="192"/>
                  </a:cubicBezTo>
                  <a:cubicBezTo>
                    <a:pt x="275" y="192"/>
                    <a:pt x="270" y="202"/>
                    <a:pt x="278" y="200"/>
                  </a:cubicBezTo>
                  <a:cubicBezTo>
                    <a:pt x="286" y="198"/>
                    <a:pt x="296" y="198"/>
                    <a:pt x="290" y="200"/>
                  </a:cubicBezTo>
                  <a:cubicBezTo>
                    <a:pt x="284" y="202"/>
                    <a:pt x="268" y="203"/>
                    <a:pt x="270" y="206"/>
                  </a:cubicBezTo>
                  <a:cubicBezTo>
                    <a:pt x="271" y="208"/>
                    <a:pt x="278" y="208"/>
                    <a:pt x="284" y="210"/>
                  </a:cubicBezTo>
                  <a:cubicBezTo>
                    <a:pt x="291" y="213"/>
                    <a:pt x="295" y="214"/>
                    <a:pt x="300" y="209"/>
                  </a:cubicBezTo>
                  <a:cubicBezTo>
                    <a:pt x="305" y="203"/>
                    <a:pt x="311" y="198"/>
                    <a:pt x="309" y="205"/>
                  </a:cubicBezTo>
                  <a:cubicBezTo>
                    <a:pt x="306" y="213"/>
                    <a:pt x="317" y="207"/>
                    <a:pt x="330" y="207"/>
                  </a:cubicBezTo>
                  <a:cubicBezTo>
                    <a:pt x="344" y="206"/>
                    <a:pt x="328" y="215"/>
                    <a:pt x="314" y="216"/>
                  </a:cubicBezTo>
                  <a:cubicBezTo>
                    <a:pt x="300" y="217"/>
                    <a:pt x="302" y="224"/>
                    <a:pt x="313" y="226"/>
                  </a:cubicBezTo>
                  <a:cubicBezTo>
                    <a:pt x="324" y="229"/>
                    <a:pt x="348" y="219"/>
                    <a:pt x="353" y="214"/>
                  </a:cubicBezTo>
                  <a:cubicBezTo>
                    <a:pt x="359" y="208"/>
                    <a:pt x="364" y="217"/>
                    <a:pt x="369" y="213"/>
                  </a:cubicBezTo>
                  <a:cubicBezTo>
                    <a:pt x="375" y="209"/>
                    <a:pt x="385" y="213"/>
                    <a:pt x="395" y="211"/>
                  </a:cubicBezTo>
                  <a:cubicBezTo>
                    <a:pt x="404" y="209"/>
                    <a:pt x="406" y="191"/>
                    <a:pt x="399" y="188"/>
                  </a:cubicBezTo>
                  <a:cubicBezTo>
                    <a:pt x="392" y="185"/>
                    <a:pt x="392" y="192"/>
                    <a:pt x="386" y="193"/>
                  </a:cubicBezTo>
                  <a:cubicBezTo>
                    <a:pt x="381" y="194"/>
                    <a:pt x="378" y="187"/>
                    <a:pt x="373" y="182"/>
                  </a:cubicBezTo>
                  <a:cubicBezTo>
                    <a:pt x="369" y="178"/>
                    <a:pt x="372" y="169"/>
                    <a:pt x="365" y="170"/>
                  </a:cubicBezTo>
                  <a:cubicBezTo>
                    <a:pt x="359" y="171"/>
                    <a:pt x="345" y="182"/>
                    <a:pt x="353" y="183"/>
                  </a:cubicBezTo>
                  <a:cubicBezTo>
                    <a:pt x="362" y="184"/>
                    <a:pt x="359" y="188"/>
                    <a:pt x="354" y="190"/>
                  </a:cubicBezTo>
                  <a:cubicBezTo>
                    <a:pt x="350" y="192"/>
                    <a:pt x="365" y="196"/>
                    <a:pt x="363" y="199"/>
                  </a:cubicBezTo>
                  <a:cubicBezTo>
                    <a:pt x="361" y="202"/>
                    <a:pt x="338" y="199"/>
                    <a:pt x="337" y="194"/>
                  </a:cubicBezTo>
                  <a:cubicBezTo>
                    <a:pt x="336" y="189"/>
                    <a:pt x="318" y="180"/>
                    <a:pt x="310" y="182"/>
                  </a:cubicBezTo>
                  <a:cubicBezTo>
                    <a:pt x="303" y="184"/>
                    <a:pt x="306" y="176"/>
                    <a:pt x="298" y="176"/>
                  </a:cubicBezTo>
                  <a:cubicBezTo>
                    <a:pt x="291" y="175"/>
                    <a:pt x="293" y="182"/>
                    <a:pt x="286" y="183"/>
                  </a:cubicBezTo>
                  <a:close/>
                  <a:moveTo>
                    <a:pt x="312" y="147"/>
                  </a:moveTo>
                  <a:cubicBezTo>
                    <a:pt x="315" y="141"/>
                    <a:pt x="296" y="142"/>
                    <a:pt x="297" y="144"/>
                  </a:cubicBezTo>
                  <a:cubicBezTo>
                    <a:pt x="301" y="148"/>
                    <a:pt x="310" y="153"/>
                    <a:pt x="312" y="147"/>
                  </a:cubicBezTo>
                  <a:close/>
                  <a:moveTo>
                    <a:pt x="354" y="144"/>
                  </a:moveTo>
                  <a:cubicBezTo>
                    <a:pt x="360" y="143"/>
                    <a:pt x="357" y="138"/>
                    <a:pt x="347" y="140"/>
                  </a:cubicBezTo>
                  <a:cubicBezTo>
                    <a:pt x="336" y="141"/>
                    <a:pt x="318" y="141"/>
                    <a:pt x="318" y="149"/>
                  </a:cubicBezTo>
                  <a:cubicBezTo>
                    <a:pt x="318" y="155"/>
                    <a:pt x="322" y="158"/>
                    <a:pt x="333" y="159"/>
                  </a:cubicBezTo>
                  <a:cubicBezTo>
                    <a:pt x="345" y="160"/>
                    <a:pt x="355" y="149"/>
                    <a:pt x="349" y="149"/>
                  </a:cubicBezTo>
                  <a:cubicBezTo>
                    <a:pt x="344" y="149"/>
                    <a:pt x="347" y="145"/>
                    <a:pt x="354" y="144"/>
                  </a:cubicBezTo>
                  <a:close/>
                  <a:moveTo>
                    <a:pt x="329" y="135"/>
                  </a:moveTo>
                  <a:cubicBezTo>
                    <a:pt x="334" y="137"/>
                    <a:pt x="339" y="130"/>
                    <a:pt x="343" y="133"/>
                  </a:cubicBezTo>
                  <a:cubicBezTo>
                    <a:pt x="346" y="136"/>
                    <a:pt x="362" y="139"/>
                    <a:pt x="362" y="131"/>
                  </a:cubicBezTo>
                  <a:cubicBezTo>
                    <a:pt x="362" y="123"/>
                    <a:pt x="342" y="122"/>
                    <a:pt x="337" y="125"/>
                  </a:cubicBezTo>
                  <a:cubicBezTo>
                    <a:pt x="332" y="128"/>
                    <a:pt x="309" y="129"/>
                    <a:pt x="316" y="134"/>
                  </a:cubicBezTo>
                  <a:cubicBezTo>
                    <a:pt x="320" y="137"/>
                    <a:pt x="324" y="133"/>
                    <a:pt x="329" y="135"/>
                  </a:cubicBezTo>
                  <a:close/>
                  <a:moveTo>
                    <a:pt x="413" y="119"/>
                  </a:moveTo>
                  <a:cubicBezTo>
                    <a:pt x="419" y="115"/>
                    <a:pt x="430" y="122"/>
                    <a:pt x="428" y="126"/>
                  </a:cubicBezTo>
                  <a:cubicBezTo>
                    <a:pt x="426" y="131"/>
                    <a:pt x="409" y="125"/>
                    <a:pt x="410" y="129"/>
                  </a:cubicBezTo>
                  <a:cubicBezTo>
                    <a:pt x="410" y="131"/>
                    <a:pt x="412" y="137"/>
                    <a:pt x="424" y="133"/>
                  </a:cubicBezTo>
                  <a:cubicBezTo>
                    <a:pt x="436" y="130"/>
                    <a:pt x="446" y="132"/>
                    <a:pt x="454" y="139"/>
                  </a:cubicBezTo>
                  <a:cubicBezTo>
                    <a:pt x="462" y="145"/>
                    <a:pt x="470" y="148"/>
                    <a:pt x="475" y="141"/>
                  </a:cubicBezTo>
                  <a:cubicBezTo>
                    <a:pt x="481" y="135"/>
                    <a:pt x="468" y="134"/>
                    <a:pt x="471" y="129"/>
                  </a:cubicBezTo>
                  <a:cubicBezTo>
                    <a:pt x="473" y="124"/>
                    <a:pt x="463" y="121"/>
                    <a:pt x="457" y="121"/>
                  </a:cubicBezTo>
                  <a:cubicBezTo>
                    <a:pt x="452" y="121"/>
                    <a:pt x="450" y="111"/>
                    <a:pt x="445" y="113"/>
                  </a:cubicBezTo>
                  <a:cubicBezTo>
                    <a:pt x="441" y="115"/>
                    <a:pt x="438" y="118"/>
                    <a:pt x="438" y="112"/>
                  </a:cubicBezTo>
                  <a:cubicBezTo>
                    <a:pt x="438" y="105"/>
                    <a:pt x="412" y="105"/>
                    <a:pt x="405" y="107"/>
                  </a:cubicBezTo>
                  <a:cubicBezTo>
                    <a:pt x="399" y="110"/>
                    <a:pt x="407" y="123"/>
                    <a:pt x="413" y="119"/>
                  </a:cubicBezTo>
                  <a:close/>
                  <a:moveTo>
                    <a:pt x="416" y="161"/>
                  </a:moveTo>
                  <a:cubicBezTo>
                    <a:pt x="420" y="156"/>
                    <a:pt x="400" y="140"/>
                    <a:pt x="399" y="148"/>
                  </a:cubicBezTo>
                  <a:cubicBezTo>
                    <a:pt x="398" y="155"/>
                    <a:pt x="412" y="166"/>
                    <a:pt x="416" y="161"/>
                  </a:cubicBezTo>
                  <a:close/>
                  <a:moveTo>
                    <a:pt x="481" y="96"/>
                  </a:moveTo>
                  <a:cubicBezTo>
                    <a:pt x="485" y="90"/>
                    <a:pt x="460" y="85"/>
                    <a:pt x="466" y="90"/>
                  </a:cubicBezTo>
                  <a:cubicBezTo>
                    <a:pt x="470" y="93"/>
                    <a:pt x="478" y="102"/>
                    <a:pt x="481" y="96"/>
                  </a:cubicBezTo>
                  <a:close/>
                  <a:moveTo>
                    <a:pt x="425" y="209"/>
                  </a:moveTo>
                  <a:cubicBezTo>
                    <a:pt x="428" y="205"/>
                    <a:pt x="417" y="197"/>
                    <a:pt x="414" y="204"/>
                  </a:cubicBezTo>
                  <a:cubicBezTo>
                    <a:pt x="411" y="211"/>
                    <a:pt x="421" y="213"/>
                    <a:pt x="425" y="209"/>
                  </a:cubicBezTo>
                  <a:close/>
                  <a:moveTo>
                    <a:pt x="481" y="174"/>
                  </a:moveTo>
                  <a:cubicBezTo>
                    <a:pt x="481" y="179"/>
                    <a:pt x="469" y="173"/>
                    <a:pt x="460" y="170"/>
                  </a:cubicBezTo>
                  <a:cubicBezTo>
                    <a:pt x="451" y="166"/>
                    <a:pt x="457" y="177"/>
                    <a:pt x="464" y="183"/>
                  </a:cubicBezTo>
                  <a:cubicBezTo>
                    <a:pt x="471" y="189"/>
                    <a:pt x="460" y="186"/>
                    <a:pt x="451" y="179"/>
                  </a:cubicBezTo>
                  <a:cubicBezTo>
                    <a:pt x="441" y="173"/>
                    <a:pt x="442" y="184"/>
                    <a:pt x="447" y="187"/>
                  </a:cubicBezTo>
                  <a:cubicBezTo>
                    <a:pt x="451" y="191"/>
                    <a:pt x="446" y="196"/>
                    <a:pt x="440" y="188"/>
                  </a:cubicBezTo>
                  <a:cubicBezTo>
                    <a:pt x="434" y="180"/>
                    <a:pt x="431" y="171"/>
                    <a:pt x="421" y="171"/>
                  </a:cubicBezTo>
                  <a:cubicBezTo>
                    <a:pt x="412" y="170"/>
                    <a:pt x="416" y="180"/>
                    <a:pt x="420" y="185"/>
                  </a:cubicBezTo>
                  <a:cubicBezTo>
                    <a:pt x="425" y="191"/>
                    <a:pt x="430" y="193"/>
                    <a:pt x="438" y="197"/>
                  </a:cubicBezTo>
                  <a:cubicBezTo>
                    <a:pt x="446" y="202"/>
                    <a:pt x="459" y="195"/>
                    <a:pt x="465" y="197"/>
                  </a:cubicBezTo>
                  <a:cubicBezTo>
                    <a:pt x="471" y="198"/>
                    <a:pt x="458" y="206"/>
                    <a:pt x="462" y="211"/>
                  </a:cubicBezTo>
                  <a:cubicBezTo>
                    <a:pt x="466" y="216"/>
                    <a:pt x="477" y="212"/>
                    <a:pt x="486" y="212"/>
                  </a:cubicBezTo>
                  <a:cubicBezTo>
                    <a:pt x="494" y="211"/>
                    <a:pt x="490" y="206"/>
                    <a:pt x="495" y="203"/>
                  </a:cubicBezTo>
                  <a:cubicBezTo>
                    <a:pt x="500" y="199"/>
                    <a:pt x="490" y="200"/>
                    <a:pt x="494" y="191"/>
                  </a:cubicBezTo>
                  <a:cubicBezTo>
                    <a:pt x="498" y="183"/>
                    <a:pt x="482" y="169"/>
                    <a:pt x="481" y="174"/>
                  </a:cubicBezTo>
                  <a:close/>
                  <a:moveTo>
                    <a:pt x="502" y="145"/>
                  </a:moveTo>
                  <a:cubicBezTo>
                    <a:pt x="510" y="145"/>
                    <a:pt x="516" y="144"/>
                    <a:pt x="522" y="141"/>
                  </a:cubicBezTo>
                  <a:cubicBezTo>
                    <a:pt x="529" y="139"/>
                    <a:pt x="519" y="139"/>
                    <a:pt x="523" y="133"/>
                  </a:cubicBezTo>
                  <a:cubicBezTo>
                    <a:pt x="528" y="127"/>
                    <a:pt x="512" y="126"/>
                    <a:pt x="511" y="128"/>
                  </a:cubicBezTo>
                  <a:cubicBezTo>
                    <a:pt x="510" y="130"/>
                    <a:pt x="491" y="116"/>
                    <a:pt x="488" y="121"/>
                  </a:cubicBezTo>
                  <a:cubicBezTo>
                    <a:pt x="485" y="125"/>
                    <a:pt x="495" y="145"/>
                    <a:pt x="502" y="145"/>
                  </a:cubicBezTo>
                  <a:close/>
                  <a:moveTo>
                    <a:pt x="543" y="147"/>
                  </a:moveTo>
                  <a:cubicBezTo>
                    <a:pt x="542" y="144"/>
                    <a:pt x="504" y="149"/>
                    <a:pt x="510" y="153"/>
                  </a:cubicBezTo>
                  <a:cubicBezTo>
                    <a:pt x="520" y="161"/>
                    <a:pt x="544" y="150"/>
                    <a:pt x="543" y="147"/>
                  </a:cubicBezTo>
                  <a:close/>
                  <a:moveTo>
                    <a:pt x="537" y="220"/>
                  </a:moveTo>
                  <a:cubicBezTo>
                    <a:pt x="546" y="220"/>
                    <a:pt x="542" y="209"/>
                    <a:pt x="532" y="201"/>
                  </a:cubicBezTo>
                  <a:cubicBezTo>
                    <a:pt x="522" y="194"/>
                    <a:pt x="499" y="209"/>
                    <a:pt x="503" y="212"/>
                  </a:cubicBezTo>
                  <a:cubicBezTo>
                    <a:pt x="508" y="216"/>
                    <a:pt x="528" y="221"/>
                    <a:pt x="537" y="220"/>
                  </a:cubicBezTo>
                  <a:close/>
                  <a:moveTo>
                    <a:pt x="473" y="290"/>
                  </a:moveTo>
                  <a:cubicBezTo>
                    <a:pt x="484" y="298"/>
                    <a:pt x="481" y="284"/>
                    <a:pt x="493" y="285"/>
                  </a:cubicBezTo>
                  <a:cubicBezTo>
                    <a:pt x="506" y="285"/>
                    <a:pt x="506" y="265"/>
                    <a:pt x="508" y="257"/>
                  </a:cubicBezTo>
                  <a:cubicBezTo>
                    <a:pt x="510" y="250"/>
                    <a:pt x="498" y="250"/>
                    <a:pt x="501" y="256"/>
                  </a:cubicBezTo>
                  <a:cubicBezTo>
                    <a:pt x="504" y="261"/>
                    <a:pt x="501" y="267"/>
                    <a:pt x="500" y="260"/>
                  </a:cubicBezTo>
                  <a:cubicBezTo>
                    <a:pt x="499" y="254"/>
                    <a:pt x="489" y="260"/>
                    <a:pt x="486" y="255"/>
                  </a:cubicBezTo>
                  <a:cubicBezTo>
                    <a:pt x="482" y="250"/>
                    <a:pt x="497" y="249"/>
                    <a:pt x="500" y="243"/>
                  </a:cubicBezTo>
                  <a:cubicBezTo>
                    <a:pt x="504" y="236"/>
                    <a:pt x="489" y="237"/>
                    <a:pt x="492" y="232"/>
                  </a:cubicBezTo>
                  <a:cubicBezTo>
                    <a:pt x="496" y="227"/>
                    <a:pt x="470" y="233"/>
                    <a:pt x="478" y="236"/>
                  </a:cubicBezTo>
                  <a:cubicBezTo>
                    <a:pt x="485" y="239"/>
                    <a:pt x="478" y="243"/>
                    <a:pt x="471" y="238"/>
                  </a:cubicBezTo>
                  <a:cubicBezTo>
                    <a:pt x="464" y="233"/>
                    <a:pt x="445" y="241"/>
                    <a:pt x="452" y="247"/>
                  </a:cubicBezTo>
                  <a:cubicBezTo>
                    <a:pt x="457" y="251"/>
                    <a:pt x="474" y="244"/>
                    <a:pt x="464" y="257"/>
                  </a:cubicBezTo>
                  <a:cubicBezTo>
                    <a:pt x="455" y="270"/>
                    <a:pt x="451" y="253"/>
                    <a:pt x="442" y="255"/>
                  </a:cubicBezTo>
                  <a:cubicBezTo>
                    <a:pt x="433" y="256"/>
                    <a:pt x="437" y="267"/>
                    <a:pt x="450" y="271"/>
                  </a:cubicBezTo>
                  <a:cubicBezTo>
                    <a:pt x="464" y="275"/>
                    <a:pt x="462" y="283"/>
                    <a:pt x="473" y="290"/>
                  </a:cubicBezTo>
                  <a:close/>
                  <a:moveTo>
                    <a:pt x="555" y="210"/>
                  </a:moveTo>
                  <a:cubicBezTo>
                    <a:pt x="558" y="220"/>
                    <a:pt x="562" y="213"/>
                    <a:pt x="568" y="217"/>
                  </a:cubicBezTo>
                  <a:cubicBezTo>
                    <a:pt x="573" y="221"/>
                    <a:pt x="582" y="224"/>
                    <a:pt x="586" y="220"/>
                  </a:cubicBezTo>
                  <a:cubicBezTo>
                    <a:pt x="591" y="216"/>
                    <a:pt x="593" y="213"/>
                    <a:pt x="594" y="216"/>
                  </a:cubicBezTo>
                  <a:cubicBezTo>
                    <a:pt x="597" y="222"/>
                    <a:pt x="608" y="223"/>
                    <a:pt x="632" y="223"/>
                  </a:cubicBezTo>
                  <a:cubicBezTo>
                    <a:pt x="656" y="224"/>
                    <a:pt x="650" y="213"/>
                    <a:pt x="657" y="217"/>
                  </a:cubicBezTo>
                  <a:cubicBezTo>
                    <a:pt x="664" y="221"/>
                    <a:pt x="680" y="221"/>
                    <a:pt x="687" y="220"/>
                  </a:cubicBezTo>
                  <a:cubicBezTo>
                    <a:pt x="694" y="218"/>
                    <a:pt x="697" y="207"/>
                    <a:pt x="697" y="202"/>
                  </a:cubicBezTo>
                  <a:cubicBezTo>
                    <a:pt x="696" y="196"/>
                    <a:pt x="643" y="192"/>
                    <a:pt x="633" y="197"/>
                  </a:cubicBezTo>
                  <a:cubicBezTo>
                    <a:pt x="624" y="203"/>
                    <a:pt x="609" y="195"/>
                    <a:pt x="601" y="199"/>
                  </a:cubicBezTo>
                  <a:cubicBezTo>
                    <a:pt x="594" y="203"/>
                    <a:pt x="596" y="194"/>
                    <a:pt x="583" y="193"/>
                  </a:cubicBezTo>
                  <a:cubicBezTo>
                    <a:pt x="569" y="193"/>
                    <a:pt x="584" y="186"/>
                    <a:pt x="586" y="183"/>
                  </a:cubicBezTo>
                  <a:cubicBezTo>
                    <a:pt x="589" y="180"/>
                    <a:pt x="566" y="172"/>
                    <a:pt x="556" y="174"/>
                  </a:cubicBezTo>
                  <a:cubicBezTo>
                    <a:pt x="547" y="176"/>
                    <a:pt x="541" y="171"/>
                    <a:pt x="532" y="167"/>
                  </a:cubicBezTo>
                  <a:cubicBezTo>
                    <a:pt x="523" y="163"/>
                    <a:pt x="499" y="163"/>
                    <a:pt x="504" y="171"/>
                  </a:cubicBezTo>
                  <a:cubicBezTo>
                    <a:pt x="507" y="176"/>
                    <a:pt x="536" y="186"/>
                    <a:pt x="539" y="181"/>
                  </a:cubicBezTo>
                  <a:cubicBezTo>
                    <a:pt x="542" y="176"/>
                    <a:pt x="550" y="187"/>
                    <a:pt x="554" y="193"/>
                  </a:cubicBezTo>
                  <a:cubicBezTo>
                    <a:pt x="559" y="198"/>
                    <a:pt x="551" y="200"/>
                    <a:pt x="555" y="210"/>
                  </a:cubicBezTo>
                  <a:close/>
                  <a:moveTo>
                    <a:pt x="580" y="151"/>
                  </a:moveTo>
                  <a:cubicBezTo>
                    <a:pt x="571" y="147"/>
                    <a:pt x="560" y="156"/>
                    <a:pt x="569" y="160"/>
                  </a:cubicBezTo>
                  <a:cubicBezTo>
                    <a:pt x="577" y="163"/>
                    <a:pt x="589" y="156"/>
                    <a:pt x="580" y="151"/>
                  </a:cubicBezTo>
                  <a:close/>
                  <a:moveTo>
                    <a:pt x="508" y="95"/>
                  </a:moveTo>
                  <a:cubicBezTo>
                    <a:pt x="516" y="99"/>
                    <a:pt x="511" y="104"/>
                    <a:pt x="519" y="107"/>
                  </a:cubicBezTo>
                  <a:cubicBezTo>
                    <a:pt x="527" y="111"/>
                    <a:pt x="550" y="103"/>
                    <a:pt x="552" y="108"/>
                  </a:cubicBezTo>
                  <a:cubicBezTo>
                    <a:pt x="554" y="114"/>
                    <a:pt x="529" y="114"/>
                    <a:pt x="532" y="118"/>
                  </a:cubicBezTo>
                  <a:cubicBezTo>
                    <a:pt x="536" y="121"/>
                    <a:pt x="550" y="127"/>
                    <a:pt x="548" y="130"/>
                  </a:cubicBezTo>
                  <a:cubicBezTo>
                    <a:pt x="546" y="133"/>
                    <a:pt x="572" y="141"/>
                    <a:pt x="575" y="137"/>
                  </a:cubicBezTo>
                  <a:cubicBezTo>
                    <a:pt x="577" y="133"/>
                    <a:pt x="584" y="134"/>
                    <a:pt x="591" y="137"/>
                  </a:cubicBezTo>
                  <a:cubicBezTo>
                    <a:pt x="597" y="139"/>
                    <a:pt x="598" y="121"/>
                    <a:pt x="602" y="124"/>
                  </a:cubicBezTo>
                  <a:cubicBezTo>
                    <a:pt x="607" y="127"/>
                    <a:pt x="606" y="118"/>
                    <a:pt x="614" y="115"/>
                  </a:cubicBezTo>
                  <a:cubicBezTo>
                    <a:pt x="621" y="112"/>
                    <a:pt x="632" y="111"/>
                    <a:pt x="633" y="108"/>
                  </a:cubicBezTo>
                  <a:cubicBezTo>
                    <a:pt x="633" y="106"/>
                    <a:pt x="631" y="102"/>
                    <a:pt x="622" y="103"/>
                  </a:cubicBezTo>
                  <a:cubicBezTo>
                    <a:pt x="613" y="104"/>
                    <a:pt x="607" y="101"/>
                    <a:pt x="611" y="96"/>
                  </a:cubicBezTo>
                  <a:cubicBezTo>
                    <a:pt x="615" y="91"/>
                    <a:pt x="601" y="89"/>
                    <a:pt x="606" y="85"/>
                  </a:cubicBezTo>
                  <a:cubicBezTo>
                    <a:pt x="611" y="81"/>
                    <a:pt x="596" y="77"/>
                    <a:pt x="598" y="83"/>
                  </a:cubicBezTo>
                  <a:cubicBezTo>
                    <a:pt x="599" y="89"/>
                    <a:pt x="589" y="84"/>
                    <a:pt x="587" y="78"/>
                  </a:cubicBezTo>
                  <a:cubicBezTo>
                    <a:pt x="586" y="73"/>
                    <a:pt x="565" y="71"/>
                    <a:pt x="552" y="59"/>
                  </a:cubicBezTo>
                  <a:cubicBezTo>
                    <a:pt x="538" y="47"/>
                    <a:pt x="524" y="55"/>
                    <a:pt x="532" y="56"/>
                  </a:cubicBezTo>
                  <a:cubicBezTo>
                    <a:pt x="540" y="58"/>
                    <a:pt x="540" y="62"/>
                    <a:pt x="533" y="61"/>
                  </a:cubicBezTo>
                  <a:cubicBezTo>
                    <a:pt x="527" y="61"/>
                    <a:pt x="515" y="62"/>
                    <a:pt x="526" y="66"/>
                  </a:cubicBezTo>
                  <a:cubicBezTo>
                    <a:pt x="536" y="70"/>
                    <a:pt x="525" y="71"/>
                    <a:pt x="516" y="71"/>
                  </a:cubicBezTo>
                  <a:cubicBezTo>
                    <a:pt x="508" y="71"/>
                    <a:pt x="507" y="82"/>
                    <a:pt x="518" y="84"/>
                  </a:cubicBezTo>
                  <a:cubicBezTo>
                    <a:pt x="529" y="85"/>
                    <a:pt x="521" y="92"/>
                    <a:pt x="512" y="89"/>
                  </a:cubicBezTo>
                  <a:cubicBezTo>
                    <a:pt x="503" y="87"/>
                    <a:pt x="500" y="91"/>
                    <a:pt x="508" y="95"/>
                  </a:cubicBezTo>
                  <a:close/>
                  <a:moveTo>
                    <a:pt x="569" y="46"/>
                  </a:moveTo>
                  <a:cubicBezTo>
                    <a:pt x="576" y="41"/>
                    <a:pt x="581" y="44"/>
                    <a:pt x="575" y="47"/>
                  </a:cubicBezTo>
                  <a:cubicBezTo>
                    <a:pt x="569" y="50"/>
                    <a:pt x="571" y="52"/>
                    <a:pt x="580" y="52"/>
                  </a:cubicBezTo>
                  <a:cubicBezTo>
                    <a:pt x="588" y="51"/>
                    <a:pt x="576" y="54"/>
                    <a:pt x="576" y="59"/>
                  </a:cubicBezTo>
                  <a:cubicBezTo>
                    <a:pt x="576" y="64"/>
                    <a:pt x="586" y="61"/>
                    <a:pt x="587" y="66"/>
                  </a:cubicBezTo>
                  <a:cubicBezTo>
                    <a:pt x="587" y="71"/>
                    <a:pt x="609" y="73"/>
                    <a:pt x="615" y="67"/>
                  </a:cubicBezTo>
                  <a:cubicBezTo>
                    <a:pt x="622" y="61"/>
                    <a:pt x="619" y="69"/>
                    <a:pt x="619" y="73"/>
                  </a:cubicBezTo>
                  <a:cubicBezTo>
                    <a:pt x="618" y="77"/>
                    <a:pt x="649" y="80"/>
                    <a:pt x="651" y="75"/>
                  </a:cubicBezTo>
                  <a:cubicBezTo>
                    <a:pt x="652" y="70"/>
                    <a:pt x="657" y="72"/>
                    <a:pt x="663" y="74"/>
                  </a:cubicBezTo>
                  <a:cubicBezTo>
                    <a:pt x="669" y="75"/>
                    <a:pt x="698" y="68"/>
                    <a:pt x="699" y="62"/>
                  </a:cubicBezTo>
                  <a:cubicBezTo>
                    <a:pt x="699" y="56"/>
                    <a:pt x="708" y="65"/>
                    <a:pt x="699" y="72"/>
                  </a:cubicBezTo>
                  <a:cubicBezTo>
                    <a:pt x="689" y="78"/>
                    <a:pt x="670" y="77"/>
                    <a:pt x="662" y="80"/>
                  </a:cubicBezTo>
                  <a:cubicBezTo>
                    <a:pt x="653" y="82"/>
                    <a:pt x="667" y="88"/>
                    <a:pt x="676" y="95"/>
                  </a:cubicBezTo>
                  <a:cubicBezTo>
                    <a:pt x="684" y="101"/>
                    <a:pt x="665" y="98"/>
                    <a:pt x="657" y="89"/>
                  </a:cubicBezTo>
                  <a:cubicBezTo>
                    <a:pt x="649" y="81"/>
                    <a:pt x="631" y="81"/>
                    <a:pt x="621" y="81"/>
                  </a:cubicBezTo>
                  <a:cubicBezTo>
                    <a:pt x="612" y="82"/>
                    <a:pt x="615" y="99"/>
                    <a:pt x="622" y="99"/>
                  </a:cubicBezTo>
                  <a:cubicBezTo>
                    <a:pt x="629" y="99"/>
                    <a:pt x="636" y="102"/>
                    <a:pt x="643" y="113"/>
                  </a:cubicBezTo>
                  <a:cubicBezTo>
                    <a:pt x="650" y="124"/>
                    <a:pt x="665" y="121"/>
                    <a:pt x="665" y="126"/>
                  </a:cubicBezTo>
                  <a:cubicBezTo>
                    <a:pt x="665" y="131"/>
                    <a:pt x="645" y="122"/>
                    <a:pt x="634" y="120"/>
                  </a:cubicBezTo>
                  <a:cubicBezTo>
                    <a:pt x="623" y="118"/>
                    <a:pt x="606" y="125"/>
                    <a:pt x="605" y="133"/>
                  </a:cubicBezTo>
                  <a:cubicBezTo>
                    <a:pt x="605" y="141"/>
                    <a:pt x="621" y="140"/>
                    <a:pt x="632" y="134"/>
                  </a:cubicBezTo>
                  <a:cubicBezTo>
                    <a:pt x="643" y="127"/>
                    <a:pt x="635" y="136"/>
                    <a:pt x="630" y="141"/>
                  </a:cubicBezTo>
                  <a:cubicBezTo>
                    <a:pt x="624" y="146"/>
                    <a:pt x="643" y="150"/>
                    <a:pt x="643" y="156"/>
                  </a:cubicBezTo>
                  <a:cubicBezTo>
                    <a:pt x="643" y="162"/>
                    <a:pt x="629" y="160"/>
                    <a:pt x="628" y="154"/>
                  </a:cubicBezTo>
                  <a:cubicBezTo>
                    <a:pt x="626" y="149"/>
                    <a:pt x="621" y="143"/>
                    <a:pt x="608" y="144"/>
                  </a:cubicBezTo>
                  <a:cubicBezTo>
                    <a:pt x="595" y="145"/>
                    <a:pt x="599" y="154"/>
                    <a:pt x="607" y="155"/>
                  </a:cubicBezTo>
                  <a:cubicBezTo>
                    <a:pt x="615" y="156"/>
                    <a:pt x="615" y="162"/>
                    <a:pt x="606" y="162"/>
                  </a:cubicBezTo>
                  <a:cubicBezTo>
                    <a:pt x="597" y="162"/>
                    <a:pt x="577" y="168"/>
                    <a:pt x="583" y="174"/>
                  </a:cubicBezTo>
                  <a:cubicBezTo>
                    <a:pt x="590" y="180"/>
                    <a:pt x="616" y="174"/>
                    <a:pt x="620" y="178"/>
                  </a:cubicBezTo>
                  <a:cubicBezTo>
                    <a:pt x="625" y="182"/>
                    <a:pt x="637" y="183"/>
                    <a:pt x="640" y="179"/>
                  </a:cubicBezTo>
                  <a:cubicBezTo>
                    <a:pt x="643" y="174"/>
                    <a:pt x="653" y="176"/>
                    <a:pt x="663" y="176"/>
                  </a:cubicBezTo>
                  <a:cubicBezTo>
                    <a:pt x="673" y="176"/>
                    <a:pt x="676" y="178"/>
                    <a:pt x="680" y="182"/>
                  </a:cubicBezTo>
                  <a:cubicBezTo>
                    <a:pt x="685" y="186"/>
                    <a:pt x="693" y="184"/>
                    <a:pt x="698" y="180"/>
                  </a:cubicBezTo>
                  <a:cubicBezTo>
                    <a:pt x="704" y="176"/>
                    <a:pt x="704" y="176"/>
                    <a:pt x="711" y="176"/>
                  </a:cubicBezTo>
                  <a:cubicBezTo>
                    <a:pt x="718" y="176"/>
                    <a:pt x="719" y="172"/>
                    <a:pt x="716" y="166"/>
                  </a:cubicBezTo>
                  <a:cubicBezTo>
                    <a:pt x="712" y="161"/>
                    <a:pt x="703" y="170"/>
                    <a:pt x="702" y="166"/>
                  </a:cubicBezTo>
                  <a:cubicBezTo>
                    <a:pt x="701" y="161"/>
                    <a:pt x="693" y="160"/>
                    <a:pt x="679" y="162"/>
                  </a:cubicBezTo>
                  <a:cubicBezTo>
                    <a:pt x="665" y="164"/>
                    <a:pt x="671" y="153"/>
                    <a:pt x="679" y="155"/>
                  </a:cubicBezTo>
                  <a:cubicBezTo>
                    <a:pt x="688" y="158"/>
                    <a:pt x="699" y="157"/>
                    <a:pt x="709" y="154"/>
                  </a:cubicBezTo>
                  <a:cubicBezTo>
                    <a:pt x="718" y="152"/>
                    <a:pt x="711" y="147"/>
                    <a:pt x="711" y="143"/>
                  </a:cubicBezTo>
                  <a:cubicBezTo>
                    <a:pt x="711" y="139"/>
                    <a:pt x="723" y="142"/>
                    <a:pt x="732" y="142"/>
                  </a:cubicBezTo>
                  <a:cubicBezTo>
                    <a:pt x="741" y="142"/>
                    <a:pt x="754" y="127"/>
                    <a:pt x="754" y="119"/>
                  </a:cubicBezTo>
                  <a:cubicBezTo>
                    <a:pt x="755" y="110"/>
                    <a:pt x="734" y="112"/>
                    <a:pt x="724" y="112"/>
                  </a:cubicBezTo>
                  <a:cubicBezTo>
                    <a:pt x="714" y="112"/>
                    <a:pt x="731" y="105"/>
                    <a:pt x="750" y="106"/>
                  </a:cubicBezTo>
                  <a:cubicBezTo>
                    <a:pt x="769" y="107"/>
                    <a:pt x="760" y="98"/>
                    <a:pt x="764" y="95"/>
                  </a:cubicBezTo>
                  <a:cubicBezTo>
                    <a:pt x="767" y="92"/>
                    <a:pt x="776" y="99"/>
                    <a:pt x="786" y="97"/>
                  </a:cubicBezTo>
                  <a:cubicBezTo>
                    <a:pt x="795" y="95"/>
                    <a:pt x="789" y="87"/>
                    <a:pt x="795" y="87"/>
                  </a:cubicBezTo>
                  <a:cubicBezTo>
                    <a:pt x="800" y="87"/>
                    <a:pt x="810" y="80"/>
                    <a:pt x="831" y="68"/>
                  </a:cubicBezTo>
                  <a:cubicBezTo>
                    <a:pt x="851" y="57"/>
                    <a:pt x="867" y="59"/>
                    <a:pt x="868" y="52"/>
                  </a:cubicBezTo>
                  <a:cubicBezTo>
                    <a:pt x="869" y="46"/>
                    <a:pt x="840" y="52"/>
                    <a:pt x="835" y="50"/>
                  </a:cubicBezTo>
                  <a:cubicBezTo>
                    <a:pt x="830" y="48"/>
                    <a:pt x="855" y="43"/>
                    <a:pt x="861" y="44"/>
                  </a:cubicBezTo>
                  <a:cubicBezTo>
                    <a:pt x="867" y="46"/>
                    <a:pt x="875" y="44"/>
                    <a:pt x="896" y="34"/>
                  </a:cubicBezTo>
                  <a:cubicBezTo>
                    <a:pt x="916" y="24"/>
                    <a:pt x="907" y="22"/>
                    <a:pt x="899" y="23"/>
                  </a:cubicBezTo>
                  <a:cubicBezTo>
                    <a:pt x="890" y="25"/>
                    <a:pt x="881" y="22"/>
                    <a:pt x="881" y="16"/>
                  </a:cubicBezTo>
                  <a:cubicBezTo>
                    <a:pt x="882" y="11"/>
                    <a:pt x="869" y="16"/>
                    <a:pt x="868" y="13"/>
                  </a:cubicBezTo>
                  <a:cubicBezTo>
                    <a:pt x="868" y="10"/>
                    <a:pt x="856" y="11"/>
                    <a:pt x="843" y="16"/>
                  </a:cubicBezTo>
                  <a:cubicBezTo>
                    <a:pt x="830" y="21"/>
                    <a:pt x="842" y="11"/>
                    <a:pt x="847" y="9"/>
                  </a:cubicBezTo>
                  <a:cubicBezTo>
                    <a:pt x="853" y="7"/>
                    <a:pt x="814" y="9"/>
                    <a:pt x="808" y="5"/>
                  </a:cubicBezTo>
                  <a:cubicBezTo>
                    <a:pt x="801" y="0"/>
                    <a:pt x="794" y="12"/>
                    <a:pt x="788" y="6"/>
                  </a:cubicBezTo>
                  <a:cubicBezTo>
                    <a:pt x="782" y="0"/>
                    <a:pt x="766" y="5"/>
                    <a:pt x="768" y="10"/>
                  </a:cubicBezTo>
                  <a:cubicBezTo>
                    <a:pt x="770" y="14"/>
                    <a:pt x="766" y="14"/>
                    <a:pt x="760" y="9"/>
                  </a:cubicBezTo>
                  <a:cubicBezTo>
                    <a:pt x="754" y="4"/>
                    <a:pt x="742" y="10"/>
                    <a:pt x="732" y="8"/>
                  </a:cubicBezTo>
                  <a:cubicBezTo>
                    <a:pt x="721" y="7"/>
                    <a:pt x="726" y="17"/>
                    <a:pt x="714" y="12"/>
                  </a:cubicBezTo>
                  <a:cubicBezTo>
                    <a:pt x="703" y="7"/>
                    <a:pt x="690" y="9"/>
                    <a:pt x="694" y="11"/>
                  </a:cubicBezTo>
                  <a:cubicBezTo>
                    <a:pt x="697" y="12"/>
                    <a:pt x="693" y="15"/>
                    <a:pt x="688" y="14"/>
                  </a:cubicBezTo>
                  <a:cubicBezTo>
                    <a:pt x="683" y="12"/>
                    <a:pt x="678" y="14"/>
                    <a:pt x="681" y="19"/>
                  </a:cubicBezTo>
                  <a:cubicBezTo>
                    <a:pt x="683" y="24"/>
                    <a:pt x="662" y="18"/>
                    <a:pt x="662" y="23"/>
                  </a:cubicBezTo>
                  <a:cubicBezTo>
                    <a:pt x="662" y="29"/>
                    <a:pt x="655" y="32"/>
                    <a:pt x="649" y="27"/>
                  </a:cubicBezTo>
                  <a:cubicBezTo>
                    <a:pt x="643" y="22"/>
                    <a:pt x="624" y="20"/>
                    <a:pt x="629" y="25"/>
                  </a:cubicBezTo>
                  <a:cubicBezTo>
                    <a:pt x="635" y="29"/>
                    <a:pt x="612" y="27"/>
                    <a:pt x="618" y="31"/>
                  </a:cubicBezTo>
                  <a:cubicBezTo>
                    <a:pt x="624" y="36"/>
                    <a:pt x="611" y="39"/>
                    <a:pt x="611" y="37"/>
                  </a:cubicBezTo>
                  <a:cubicBezTo>
                    <a:pt x="611" y="34"/>
                    <a:pt x="598" y="30"/>
                    <a:pt x="593" y="34"/>
                  </a:cubicBezTo>
                  <a:cubicBezTo>
                    <a:pt x="588" y="39"/>
                    <a:pt x="587" y="44"/>
                    <a:pt x="584" y="41"/>
                  </a:cubicBezTo>
                  <a:cubicBezTo>
                    <a:pt x="582" y="38"/>
                    <a:pt x="571" y="39"/>
                    <a:pt x="560" y="43"/>
                  </a:cubicBezTo>
                  <a:cubicBezTo>
                    <a:pt x="550" y="47"/>
                    <a:pt x="562" y="50"/>
                    <a:pt x="569" y="46"/>
                  </a:cubicBezTo>
                  <a:close/>
                  <a:moveTo>
                    <a:pt x="695" y="477"/>
                  </a:moveTo>
                  <a:cubicBezTo>
                    <a:pt x="698" y="477"/>
                    <a:pt x="705" y="464"/>
                    <a:pt x="696" y="465"/>
                  </a:cubicBezTo>
                  <a:cubicBezTo>
                    <a:pt x="687" y="465"/>
                    <a:pt x="689" y="478"/>
                    <a:pt x="695" y="477"/>
                  </a:cubicBezTo>
                  <a:close/>
                  <a:moveTo>
                    <a:pt x="651" y="466"/>
                  </a:moveTo>
                  <a:cubicBezTo>
                    <a:pt x="659" y="471"/>
                    <a:pt x="671" y="458"/>
                    <a:pt x="670" y="454"/>
                  </a:cubicBezTo>
                  <a:cubicBezTo>
                    <a:pt x="669" y="450"/>
                    <a:pt x="641" y="460"/>
                    <a:pt x="651" y="466"/>
                  </a:cubicBezTo>
                  <a:close/>
                  <a:moveTo>
                    <a:pt x="687" y="439"/>
                  </a:moveTo>
                  <a:cubicBezTo>
                    <a:pt x="688" y="434"/>
                    <a:pt x="670" y="432"/>
                    <a:pt x="671" y="426"/>
                  </a:cubicBezTo>
                  <a:cubicBezTo>
                    <a:pt x="672" y="421"/>
                    <a:pt x="655" y="416"/>
                    <a:pt x="649" y="413"/>
                  </a:cubicBezTo>
                  <a:cubicBezTo>
                    <a:pt x="644" y="410"/>
                    <a:pt x="635" y="409"/>
                    <a:pt x="635" y="403"/>
                  </a:cubicBezTo>
                  <a:cubicBezTo>
                    <a:pt x="635" y="397"/>
                    <a:pt x="623" y="401"/>
                    <a:pt x="623" y="410"/>
                  </a:cubicBezTo>
                  <a:cubicBezTo>
                    <a:pt x="622" y="419"/>
                    <a:pt x="617" y="417"/>
                    <a:pt x="620" y="426"/>
                  </a:cubicBezTo>
                  <a:cubicBezTo>
                    <a:pt x="622" y="434"/>
                    <a:pt x="609" y="436"/>
                    <a:pt x="610" y="441"/>
                  </a:cubicBezTo>
                  <a:cubicBezTo>
                    <a:pt x="612" y="445"/>
                    <a:pt x="618" y="440"/>
                    <a:pt x="624" y="440"/>
                  </a:cubicBezTo>
                  <a:cubicBezTo>
                    <a:pt x="630" y="440"/>
                    <a:pt x="623" y="448"/>
                    <a:pt x="630" y="449"/>
                  </a:cubicBezTo>
                  <a:cubicBezTo>
                    <a:pt x="636" y="450"/>
                    <a:pt x="647" y="443"/>
                    <a:pt x="649" y="439"/>
                  </a:cubicBezTo>
                  <a:cubicBezTo>
                    <a:pt x="652" y="435"/>
                    <a:pt x="657" y="433"/>
                    <a:pt x="664" y="438"/>
                  </a:cubicBezTo>
                  <a:cubicBezTo>
                    <a:pt x="671" y="443"/>
                    <a:pt x="686" y="444"/>
                    <a:pt x="687" y="439"/>
                  </a:cubicBezTo>
                  <a:close/>
                  <a:moveTo>
                    <a:pt x="850" y="395"/>
                  </a:moveTo>
                  <a:cubicBezTo>
                    <a:pt x="856" y="395"/>
                    <a:pt x="857" y="403"/>
                    <a:pt x="867" y="411"/>
                  </a:cubicBezTo>
                  <a:cubicBezTo>
                    <a:pt x="876" y="419"/>
                    <a:pt x="877" y="413"/>
                    <a:pt x="879" y="408"/>
                  </a:cubicBezTo>
                  <a:cubicBezTo>
                    <a:pt x="880" y="402"/>
                    <a:pt x="891" y="407"/>
                    <a:pt x="890" y="401"/>
                  </a:cubicBezTo>
                  <a:cubicBezTo>
                    <a:pt x="890" y="396"/>
                    <a:pt x="899" y="389"/>
                    <a:pt x="905" y="387"/>
                  </a:cubicBezTo>
                  <a:cubicBezTo>
                    <a:pt x="911" y="384"/>
                    <a:pt x="900" y="378"/>
                    <a:pt x="892" y="379"/>
                  </a:cubicBezTo>
                  <a:cubicBezTo>
                    <a:pt x="884" y="379"/>
                    <a:pt x="882" y="374"/>
                    <a:pt x="882" y="370"/>
                  </a:cubicBezTo>
                  <a:cubicBezTo>
                    <a:pt x="882" y="367"/>
                    <a:pt x="867" y="358"/>
                    <a:pt x="862" y="360"/>
                  </a:cubicBezTo>
                  <a:cubicBezTo>
                    <a:pt x="857" y="361"/>
                    <a:pt x="849" y="353"/>
                    <a:pt x="842" y="353"/>
                  </a:cubicBezTo>
                  <a:cubicBezTo>
                    <a:pt x="836" y="352"/>
                    <a:pt x="826" y="347"/>
                    <a:pt x="827" y="340"/>
                  </a:cubicBezTo>
                  <a:cubicBezTo>
                    <a:pt x="828" y="333"/>
                    <a:pt x="840" y="342"/>
                    <a:pt x="843" y="337"/>
                  </a:cubicBezTo>
                  <a:cubicBezTo>
                    <a:pt x="845" y="331"/>
                    <a:pt x="830" y="334"/>
                    <a:pt x="830" y="330"/>
                  </a:cubicBezTo>
                  <a:cubicBezTo>
                    <a:pt x="829" y="326"/>
                    <a:pt x="833" y="328"/>
                    <a:pt x="836" y="325"/>
                  </a:cubicBezTo>
                  <a:cubicBezTo>
                    <a:pt x="839" y="323"/>
                    <a:pt x="834" y="318"/>
                    <a:pt x="830" y="316"/>
                  </a:cubicBezTo>
                  <a:cubicBezTo>
                    <a:pt x="827" y="314"/>
                    <a:pt x="826" y="320"/>
                    <a:pt x="822" y="320"/>
                  </a:cubicBezTo>
                  <a:cubicBezTo>
                    <a:pt x="819" y="320"/>
                    <a:pt x="822" y="314"/>
                    <a:pt x="824" y="311"/>
                  </a:cubicBezTo>
                  <a:cubicBezTo>
                    <a:pt x="827" y="307"/>
                    <a:pt x="813" y="303"/>
                    <a:pt x="807" y="305"/>
                  </a:cubicBezTo>
                  <a:cubicBezTo>
                    <a:pt x="801" y="307"/>
                    <a:pt x="799" y="304"/>
                    <a:pt x="799" y="300"/>
                  </a:cubicBezTo>
                  <a:cubicBezTo>
                    <a:pt x="799" y="296"/>
                    <a:pt x="788" y="300"/>
                    <a:pt x="784" y="303"/>
                  </a:cubicBezTo>
                  <a:cubicBezTo>
                    <a:pt x="780" y="306"/>
                    <a:pt x="775" y="300"/>
                    <a:pt x="780" y="299"/>
                  </a:cubicBezTo>
                  <a:cubicBezTo>
                    <a:pt x="785" y="299"/>
                    <a:pt x="791" y="295"/>
                    <a:pt x="790" y="290"/>
                  </a:cubicBezTo>
                  <a:cubicBezTo>
                    <a:pt x="788" y="286"/>
                    <a:pt x="775" y="285"/>
                    <a:pt x="773" y="291"/>
                  </a:cubicBezTo>
                  <a:cubicBezTo>
                    <a:pt x="770" y="296"/>
                    <a:pt x="760" y="285"/>
                    <a:pt x="760" y="280"/>
                  </a:cubicBezTo>
                  <a:cubicBezTo>
                    <a:pt x="760" y="276"/>
                    <a:pt x="744" y="280"/>
                    <a:pt x="746" y="272"/>
                  </a:cubicBezTo>
                  <a:cubicBezTo>
                    <a:pt x="748" y="265"/>
                    <a:pt x="727" y="263"/>
                    <a:pt x="722" y="263"/>
                  </a:cubicBezTo>
                  <a:cubicBezTo>
                    <a:pt x="716" y="263"/>
                    <a:pt x="708" y="267"/>
                    <a:pt x="709" y="272"/>
                  </a:cubicBezTo>
                  <a:cubicBezTo>
                    <a:pt x="710" y="277"/>
                    <a:pt x="703" y="275"/>
                    <a:pt x="702" y="270"/>
                  </a:cubicBezTo>
                  <a:cubicBezTo>
                    <a:pt x="701" y="264"/>
                    <a:pt x="688" y="276"/>
                    <a:pt x="684" y="276"/>
                  </a:cubicBezTo>
                  <a:cubicBezTo>
                    <a:pt x="680" y="276"/>
                    <a:pt x="686" y="261"/>
                    <a:pt x="684" y="257"/>
                  </a:cubicBezTo>
                  <a:cubicBezTo>
                    <a:pt x="682" y="252"/>
                    <a:pt x="679" y="251"/>
                    <a:pt x="676" y="243"/>
                  </a:cubicBezTo>
                  <a:cubicBezTo>
                    <a:pt x="673" y="236"/>
                    <a:pt x="658" y="239"/>
                    <a:pt x="654" y="243"/>
                  </a:cubicBezTo>
                  <a:cubicBezTo>
                    <a:pt x="650" y="248"/>
                    <a:pt x="637" y="246"/>
                    <a:pt x="630" y="253"/>
                  </a:cubicBezTo>
                  <a:cubicBezTo>
                    <a:pt x="623" y="260"/>
                    <a:pt x="631" y="267"/>
                    <a:pt x="634" y="269"/>
                  </a:cubicBezTo>
                  <a:cubicBezTo>
                    <a:pt x="637" y="272"/>
                    <a:pt x="623" y="276"/>
                    <a:pt x="628" y="280"/>
                  </a:cubicBezTo>
                  <a:cubicBezTo>
                    <a:pt x="632" y="284"/>
                    <a:pt x="639" y="282"/>
                    <a:pt x="640" y="288"/>
                  </a:cubicBezTo>
                  <a:cubicBezTo>
                    <a:pt x="640" y="295"/>
                    <a:pt x="623" y="286"/>
                    <a:pt x="621" y="281"/>
                  </a:cubicBezTo>
                  <a:cubicBezTo>
                    <a:pt x="618" y="275"/>
                    <a:pt x="622" y="270"/>
                    <a:pt x="618" y="266"/>
                  </a:cubicBezTo>
                  <a:cubicBezTo>
                    <a:pt x="615" y="262"/>
                    <a:pt x="618" y="257"/>
                    <a:pt x="624" y="250"/>
                  </a:cubicBezTo>
                  <a:cubicBezTo>
                    <a:pt x="631" y="243"/>
                    <a:pt x="636" y="244"/>
                    <a:pt x="636" y="240"/>
                  </a:cubicBezTo>
                  <a:cubicBezTo>
                    <a:pt x="636" y="236"/>
                    <a:pt x="608" y="236"/>
                    <a:pt x="591" y="251"/>
                  </a:cubicBezTo>
                  <a:cubicBezTo>
                    <a:pt x="575" y="266"/>
                    <a:pt x="580" y="286"/>
                    <a:pt x="581" y="290"/>
                  </a:cubicBezTo>
                  <a:cubicBezTo>
                    <a:pt x="582" y="294"/>
                    <a:pt x="596" y="292"/>
                    <a:pt x="605" y="295"/>
                  </a:cubicBezTo>
                  <a:cubicBezTo>
                    <a:pt x="613" y="297"/>
                    <a:pt x="609" y="301"/>
                    <a:pt x="602" y="300"/>
                  </a:cubicBezTo>
                  <a:cubicBezTo>
                    <a:pt x="596" y="299"/>
                    <a:pt x="585" y="297"/>
                    <a:pt x="585" y="301"/>
                  </a:cubicBezTo>
                  <a:cubicBezTo>
                    <a:pt x="586" y="306"/>
                    <a:pt x="599" y="314"/>
                    <a:pt x="607" y="312"/>
                  </a:cubicBezTo>
                  <a:cubicBezTo>
                    <a:pt x="615" y="310"/>
                    <a:pt x="615" y="310"/>
                    <a:pt x="619" y="315"/>
                  </a:cubicBezTo>
                  <a:cubicBezTo>
                    <a:pt x="622" y="319"/>
                    <a:pt x="632" y="318"/>
                    <a:pt x="641" y="318"/>
                  </a:cubicBezTo>
                  <a:cubicBezTo>
                    <a:pt x="651" y="319"/>
                    <a:pt x="662" y="322"/>
                    <a:pt x="666" y="323"/>
                  </a:cubicBezTo>
                  <a:cubicBezTo>
                    <a:pt x="671" y="323"/>
                    <a:pt x="676" y="320"/>
                    <a:pt x="678" y="318"/>
                  </a:cubicBezTo>
                  <a:cubicBezTo>
                    <a:pt x="679" y="315"/>
                    <a:pt x="698" y="322"/>
                    <a:pt x="703" y="321"/>
                  </a:cubicBezTo>
                  <a:cubicBezTo>
                    <a:pt x="709" y="321"/>
                    <a:pt x="705" y="316"/>
                    <a:pt x="702" y="314"/>
                  </a:cubicBezTo>
                  <a:cubicBezTo>
                    <a:pt x="698" y="313"/>
                    <a:pt x="700" y="306"/>
                    <a:pt x="704" y="309"/>
                  </a:cubicBezTo>
                  <a:cubicBezTo>
                    <a:pt x="709" y="311"/>
                    <a:pt x="716" y="313"/>
                    <a:pt x="718" y="317"/>
                  </a:cubicBezTo>
                  <a:cubicBezTo>
                    <a:pt x="719" y="321"/>
                    <a:pt x="723" y="319"/>
                    <a:pt x="724" y="323"/>
                  </a:cubicBezTo>
                  <a:cubicBezTo>
                    <a:pt x="724" y="326"/>
                    <a:pt x="740" y="330"/>
                    <a:pt x="741" y="334"/>
                  </a:cubicBezTo>
                  <a:cubicBezTo>
                    <a:pt x="741" y="338"/>
                    <a:pt x="725" y="340"/>
                    <a:pt x="730" y="344"/>
                  </a:cubicBezTo>
                  <a:cubicBezTo>
                    <a:pt x="734" y="347"/>
                    <a:pt x="741" y="339"/>
                    <a:pt x="747" y="339"/>
                  </a:cubicBezTo>
                  <a:cubicBezTo>
                    <a:pt x="753" y="338"/>
                    <a:pt x="753" y="352"/>
                    <a:pt x="758" y="350"/>
                  </a:cubicBezTo>
                  <a:cubicBezTo>
                    <a:pt x="764" y="347"/>
                    <a:pt x="769" y="352"/>
                    <a:pt x="775" y="361"/>
                  </a:cubicBezTo>
                  <a:cubicBezTo>
                    <a:pt x="781" y="369"/>
                    <a:pt x="774" y="377"/>
                    <a:pt x="775" y="380"/>
                  </a:cubicBezTo>
                  <a:cubicBezTo>
                    <a:pt x="775" y="383"/>
                    <a:pt x="787" y="382"/>
                    <a:pt x="793" y="379"/>
                  </a:cubicBezTo>
                  <a:cubicBezTo>
                    <a:pt x="800" y="375"/>
                    <a:pt x="806" y="383"/>
                    <a:pt x="811" y="387"/>
                  </a:cubicBezTo>
                  <a:cubicBezTo>
                    <a:pt x="816" y="392"/>
                    <a:pt x="792" y="399"/>
                    <a:pt x="794" y="395"/>
                  </a:cubicBezTo>
                  <a:cubicBezTo>
                    <a:pt x="796" y="391"/>
                    <a:pt x="780" y="379"/>
                    <a:pt x="766" y="385"/>
                  </a:cubicBezTo>
                  <a:cubicBezTo>
                    <a:pt x="751" y="390"/>
                    <a:pt x="761" y="399"/>
                    <a:pt x="763" y="404"/>
                  </a:cubicBezTo>
                  <a:cubicBezTo>
                    <a:pt x="764" y="409"/>
                    <a:pt x="750" y="414"/>
                    <a:pt x="736" y="409"/>
                  </a:cubicBezTo>
                  <a:cubicBezTo>
                    <a:pt x="723" y="405"/>
                    <a:pt x="727" y="412"/>
                    <a:pt x="721" y="412"/>
                  </a:cubicBezTo>
                  <a:cubicBezTo>
                    <a:pt x="716" y="412"/>
                    <a:pt x="710" y="421"/>
                    <a:pt x="715" y="426"/>
                  </a:cubicBezTo>
                  <a:cubicBezTo>
                    <a:pt x="720" y="432"/>
                    <a:pt x="731" y="427"/>
                    <a:pt x="740" y="427"/>
                  </a:cubicBezTo>
                  <a:cubicBezTo>
                    <a:pt x="749" y="428"/>
                    <a:pt x="750" y="430"/>
                    <a:pt x="751" y="425"/>
                  </a:cubicBezTo>
                  <a:cubicBezTo>
                    <a:pt x="752" y="420"/>
                    <a:pt x="761" y="423"/>
                    <a:pt x="768" y="424"/>
                  </a:cubicBezTo>
                  <a:cubicBezTo>
                    <a:pt x="774" y="426"/>
                    <a:pt x="773" y="435"/>
                    <a:pt x="781" y="436"/>
                  </a:cubicBezTo>
                  <a:cubicBezTo>
                    <a:pt x="789" y="437"/>
                    <a:pt x="782" y="445"/>
                    <a:pt x="787" y="450"/>
                  </a:cubicBezTo>
                  <a:cubicBezTo>
                    <a:pt x="792" y="456"/>
                    <a:pt x="808" y="453"/>
                    <a:pt x="814" y="459"/>
                  </a:cubicBezTo>
                  <a:cubicBezTo>
                    <a:pt x="820" y="465"/>
                    <a:pt x="846" y="476"/>
                    <a:pt x="849" y="472"/>
                  </a:cubicBezTo>
                  <a:cubicBezTo>
                    <a:pt x="853" y="467"/>
                    <a:pt x="827" y="444"/>
                    <a:pt x="820" y="442"/>
                  </a:cubicBezTo>
                  <a:cubicBezTo>
                    <a:pt x="812" y="440"/>
                    <a:pt x="827" y="438"/>
                    <a:pt x="837" y="445"/>
                  </a:cubicBezTo>
                  <a:cubicBezTo>
                    <a:pt x="846" y="453"/>
                    <a:pt x="860" y="456"/>
                    <a:pt x="867" y="447"/>
                  </a:cubicBezTo>
                  <a:cubicBezTo>
                    <a:pt x="874" y="438"/>
                    <a:pt x="861" y="441"/>
                    <a:pt x="861" y="434"/>
                  </a:cubicBezTo>
                  <a:cubicBezTo>
                    <a:pt x="861" y="428"/>
                    <a:pt x="857" y="419"/>
                    <a:pt x="850" y="419"/>
                  </a:cubicBezTo>
                  <a:cubicBezTo>
                    <a:pt x="843" y="419"/>
                    <a:pt x="825" y="405"/>
                    <a:pt x="831" y="402"/>
                  </a:cubicBezTo>
                  <a:cubicBezTo>
                    <a:pt x="838" y="399"/>
                    <a:pt x="829" y="395"/>
                    <a:pt x="834" y="389"/>
                  </a:cubicBezTo>
                  <a:cubicBezTo>
                    <a:pt x="839" y="384"/>
                    <a:pt x="844" y="394"/>
                    <a:pt x="850" y="395"/>
                  </a:cubicBezTo>
                  <a:close/>
                  <a:moveTo>
                    <a:pt x="745" y="371"/>
                  </a:moveTo>
                  <a:cubicBezTo>
                    <a:pt x="751" y="370"/>
                    <a:pt x="750" y="360"/>
                    <a:pt x="746" y="356"/>
                  </a:cubicBezTo>
                  <a:cubicBezTo>
                    <a:pt x="744" y="352"/>
                    <a:pt x="737" y="352"/>
                    <a:pt x="732" y="352"/>
                  </a:cubicBezTo>
                  <a:cubicBezTo>
                    <a:pt x="726" y="353"/>
                    <a:pt x="717" y="361"/>
                    <a:pt x="722" y="370"/>
                  </a:cubicBezTo>
                  <a:cubicBezTo>
                    <a:pt x="727" y="378"/>
                    <a:pt x="739" y="372"/>
                    <a:pt x="745" y="371"/>
                  </a:cubicBezTo>
                  <a:close/>
                  <a:moveTo>
                    <a:pt x="682" y="241"/>
                  </a:moveTo>
                  <a:cubicBezTo>
                    <a:pt x="679" y="247"/>
                    <a:pt x="689" y="247"/>
                    <a:pt x="689" y="255"/>
                  </a:cubicBezTo>
                  <a:cubicBezTo>
                    <a:pt x="690" y="262"/>
                    <a:pt x="699" y="265"/>
                    <a:pt x="706" y="260"/>
                  </a:cubicBezTo>
                  <a:cubicBezTo>
                    <a:pt x="713" y="256"/>
                    <a:pt x="733" y="261"/>
                    <a:pt x="733" y="256"/>
                  </a:cubicBezTo>
                  <a:cubicBezTo>
                    <a:pt x="733" y="250"/>
                    <a:pt x="712" y="240"/>
                    <a:pt x="705" y="242"/>
                  </a:cubicBezTo>
                  <a:cubicBezTo>
                    <a:pt x="697" y="243"/>
                    <a:pt x="685" y="234"/>
                    <a:pt x="682" y="241"/>
                  </a:cubicBezTo>
                  <a:close/>
                  <a:moveTo>
                    <a:pt x="870" y="666"/>
                  </a:moveTo>
                  <a:cubicBezTo>
                    <a:pt x="871" y="670"/>
                    <a:pt x="900" y="682"/>
                    <a:pt x="901" y="677"/>
                  </a:cubicBezTo>
                  <a:cubicBezTo>
                    <a:pt x="902" y="671"/>
                    <a:pt x="869" y="663"/>
                    <a:pt x="870" y="666"/>
                  </a:cubicBezTo>
                  <a:close/>
                  <a:moveTo>
                    <a:pt x="997" y="696"/>
                  </a:moveTo>
                  <a:cubicBezTo>
                    <a:pt x="995" y="700"/>
                    <a:pt x="992" y="693"/>
                    <a:pt x="996" y="690"/>
                  </a:cubicBezTo>
                  <a:cubicBezTo>
                    <a:pt x="1000" y="687"/>
                    <a:pt x="995" y="685"/>
                    <a:pt x="991" y="687"/>
                  </a:cubicBezTo>
                  <a:cubicBezTo>
                    <a:pt x="987" y="689"/>
                    <a:pt x="988" y="678"/>
                    <a:pt x="992" y="676"/>
                  </a:cubicBezTo>
                  <a:cubicBezTo>
                    <a:pt x="996" y="674"/>
                    <a:pt x="983" y="670"/>
                    <a:pt x="983" y="674"/>
                  </a:cubicBezTo>
                  <a:cubicBezTo>
                    <a:pt x="983" y="678"/>
                    <a:pt x="974" y="675"/>
                    <a:pt x="973" y="672"/>
                  </a:cubicBezTo>
                  <a:cubicBezTo>
                    <a:pt x="972" y="669"/>
                    <a:pt x="966" y="668"/>
                    <a:pt x="968" y="665"/>
                  </a:cubicBezTo>
                  <a:cubicBezTo>
                    <a:pt x="970" y="663"/>
                    <a:pt x="960" y="662"/>
                    <a:pt x="959" y="666"/>
                  </a:cubicBezTo>
                  <a:cubicBezTo>
                    <a:pt x="958" y="670"/>
                    <a:pt x="955" y="663"/>
                    <a:pt x="960" y="658"/>
                  </a:cubicBezTo>
                  <a:cubicBezTo>
                    <a:pt x="965" y="652"/>
                    <a:pt x="964" y="648"/>
                    <a:pt x="968" y="645"/>
                  </a:cubicBezTo>
                  <a:cubicBezTo>
                    <a:pt x="973" y="642"/>
                    <a:pt x="968" y="639"/>
                    <a:pt x="963" y="641"/>
                  </a:cubicBezTo>
                  <a:cubicBezTo>
                    <a:pt x="958" y="643"/>
                    <a:pt x="945" y="662"/>
                    <a:pt x="945" y="667"/>
                  </a:cubicBezTo>
                  <a:cubicBezTo>
                    <a:pt x="945" y="672"/>
                    <a:pt x="944" y="678"/>
                    <a:pt x="940" y="677"/>
                  </a:cubicBezTo>
                  <a:cubicBezTo>
                    <a:pt x="935" y="677"/>
                    <a:pt x="930" y="681"/>
                    <a:pt x="933" y="684"/>
                  </a:cubicBezTo>
                  <a:cubicBezTo>
                    <a:pt x="937" y="687"/>
                    <a:pt x="924" y="694"/>
                    <a:pt x="930" y="698"/>
                  </a:cubicBezTo>
                  <a:cubicBezTo>
                    <a:pt x="934" y="700"/>
                    <a:pt x="941" y="697"/>
                    <a:pt x="947" y="697"/>
                  </a:cubicBezTo>
                  <a:cubicBezTo>
                    <a:pt x="953" y="698"/>
                    <a:pt x="958" y="698"/>
                    <a:pt x="963" y="695"/>
                  </a:cubicBezTo>
                  <a:cubicBezTo>
                    <a:pt x="968" y="691"/>
                    <a:pt x="968" y="698"/>
                    <a:pt x="974" y="697"/>
                  </a:cubicBezTo>
                  <a:cubicBezTo>
                    <a:pt x="979" y="697"/>
                    <a:pt x="971" y="702"/>
                    <a:pt x="971" y="705"/>
                  </a:cubicBezTo>
                  <a:cubicBezTo>
                    <a:pt x="971" y="709"/>
                    <a:pt x="977" y="703"/>
                    <a:pt x="981" y="701"/>
                  </a:cubicBezTo>
                  <a:cubicBezTo>
                    <a:pt x="985" y="699"/>
                    <a:pt x="990" y="701"/>
                    <a:pt x="988" y="705"/>
                  </a:cubicBezTo>
                  <a:cubicBezTo>
                    <a:pt x="986" y="708"/>
                    <a:pt x="999" y="711"/>
                    <a:pt x="1002" y="706"/>
                  </a:cubicBezTo>
                  <a:cubicBezTo>
                    <a:pt x="1005" y="701"/>
                    <a:pt x="999" y="692"/>
                    <a:pt x="997" y="696"/>
                  </a:cubicBezTo>
                  <a:close/>
                  <a:moveTo>
                    <a:pt x="93" y="604"/>
                  </a:moveTo>
                  <a:cubicBezTo>
                    <a:pt x="84" y="609"/>
                    <a:pt x="106" y="632"/>
                    <a:pt x="110" y="629"/>
                  </a:cubicBezTo>
                  <a:cubicBezTo>
                    <a:pt x="113" y="627"/>
                    <a:pt x="105" y="617"/>
                    <a:pt x="105" y="611"/>
                  </a:cubicBezTo>
                  <a:cubicBezTo>
                    <a:pt x="105" y="605"/>
                    <a:pt x="102" y="599"/>
                    <a:pt x="93" y="604"/>
                  </a:cubicBezTo>
                  <a:close/>
                  <a:moveTo>
                    <a:pt x="917" y="718"/>
                  </a:moveTo>
                  <a:cubicBezTo>
                    <a:pt x="913" y="719"/>
                    <a:pt x="916" y="713"/>
                    <a:pt x="917" y="710"/>
                  </a:cubicBezTo>
                  <a:cubicBezTo>
                    <a:pt x="917" y="708"/>
                    <a:pt x="909" y="712"/>
                    <a:pt x="909" y="715"/>
                  </a:cubicBezTo>
                  <a:cubicBezTo>
                    <a:pt x="909" y="718"/>
                    <a:pt x="903" y="719"/>
                    <a:pt x="903" y="721"/>
                  </a:cubicBezTo>
                  <a:cubicBezTo>
                    <a:pt x="903" y="727"/>
                    <a:pt x="902" y="724"/>
                    <a:pt x="898" y="726"/>
                  </a:cubicBezTo>
                  <a:cubicBezTo>
                    <a:pt x="894" y="728"/>
                    <a:pt x="879" y="726"/>
                    <a:pt x="878" y="723"/>
                  </a:cubicBezTo>
                  <a:cubicBezTo>
                    <a:pt x="878" y="719"/>
                    <a:pt x="867" y="717"/>
                    <a:pt x="866" y="713"/>
                  </a:cubicBezTo>
                  <a:cubicBezTo>
                    <a:pt x="866" y="708"/>
                    <a:pt x="860" y="706"/>
                    <a:pt x="865" y="701"/>
                  </a:cubicBezTo>
                  <a:cubicBezTo>
                    <a:pt x="869" y="696"/>
                    <a:pt x="864" y="693"/>
                    <a:pt x="860" y="697"/>
                  </a:cubicBezTo>
                  <a:cubicBezTo>
                    <a:pt x="855" y="701"/>
                    <a:pt x="853" y="695"/>
                    <a:pt x="859" y="693"/>
                  </a:cubicBezTo>
                  <a:cubicBezTo>
                    <a:pt x="864" y="691"/>
                    <a:pt x="875" y="688"/>
                    <a:pt x="870" y="678"/>
                  </a:cubicBezTo>
                  <a:cubicBezTo>
                    <a:pt x="864" y="668"/>
                    <a:pt x="830" y="681"/>
                    <a:pt x="821" y="686"/>
                  </a:cubicBezTo>
                  <a:cubicBezTo>
                    <a:pt x="812" y="691"/>
                    <a:pt x="801" y="707"/>
                    <a:pt x="796" y="707"/>
                  </a:cubicBezTo>
                  <a:cubicBezTo>
                    <a:pt x="792" y="707"/>
                    <a:pt x="805" y="699"/>
                    <a:pt x="807" y="696"/>
                  </a:cubicBezTo>
                  <a:cubicBezTo>
                    <a:pt x="809" y="692"/>
                    <a:pt x="806" y="689"/>
                    <a:pt x="809" y="690"/>
                  </a:cubicBezTo>
                  <a:cubicBezTo>
                    <a:pt x="812" y="692"/>
                    <a:pt x="819" y="680"/>
                    <a:pt x="825" y="676"/>
                  </a:cubicBezTo>
                  <a:cubicBezTo>
                    <a:pt x="830" y="672"/>
                    <a:pt x="836" y="675"/>
                    <a:pt x="836" y="672"/>
                  </a:cubicBezTo>
                  <a:cubicBezTo>
                    <a:pt x="837" y="669"/>
                    <a:pt x="840" y="667"/>
                    <a:pt x="845" y="662"/>
                  </a:cubicBezTo>
                  <a:cubicBezTo>
                    <a:pt x="850" y="658"/>
                    <a:pt x="909" y="658"/>
                    <a:pt x="915" y="659"/>
                  </a:cubicBezTo>
                  <a:cubicBezTo>
                    <a:pt x="921" y="659"/>
                    <a:pt x="932" y="651"/>
                    <a:pt x="935" y="646"/>
                  </a:cubicBezTo>
                  <a:cubicBezTo>
                    <a:pt x="939" y="641"/>
                    <a:pt x="943" y="641"/>
                    <a:pt x="951" y="642"/>
                  </a:cubicBezTo>
                  <a:cubicBezTo>
                    <a:pt x="959" y="642"/>
                    <a:pt x="963" y="635"/>
                    <a:pt x="967" y="632"/>
                  </a:cubicBezTo>
                  <a:cubicBezTo>
                    <a:pt x="971" y="629"/>
                    <a:pt x="969" y="628"/>
                    <a:pt x="966" y="627"/>
                  </a:cubicBezTo>
                  <a:cubicBezTo>
                    <a:pt x="962" y="627"/>
                    <a:pt x="959" y="624"/>
                    <a:pt x="962" y="624"/>
                  </a:cubicBezTo>
                  <a:cubicBezTo>
                    <a:pt x="966" y="624"/>
                    <a:pt x="968" y="622"/>
                    <a:pt x="969" y="617"/>
                  </a:cubicBezTo>
                  <a:cubicBezTo>
                    <a:pt x="971" y="613"/>
                    <a:pt x="968" y="615"/>
                    <a:pt x="963" y="609"/>
                  </a:cubicBezTo>
                  <a:cubicBezTo>
                    <a:pt x="958" y="602"/>
                    <a:pt x="956" y="611"/>
                    <a:pt x="951" y="610"/>
                  </a:cubicBezTo>
                  <a:cubicBezTo>
                    <a:pt x="946" y="610"/>
                    <a:pt x="954" y="604"/>
                    <a:pt x="950" y="601"/>
                  </a:cubicBezTo>
                  <a:cubicBezTo>
                    <a:pt x="946" y="599"/>
                    <a:pt x="939" y="600"/>
                    <a:pt x="933" y="605"/>
                  </a:cubicBezTo>
                  <a:cubicBezTo>
                    <a:pt x="927" y="610"/>
                    <a:pt x="927" y="605"/>
                    <a:pt x="922" y="610"/>
                  </a:cubicBezTo>
                  <a:cubicBezTo>
                    <a:pt x="917" y="615"/>
                    <a:pt x="917" y="608"/>
                    <a:pt x="919" y="606"/>
                  </a:cubicBezTo>
                  <a:cubicBezTo>
                    <a:pt x="922" y="604"/>
                    <a:pt x="924" y="606"/>
                    <a:pt x="926" y="603"/>
                  </a:cubicBezTo>
                  <a:cubicBezTo>
                    <a:pt x="928" y="600"/>
                    <a:pt x="930" y="603"/>
                    <a:pt x="936" y="599"/>
                  </a:cubicBezTo>
                  <a:cubicBezTo>
                    <a:pt x="942" y="595"/>
                    <a:pt x="947" y="597"/>
                    <a:pt x="949" y="594"/>
                  </a:cubicBezTo>
                  <a:cubicBezTo>
                    <a:pt x="950" y="592"/>
                    <a:pt x="946" y="588"/>
                    <a:pt x="940" y="589"/>
                  </a:cubicBezTo>
                  <a:cubicBezTo>
                    <a:pt x="935" y="590"/>
                    <a:pt x="931" y="582"/>
                    <a:pt x="928" y="584"/>
                  </a:cubicBezTo>
                  <a:cubicBezTo>
                    <a:pt x="924" y="587"/>
                    <a:pt x="925" y="580"/>
                    <a:pt x="921" y="583"/>
                  </a:cubicBezTo>
                  <a:cubicBezTo>
                    <a:pt x="917" y="585"/>
                    <a:pt x="915" y="582"/>
                    <a:pt x="913" y="577"/>
                  </a:cubicBezTo>
                  <a:cubicBezTo>
                    <a:pt x="911" y="573"/>
                    <a:pt x="900" y="565"/>
                    <a:pt x="894" y="563"/>
                  </a:cubicBezTo>
                  <a:cubicBezTo>
                    <a:pt x="887" y="561"/>
                    <a:pt x="892" y="557"/>
                    <a:pt x="895" y="560"/>
                  </a:cubicBezTo>
                  <a:cubicBezTo>
                    <a:pt x="899" y="562"/>
                    <a:pt x="903" y="557"/>
                    <a:pt x="904" y="555"/>
                  </a:cubicBezTo>
                  <a:cubicBezTo>
                    <a:pt x="906" y="552"/>
                    <a:pt x="902" y="550"/>
                    <a:pt x="900" y="550"/>
                  </a:cubicBezTo>
                  <a:cubicBezTo>
                    <a:pt x="898" y="550"/>
                    <a:pt x="898" y="546"/>
                    <a:pt x="898" y="544"/>
                  </a:cubicBezTo>
                  <a:cubicBezTo>
                    <a:pt x="899" y="541"/>
                    <a:pt x="891" y="538"/>
                    <a:pt x="891" y="536"/>
                  </a:cubicBezTo>
                  <a:cubicBezTo>
                    <a:pt x="891" y="533"/>
                    <a:pt x="886" y="531"/>
                    <a:pt x="887" y="529"/>
                  </a:cubicBezTo>
                  <a:cubicBezTo>
                    <a:pt x="887" y="527"/>
                    <a:pt x="882" y="524"/>
                    <a:pt x="882" y="521"/>
                  </a:cubicBezTo>
                  <a:cubicBezTo>
                    <a:pt x="882" y="518"/>
                    <a:pt x="875" y="512"/>
                    <a:pt x="875" y="508"/>
                  </a:cubicBezTo>
                  <a:cubicBezTo>
                    <a:pt x="874" y="505"/>
                    <a:pt x="870" y="502"/>
                    <a:pt x="869" y="498"/>
                  </a:cubicBezTo>
                  <a:cubicBezTo>
                    <a:pt x="867" y="494"/>
                    <a:pt x="865" y="496"/>
                    <a:pt x="864" y="502"/>
                  </a:cubicBezTo>
                  <a:cubicBezTo>
                    <a:pt x="862" y="508"/>
                    <a:pt x="857" y="507"/>
                    <a:pt x="859" y="509"/>
                  </a:cubicBezTo>
                  <a:cubicBezTo>
                    <a:pt x="862" y="513"/>
                    <a:pt x="859" y="514"/>
                    <a:pt x="857" y="516"/>
                  </a:cubicBezTo>
                  <a:cubicBezTo>
                    <a:pt x="855" y="519"/>
                    <a:pt x="859" y="522"/>
                    <a:pt x="855" y="522"/>
                  </a:cubicBezTo>
                  <a:cubicBezTo>
                    <a:pt x="851" y="522"/>
                    <a:pt x="853" y="530"/>
                    <a:pt x="851" y="527"/>
                  </a:cubicBezTo>
                  <a:cubicBezTo>
                    <a:pt x="849" y="523"/>
                    <a:pt x="844" y="524"/>
                    <a:pt x="844" y="528"/>
                  </a:cubicBezTo>
                  <a:cubicBezTo>
                    <a:pt x="844" y="531"/>
                    <a:pt x="836" y="534"/>
                    <a:pt x="833" y="534"/>
                  </a:cubicBezTo>
                  <a:cubicBezTo>
                    <a:pt x="830" y="534"/>
                    <a:pt x="830" y="527"/>
                    <a:pt x="827" y="529"/>
                  </a:cubicBezTo>
                  <a:cubicBezTo>
                    <a:pt x="824" y="531"/>
                    <a:pt x="825" y="523"/>
                    <a:pt x="820" y="524"/>
                  </a:cubicBezTo>
                  <a:cubicBezTo>
                    <a:pt x="816" y="524"/>
                    <a:pt x="813" y="523"/>
                    <a:pt x="814" y="520"/>
                  </a:cubicBezTo>
                  <a:cubicBezTo>
                    <a:pt x="816" y="516"/>
                    <a:pt x="807" y="514"/>
                    <a:pt x="810" y="512"/>
                  </a:cubicBezTo>
                  <a:cubicBezTo>
                    <a:pt x="813" y="510"/>
                    <a:pt x="809" y="506"/>
                    <a:pt x="809" y="499"/>
                  </a:cubicBezTo>
                  <a:cubicBezTo>
                    <a:pt x="808" y="493"/>
                    <a:pt x="812" y="492"/>
                    <a:pt x="812" y="490"/>
                  </a:cubicBezTo>
                  <a:cubicBezTo>
                    <a:pt x="812" y="487"/>
                    <a:pt x="809" y="487"/>
                    <a:pt x="806" y="489"/>
                  </a:cubicBezTo>
                  <a:cubicBezTo>
                    <a:pt x="803" y="491"/>
                    <a:pt x="803" y="486"/>
                    <a:pt x="800" y="487"/>
                  </a:cubicBezTo>
                  <a:cubicBezTo>
                    <a:pt x="797" y="487"/>
                    <a:pt x="787" y="486"/>
                    <a:pt x="787" y="482"/>
                  </a:cubicBezTo>
                  <a:cubicBezTo>
                    <a:pt x="786" y="477"/>
                    <a:pt x="783" y="480"/>
                    <a:pt x="781" y="475"/>
                  </a:cubicBezTo>
                  <a:cubicBezTo>
                    <a:pt x="780" y="471"/>
                    <a:pt x="776" y="474"/>
                    <a:pt x="776" y="471"/>
                  </a:cubicBezTo>
                  <a:cubicBezTo>
                    <a:pt x="776" y="468"/>
                    <a:pt x="774" y="467"/>
                    <a:pt x="771" y="467"/>
                  </a:cubicBezTo>
                  <a:cubicBezTo>
                    <a:pt x="768" y="467"/>
                    <a:pt x="767" y="463"/>
                    <a:pt x="763" y="463"/>
                  </a:cubicBezTo>
                  <a:cubicBezTo>
                    <a:pt x="759" y="462"/>
                    <a:pt x="754" y="466"/>
                    <a:pt x="752" y="467"/>
                  </a:cubicBezTo>
                  <a:cubicBezTo>
                    <a:pt x="750" y="468"/>
                    <a:pt x="744" y="463"/>
                    <a:pt x="742" y="465"/>
                  </a:cubicBezTo>
                  <a:cubicBezTo>
                    <a:pt x="739" y="467"/>
                    <a:pt x="739" y="464"/>
                    <a:pt x="733" y="462"/>
                  </a:cubicBezTo>
                  <a:cubicBezTo>
                    <a:pt x="726" y="460"/>
                    <a:pt x="718" y="460"/>
                    <a:pt x="718" y="462"/>
                  </a:cubicBezTo>
                  <a:cubicBezTo>
                    <a:pt x="717" y="464"/>
                    <a:pt x="712" y="465"/>
                    <a:pt x="713" y="470"/>
                  </a:cubicBezTo>
                  <a:cubicBezTo>
                    <a:pt x="714" y="475"/>
                    <a:pt x="719" y="474"/>
                    <a:pt x="720" y="478"/>
                  </a:cubicBezTo>
                  <a:cubicBezTo>
                    <a:pt x="721" y="481"/>
                    <a:pt x="718" y="480"/>
                    <a:pt x="717" y="483"/>
                  </a:cubicBezTo>
                  <a:cubicBezTo>
                    <a:pt x="717" y="487"/>
                    <a:pt x="714" y="486"/>
                    <a:pt x="714" y="489"/>
                  </a:cubicBezTo>
                  <a:cubicBezTo>
                    <a:pt x="714" y="491"/>
                    <a:pt x="716" y="490"/>
                    <a:pt x="717" y="495"/>
                  </a:cubicBezTo>
                  <a:cubicBezTo>
                    <a:pt x="719" y="499"/>
                    <a:pt x="721" y="499"/>
                    <a:pt x="722" y="505"/>
                  </a:cubicBezTo>
                  <a:cubicBezTo>
                    <a:pt x="723" y="511"/>
                    <a:pt x="720" y="510"/>
                    <a:pt x="717" y="511"/>
                  </a:cubicBezTo>
                  <a:cubicBezTo>
                    <a:pt x="715" y="511"/>
                    <a:pt x="718" y="514"/>
                    <a:pt x="714" y="518"/>
                  </a:cubicBezTo>
                  <a:cubicBezTo>
                    <a:pt x="711" y="522"/>
                    <a:pt x="708" y="527"/>
                    <a:pt x="710" y="529"/>
                  </a:cubicBezTo>
                  <a:cubicBezTo>
                    <a:pt x="713" y="532"/>
                    <a:pt x="723" y="536"/>
                    <a:pt x="727" y="543"/>
                  </a:cubicBezTo>
                  <a:cubicBezTo>
                    <a:pt x="731" y="549"/>
                    <a:pt x="731" y="560"/>
                    <a:pt x="730" y="567"/>
                  </a:cubicBezTo>
                  <a:cubicBezTo>
                    <a:pt x="729" y="575"/>
                    <a:pt x="720" y="577"/>
                    <a:pt x="714" y="583"/>
                  </a:cubicBezTo>
                  <a:cubicBezTo>
                    <a:pt x="708" y="590"/>
                    <a:pt x="701" y="589"/>
                    <a:pt x="698" y="589"/>
                  </a:cubicBezTo>
                  <a:cubicBezTo>
                    <a:pt x="695" y="589"/>
                    <a:pt x="697" y="595"/>
                    <a:pt x="701" y="600"/>
                  </a:cubicBezTo>
                  <a:cubicBezTo>
                    <a:pt x="705" y="605"/>
                    <a:pt x="702" y="606"/>
                    <a:pt x="704" y="611"/>
                  </a:cubicBezTo>
                  <a:cubicBezTo>
                    <a:pt x="706" y="616"/>
                    <a:pt x="704" y="620"/>
                    <a:pt x="707" y="625"/>
                  </a:cubicBezTo>
                  <a:cubicBezTo>
                    <a:pt x="711" y="629"/>
                    <a:pt x="709" y="631"/>
                    <a:pt x="705" y="634"/>
                  </a:cubicBezTo>
                  <a:cubicBezTo>
                    <a:pt x="701" y="637"/>
                    <a:pt x="706" y="636"/>
                    <a:pt x="707" y="640"/>
                  </a:cubicBezTo>
                  <a:cubicBezTo>
                    <a:pt x="707" y="644"/>
                    <a:pt x="705" y="642"/>
                    <a:pt x="702" y="639"/>
                  </a:cubicBezTo>
                  <a:cubicBezTo>
                    <a:pt x="698" y="637"/>
                    <a:pt x="695" y="644"/>
                    <a:pt x="695" y="646"/>
                  </a:cubicBezTo>
                  <a:cubicBezTo>
                    <a:pt x="695" y="649"/>
                    <a:pt x="688" y="643"/>
                    <a:pt x="686" y="643"/>
                  </a:cubicBezTo>
                  <a:cubicBezTo>
                    <a:pt x="684" y="643"/>
                    <a:pt x="686" y="639"/>
                    <a:pt x="682" y="635"/>
                  </a:cubicBezTo>
                  <a:cubicBezTo>
                    <a:pt x="677" y="632"/>
                    <a:pt x="674" y="631"/>
                    <a:pt x="674" y="627"/>
                  </a:cubicBezTo>
                  <a:cubicBezTo>
                    <a:pt x="674" y="624"/>
                    <a:pt x="666" y="621"/>
                    <a:pt x="666" y="617"/>
                  </a:cubicBezTo>
                  <a:cubicBezTo>
                    <a:pt x="666" y="613"/>
                    <a:pt x="667" y="603"/>
                    <a:pt x="665" y="600"/>
                  </a:cubicBezTo>
                  <a:cubicBezTo>
                    <a:pt x="664" y="597"/>
                    <a:pt x="665" y="594"/>
                    <a:pt x="667" y="591"/>
                  </a:cubicBezTo>
                  <a:cubicBezTo>
                    <a:pt x="668" y="588"/>
                    <a:pt x="665" y="584"/>
                    <a:pt x="660" y="584"/>
                  </a:cubicBezTo>
                  <a:cubicBezTo>
                    <a:pt x="656" y="584"/>
                    <a:pt x="650" y="583"/>
                    <a:pt x="643" y="583"/>
                  </a:cubicBezTo>
                  <a:cubicBezTo>
                    <a:pt x="637" y="584"/>
                    <a:pt x="634" y="583"/>
                    <a:pt x="632" y="581"/>
                  </a:cubicBezTo>
                  <a:cubicBezTo>
                    <a:pt x="630" y="579"/>
                    <a:pt x="624" y="575"/>
                    <a:pt x="616" y="573"/>
                  </a:cubicBezTo>
                  <a:cubicBezTo>
                    <a:pt x="608" y="571"/>
                    <a:pt x="605" y="567"/>
                    <a:pt x="604" y="565"/>
                  </a:cubicBezTo>
                  <a:cubicBezTo>
                    <a:pt x="603" y="563"/>
                    <a:pt x="596" y="561"/>
                    <a:pt x="594" y="559"/>
                  </a:cubicBezTo>
                  <a:cubicBezTo>
                    <a:pt x="592" y="557"/>
                    <a:pt x="585" y="555"/>
                    <a:pt x="582" y="556"/>
                  </a:cubicBezTo>
                  <a:cubicBezTo>
                    <a:pt x="579" y="556"/>
                    <a:pt x="571" y="550"/>
                    <a:pt x="567" y="550"/>
                  </a:cubicBezTo>
                  <a:cubicBezTo>
                    <a:pt x="562" y="550"/>
                    <a:pt x="552" y="555"/>
                    <a:pt x="550" y="555"/>
                  </a:cubicBezTo>
                  <a:cubicBezTo>
                    <a:pt x="548" y="555"/>
                    <a:pt x="550" y="551"/>
                    <a:pt x="551" y="549"/>
                  </a:cubicBezTo>
                  <a:cubicBezTo>
                    <a:pt x="553" y="548"/>
                    <a:pt x="548" y="540"/>
                    <a:pt x="546" y="535"/>
                  </a:cubicBezTo>
                  <a:cubicBezTo>
                    <a:pt x="545" y="530"/>
                    <a:pt x="543" y="525"/>
                    <a:pt x="538" y="525"/>
                  </a:cubicBezTo>
                  <a:cubicBezTo>
                    <a:pt x="533" y="526"/>
                    <a:pt x="527" y="523"/>
                    <a:pt x="526" y="522"/>
                  </a:cubicBezTo>
                  <a:cubicBezTo>
                    <a:pt x="524" y="521"/>
                    <a:pt x="524" y="507"/>
                    <a:pt x="525" y="501"/>
                  </a:cubicBezTo>
                  <a:cubicBezTo>
                    <a:pt x="526" y="495"/>
                    <a:pt x="533" y="486"/>
                    <a:pt x="533" y="482"/>
                  </a:cubicBezTo>
                  <a:cubicBezTo>
                    <a:pt x="533" y="479"/>
                    <a:pt x="537" y="477"/>
                    <a:pt x="541" y="476"/>
                  </a:cubicBezTo>
                  <a:cubicBezTo>
                    <a:pt x="545" y="475"/>
                    <a:pt x="542" y="468"/>
                    <a:pt x="545" y="467"/>
                  </a:cubicBezTo>
                  <a:cubicBezTo>
                    <a:pt x="549" y="467"/>
                    <a:pt x="549" y="465"/>
                    <a:pt x="550" y="462"/>
                  </a:cubicBezTo>
                  <a:cubicBezTo>
                    <a:pt x="551" y="459"/>
                    <a:pt x="555" y="461"/>
                    <a:pt x="553" y="459"/>
                  </a:cubicBezTo>
                  <a:cubicBezTo>
                    <a:pt x="550" y="456"/>
                    <a:pt x="552" y="455"/>
                    <a:pt x="558" y="455"/>
                  </a:cubicBezTo>
                  <a:cubicBezTo>
                    <a:pt x="564" y="455"/>
                    <a:pt x="572" y="453"/>
                    <a:pt x="571" y="448"/>
                  </a:cubicBezTo>
                  <a:cubicBezTo>
                    <a:pt x="570" y="442"/>
                    <a:pt x="555" y="446"/>
                    <a:pt x="555" y="441"/>
                  </a:cubicBezTo>
                  <a:cubicBezTo>
                    <a:pt x="555" y="437"/>
                    <a:pt x="536" y="436"/>
                    <a:pt x="537" y="434"/>
                  </a:cubicBezTo>
                  <a:cubicBezTo>
                    <a:pt x="538" y="431"/>
                    <a:pt x="556" y="436"/>
                    <a:pt x="563" y="438"/>
                  </a:cubicBezTo>
                  <a:cubicBezTo>
                    <a:pt x="569" y="441"/>
                    <a:pt x="571" y="440"/>
                    <a:pt x="576" y="440"/>
                  </a:cubicBezTo>
                  <a:cubicBezTo>
                    <a:pt x="581" y="440"/>
                    <a:pt x="578" y="433"/>
                    <a:pt x="579" y="430"/>
                  </a:cubicBezTo>
                  <a:cubicBezTo>
                    <a:pt x="580" y="428"/>
                    <a:pt x="590" y="435"/>
                    <a:pt x="596" y="433"/>
                  </a:cubicBezTo>
                  <a:cubicBezTo>
                    <a:pt x="601" y="432"/>
                    <a:pt x="607" y="420"/>
                    <a:pt x="612" y="417"/>
                  </a:cubicBezTo>
                  <a:cubicBezTo>
                    <a:pt x="616" y="413"/>
                    <a:pt x="612" y="410"/>
                    <a:pt x="603" y="411"/>
                  </a:cubicBezTo>
                  <a:cubicBezTo>
                    <a:pt x="594" y="412"/>
                    <a:pt x="588" y="408"/>
                    <a:pt x="583" y="405"/>
                  </a:cubicBezTo>
                  <a:cubicBezTo>
                    <a:pt x="578" y="401"/>
                    <a:pt x="579" y="398"/>
                    <a:pt x="584" y="398"/>
                  </a:cubicBezTo>
                  <a:cubicBezTo>
                    <a:pt x="589" y="399"/>
                    <a:pt x="602" y="409"/>
                    <a:pt x="607" y="409"/>
                  </a:cubicBezTo>
                  <a:cubicBezTo>
                    <a:pt x="611" y="410"/>
                    <a:pt x="620" y="400"/>
                    <a:pt x="624" y="397"/>
                  </a:cubicBezTo>
                  <a:cubicBezTo>
                    <a:pt x="628" y="394"/>
                    <a:pt x="620" y="393"/>
                    <a:pt x="617" y="391"/>
                  </a:cubicBezTo>
                  <a:cubicBezTo>
                    <a:pt x="614" y="388"/>
                    <a:pt x="622" y="387"/>
                    <a:pt x="626" y="387"/>
                  </a:cubicBezTo>
                  <a:cubicBezTo>
                    <a:pt x="630" y="387"/>
                    <a:pt x="632" y="390"/>
                    <a:pt x="633" y="392"/>
                  </a:cubicBezTo>
                  <a:cubicBezTo>
                    <a:pt x="635" y="394"/>
                    <a:pt x="642" y="391"/>
                    <a:pt x="645" y="391"/>
                  </a:cubicBezTo>
                  <a:cubicBezTo>
                    <a:pt x="649" y="391"/>
                    <a:pt x="645" y="385"/>
                    <a:pt x="639" y="383"/>
                  </a:cubicBezTo>
                  <a:cubicBezTo>
                    <a:pt x="633" y="381"/>
                    <a:pt x="639" y="376"/>
                    <a:pt x="641" y="380"/>
                  </a:cubicBezTo>
                  <a:cubicBezTo>
                    <a:pt x="643" y="383"/>
                    <a:pt x="647" y="383"/>
                    <a:pt x="649" y="387"/>
                  </a:cubicBezTo>
                  <a:cubicBezTo>
                    <a:pt x="652" y="392"/>
                    <a:pt x="653" y="389"/>
                    <a:pt x="658" y="387"/>
                  </a:cubicBezTo>
                  <a:cubicBezTo>
                    <a:pt x="663" y="385"/>
                    <a:pt x="666" y="382"/>
                    <a:pt x="669" y="379"/>
                  </a:cubicBezTo>
                  <a:cubicBezTo>
                    <a:pt x="671" y="376"/>
                    <a:pt x="672" y="380"/>
                    <a:pt x="675" y="375"/>
                  </a:cubicBezTo>
                  <a:cubicBezTo>
                    <a:pt x="678" y="370"/>
                    <a:pt x="674" y="366"/>
                    <a:pt x="670" y="363"/>
                  </a:cubicBezTo>
                  <a:cubicBezTo>
                    <a:pt x="666" y="360"/>
                    <a:pt x="670" y="357"/>
                    <a:pt x="666" y="355"/>
                  </a:cubicBezTo>
                  <a:cubicBezTo>
                    <a:pt x="662" y="353"/>
                    <a:pt x="661" y="349"/>
                    <a:pt x="666" y="350"/>
                  </a:cubicBezTo>
                  <a:cubicBezTo>
                    <a:pt x="671" y="351"/>
                    <a:pt x="675" y="349"/>
                    <a:pt x="677" y="346"/>
                  </a:cubicBezTo>
                  <a:cubicBezTo>
                    <a:pt x="680" y="342"/>
                    <a:pt x="670" y="342"/>
                    <a:pt x="674" y="339"/>
                  </a:cubicBezTo>
                  <a:cubicBezTo>
                    <a:pt x="679" y="337"/>
                    <a:pt x="675" y="334"/>
                    <a:pt x="671" y="334"/>
                  </a:cubicBezTo>
                  <a:cubicBezTo>
                    <a:pt x="666" y="334"/>
                    <a:pt x="662" y="332"/>
                    <a:pt x="662" y="328"/>
                  </a:cubicBezTo>
                  <a:cubicBezTo>
                    <a:pt x="662" y="324"/>
                    <a:pt x="654" y="327"/>
                    <a:pt x="649" y="325"/>
                  </a:cubicBezTo>
                  <a:cubicBezTo>
                    <a:pt x="645" y="322"/>
                    <a:pt x="634" y="323"/>
                    <a:pt x="632" y="323"/>
                  </a:cubicBezTo>
                  <a:cubicBezTo>
                    <a:pt x="629" y="323"/>
                    <a:pt x="629" y="334"/>
                    <a:pt x="633" y="334"/>
                  </a:cubicBezTo>
                  <a:cubicBezTo>
                    <a:pt x="636" y="334"/>
                    <a:pt x="639" y="338"/>
                    <a:pt x="636" y="339"/>
                  </a:cubicBezTo>
                  <a:cubicBezTo>
                    <a:pt x="633" y="341"/>
                    <a:pt x="637" y="345"/>
                    <a:pt x="634" y="344"/>
                  </a:cubicBezTo>
                  <a:cubicBezTo>
                    <a:pt x="632" y="344"/>
                    <a:pt x="628" y="343"/>
                    <a:pt x="627" y="349"/>
                  </a:cubicBezTo>
                  <a:cubicBezTo>
                    <a:pt x="626" y="356"/>
                    <a:pt x="626" y="358"/>
                    <a:pt x="621" y="361"/>
                  </a:cubicBezTo>
                  <a:cubicBezTo>
                    <a:pt x="617" y="363"/>
                    <a:pt x="620" y="353"/>
                    <a:pt x="616" y="354"/>
                  </a:cubicBezTo>
                  <a:cubicBezTo>
                    <a:pt x="612" y="354"/>
                    <a:pt x="612" y="362"/>
                    <a:pt x="615" y="362"/>
                  </a:cubicBezTo>
                  <a:cubicBezTo>
                    <a:pt x="618" y="363"/>
                    <a:pt x="618" y="366"/>
                    <a:pt x="619" y="369"/>
                  </a:cubicBezTo>
                  <a:cubicBezTo>
                    <a:pt x="620" y="373"/>
                    <a:pt x="614" y="370"/>
                    <a:pt x="611" y="375"/>
                  </a:cubicBezTo>
                  <a:cubicBezTo>
                    <a:pt x="609" y="379"/>
                    <a:pt x="608" y="373"/>
                    <a:pt x="605" y="370"/>
                  </a:cubicBezTo>
                  <a:cubicBezTo>
                    <a:pt x="601" y="367"/>
                    <a:pt x="597" y="362"/>
                    <a:pt x="597" y="358"/>
                  </a:cubicBezTo>
                  <a:cubicBezTo>
                    <a:pt x="598" y="355"/>
                    <a:pt x="599" y="354"/>
                    <a:pt x="602" y="353"/>
                  </a:cubicBezTo>
                  <a:cubicBezTo>
                    <a:pt x="605" y="353"/>
                    <a:pt x="602" y="350"/>
                    <a:pt x="602" y="346"/>
                  </a:cubicBezTo>
                  <a:cubicBezTo>
                    <a:pt x="602" y="341"/>
                    <a:pt x="598" y="343"/>
                    <a:pt x="594" y="338"/>
                  </a:cubicBezTo>
                  <a:cubicBezTo>
                    <a:pt x="590" y="333"/>
                    <a:pt x="586" y="333"/>
                    <a:pt x="584" y="335"/>
                  </a:cubicBezTo>
                  <a:cubicBezTo>
                    <a:pt x="582" y="338"/>
                    <a:pt x="583" y="342"/>
                    <a:pt x="580" y="343"/>
                  </a:cubicBezTo>
                  <a:cubicBezTo>
                    <a:pt x="576" y="345"/>
                    <a:pt x="578" y="352"/>
                    <a:pt x="575" y="352"/>
                  </a:cubicBezTo>
                  <a:cubicBezTo>
                    <a:pt x="572" y="353"/>
                    <a:pt x="573" y="340"/>
                    <a:pt x="571" y="339"/>
                  </a:cubicBezTo>
                  <a:cubicBezTo>
                    <a:pt x="568" y="338"/>
                    <a:pt x="569" y="335"/>
                    <a:pt x="572" y="334"/>
                  </a:cubicBezTo>
                  <a:cubicBezTo>
                    <a:pt x="576" y="334"/>
                    <a:pt x="578" y="330"/>
                    <a:pt x="575" y="330"/>
                  </a:cubicBezTo>
                  <a:cubicBezTo>
                    <a:pt x="572" y="330"/>
                    <a:pt x="566" y="326"/>
                    <a:pt x="564" y="325"/>
                  </a:cubicBezTo>
                  <a:cubicBezTo>
                    <a:pt x="562" y="324"/>
                    <a:pt x="558" y="329"/>
                    <a:pt x="555" y="327"/>
                  </a:cubicBezTo>
                  <a:cubicBezTo>
                    <a:pt x="553" y="325"/>
                    <a:pt x="556" y="320"/>
                    <a:pt x="556" y="318"/>
                  </a:cubicBezTo>
                  <a:cubicBezTo>
                    <a:pt x="556" y="315"/>
                    <a:pt x="560" y="319"/>
                    <a:pt x="562" y="315"/>
                  </a:cubicBezTo>
                  <a:cubicBezTo>
                    <a:pt x="565" y="312"/>
                    <a:pt x="555" y="312"/>
                    <a:pt x="555" y="308"/>
                  </a:cubicBezTo>
                  <a:cubicBezTo>
                    <a:pt x="555" y="304"/>
                    <a:pt x="548" y="303"/>
                    <a:pt x="545" y="302"/>
                  </a:cubicBezTo>
                  <a:cubicBezTo>
                    <a:pt x="543" y="301"/>
                    <a:pt x="547" y="295"/>
                    <a:pt x="546" y="292"/>
                  </a:cubicBezTo>
                  <a:cubicBezTo>
                    <a:pt x="545" y="290"/>
                    <a:pt x="535" y="281"/>
                    <a:pt x="531" y="282"/>
                  </a:cubicBezTo>
                  <a:cubicBezTo>
                    <a:pt x="527" y="283"/>
                    <a:pt x="526" y="277"/>
                    <a:pt x="529" y="277"/>
                  </a:cubicBezTo>
                  <a:cubicBezTo>
                    <a:pt x="531" y="277"/>
                    <a:pt x="533" y="276"/>
                    <a:pt x="537" y="271"/>
                  </a:cubicBezTo>
                  <a:cubicBezTo>
                    <a:pt x="541" y="266"/>
                    <a:pt x="542" y="265"/>
                    <a:pt x="539" y="264"/>
                  </a:cubicBezTo>
                  <a:cubicBezTo>
                    <a:pt x="536" y="263"/>
                    <a:pt x="534" y="260"/>
                    <a:pt x="539" y="260"/>
                  </a:cubicBezTo>
                  <a:cubicBezTo>
                    <a:pt x="545" y="260"/>
                    <a:pt x="554" y="264"/>
                    <a:pt x="557" y="262"/>
                  </a:cubicBezTo>
                  <a:cubicBezTo>
                    <a:pt x="560" y="259"/>
                    <a:pt x="569" y="245"/>
                    <a:pt x="573" y="239"/>
                  </a:cubicBezTo>
                  <a:cubicBezTo>
                    <a:pt x="577" y="234"/>
                    <a:pt x="570" y="234"/>
                    <a:pt x="561" y="234"/>
                  </a:cubicBezTo>
                  <a:cubicBezTo>
                    <a:pt x="552" y="235"/>
                    <a:pt x="550" y="231"/>
                    <a:pt x="543" y="230"/>
                  </a:cubicBezTo>
                  <a:cubicBezTo>
                    <a:pt x="535" y="230"/>
                    <a:pt x="521" y="232"/>
                    <a:pt x="519" y="234"/>
                  </a:cubicBezTo>
                  <a:cubicBezTo>
                    <a:pt x="517" y="236"/>
                    <a:pt x="523" y="238"/>
                    <a:pt x="522" y="241"/>
                  </a:cubicBezTo>
                  <a:cubicBezTo>
                    <a:pt x="522" y="243"/>
                    <a:pt x="517" y="239"/>
                    <a:pt x="515" y="240"/>
                  </a:cubicBezTo>
                  <a:cubicBezTo>
                    <a:pt x="513" y="241"/>
                    <a:pt x="516" y="244"/>
                    <a:pt x="515" y="253"/>
                  </a:cubicBezTo>
                  <a:cubicBezTo>
                    <a:pt x="514" y="262"/>
                    <a:pt x="517" y="262"/>
                    <a:pt x="519" y="266"/>
                  </a:cubicBezTo>
                  <a:cubicBezTo>
                    <a:pt x="522" y="269"/>
                    <a:pt x="521" y="273"/>
                    <a:pt x="521" y="279"/>
                  </a:cubicBezTo>
                  <a:cubicBezTo>
                    <a:pt x="521" y="284"/>
                    <a:pt x="516" y="284"/>
                    <a:pt x="514" y="285"/>
                  </a:cubicBezTo>
                  <a:cubicBezTo>
                    <a:pt x="513" y="286"/>
                    <a:pt x="519" y="288"/>
                    <a:pt x="518" y="292"/>
                  </a:cubicBezTo>
                  <a:cubicBezTo>
                    <a:pt x="517" y="295"/>
                    <a:pt x="512" y="290"/>
                    <a:pt x="509" y="291"/>
                  </a:cubicBezTo>
                  <a:cubicBezTo>
                    <a:pt x="506" y="292"/>
                    <a:pt x="503" y="300"/>
                    <a:pt x="506" y="303"/>
                  </a:cubicBezTo>
                  <a:cubicBezTo>
                    <a:pt x="510" y="306"/>
                    <a:pt x="511" y="305"/>
                    <a:pt x="508" y="309"/>
                  </a:cubicBezTo>
                  <a:cubicBezTo>
                    <a:pt x="506" y="312"/>
                    <a:pt x="503" y="317"/>
                    <a:pt x="509" y="321"/>
                  </a:cubicBezTo>
                  <a:cubicBezTo>
                    <a:pt x="515" y="326"/>
                    <a:pt x="526" y="326"/>
                    <a:pt x="532" y="329"/>
                  </a:cubicBezTo>
                  <a:cubicBezTo>
                    <a:pt x="538" y="333"/>
                    <a:pt x="529" y="331"/>
                    <a:pt x="532" y="335"/>
                  </a:cubicBezTo>
                  <a:cubicBezTo>
                    <a:pt x="534" y="339"/>
                    <a:pt x="528" y="341"/>
                    <a:pt x="528" y="344"/>
                  </a:cubicBezTo>
                  <a:cubicBezTo>
                    <a:pt x="528" y="347"/>
                    <a:pt x="531" y="346"/>
                    <a:pt x="534" y="340"/>
                  </a:cubicBezTo>
                  <a:cubicBezTo>
                    <a:pt x="537" y="335"/>
                    <a:pt x="539" y="342"/>
                    <a:pt x="539" y="346"/>
                  </a:cubicBezTo>
                  <a:cubicBezTo>
                    <a:pt x="538" y="351"/>
                    <a:pt x="534" y="348"/>
                    <a:pt x="531" y="353"/>
                  </a:cubicBezTo>
                  <a:cubicBezTo>
                    <a:pt x="528" y="358"/>
                    <a:pt x="525" y="359"/>
                    <a:pt x="520" y="358"/>
                  </a:cubicBezTo>
                  <a:cubicBezTo>
                    <a:pt x="515" y="357"/>
                    <a:pt x="518" y="364"/>
                    <a:pt x="520" y="369"/>
                  </a:cubicBezTo>
                  <a:cubicBezTo>
                    <a:pt x="522" y="373"/>
                    <a:pt x="519" y="374"/>
                    <a:pt x="514" y="373"/>
                  </a:cubicBezTo>
                  <a:cubicBezTo>
                    <a:pt x="508" y="371"/>
                    <a:pt x="505" y="368"/>
                    <a:pt x="508" y="364"/>
                  </a:cubicBezTo>
                  <a:cubicBezTo>
                    <a:pt x="511" y="359"/>
                    <a:pt x="513" y="354"/>
                    <a:pt x="509" y="355"/>
                  </a:cubicBezTo>
                  <a:cubicBezTo>
                    <a:pt x="506" y="355"/>
                    <a:pt x="499" y="355"/>
                    <a:pt x="496" y="351"/>
                  </a:cubicBezTo>
                  <a:cubicBezTo>
                    <a:pt x="494" y="348"/>
                    <a:pt x="498" y="349"/>
                    <a:pt x="505" y="350"/>
                  </a:cubicBezTo>
                  <a:cubicBezTo>
                    <a:pt x="511" y="351"/>
                    <a:pt x="506" y="345"/>
                    <a:pt x="511" y="345"/>
                  </a:cubicBezTo>
                  <a:cubicBezTo>
                    <a:pt x="516" y="345"/>
                    <a:pt x="519" y="348"/>
                    <a:pt x="524" y="344"/>
                  </a:cubicBezTo>
                  <a:cubicBezTo>
                    <a:pt x="528" y="341"/>
                    <a:pt x="521" y="333"/>
                    <a:pt x="517" y="335"/>
                  </a:cubicBezTo>
                  <a:cubicBezTo>
                    <a:pt x="514" y="336"/>
                    <a:pt x="508" y="337"/>
                    <a:pt x="508" y="334"/>
                  </a:cubicBezTo>
                  <a:cubicBezTo>
                    <a:pt x="508" y="330"/>
                    <a:pt x="514" y="333"/>
                    <a:pt x="518" y="332"/>
                  </a:cubicBezTo>
                  <a:cubicBezTo>
                    <a:pt x="521" y="331"/>
                    <a:pt x="516" y="327"/>
                    <a:pt x="511" y="328"/>
                  </a:cubicBezTo>
                  <a:cubicBezTo>
                    <a:pt x="506" y="329"/>
                    <a:pt x="502" y="330"/>
                    <a:pt x="498" y="325"/>
                  </a:cubicBezTo>
                  <a:cubicBezTo>
                    <a:pt x="494" y="321"/>
                    <a:pt x="487" y="319"/>
                    <a:pt x="485" y="328"/>
                  </a:cubicBezTo>
                  <a:cubicBezTo>
                    <a:pt x="484" y="338"/>
                    <a:pt x="477" y="333"/>
                    <a:pt x="474" y="336"/>
                  </a:cubicBezTo>
                  <a:cubicBezTo>
                    <a:pt x="471" y="339"/>
                    <a:pt x="477" y="342"/>
                    <a:pt x="484" y="342"/>
                  </a:cubicBezTo>
                  <a:cubicBezTo>
                    <a:pt x="491" y="342"/>
                    <a:pt x="496" y="348"/>
                    <a:pt x="492" y="348"/>
                  </a:cubicBezTo>
                  <a:cubicBezTo>
                    <a:pt x="489" y="348"/>
                    <a:pt x="491" y="353"/>
                    <a:pt x="487" y="351"/>
                  </a:cubicBezTo>
                  <a:cubicBezTo>
                    <a:pt x="484" y="350"/>
                    <a:pt x="480" y="351"/>
                    <a:pt x="483" y="354"/>
                  </a:cubicBezTo>
                  <a:cubicBezTo>
                    <a:pt x="485" y="357"/>
                    <a:pt x="482" y="359"/>
                    <a:pt x="482" y="362"/>
                  </a:cubicBezTo>
                  <a:cubicBezTo>
                    <a:pt x="482" y="365"/>
                    <a:pt x="477" y="362"/>
                    <a:pt x="471" y="361"/>
                  </a:cubicBezTo>
                  <a:cubicBezTo>
                    <a:pt x="466" y="361"/>
                    <a:pt x="456" y="363"/>
                    <a:pt x="449" y="364"/>
                  </a:cubicBezTo>
                  <a:cubicBezTo>
                    <a:pt x="442" y="366"/>
                    <a:pt x="435" y="363"/>
                    <a:pt x="432" y="360"/>
                  </a:cubicBezTo>
                  <a:cubicBezTo>
                    <a:pt x="429" y="357"/>
                    <a:pt x="425" y="357"/>
                    <a:pt x="420" y="357"/>
                  </a:cubicBezTo>
                  <a:cubicBezTo>
                    <a:pt x="415" y="357"/>
                    <a:pt x="416" y="352"/>
                    <a:pt x="410" y="352"/>
                  </a:cubicBezTo>
                  <a:cubicBezTo>
                    <a:pt x="403" y="352"/>
                    <a:pt x="405" y="346"/>
                    <a:pt x="404" y="343"/>
                  </a:cubicBezTo>
                  <a:cubicBezTo>
                    <a:pt x="403" y="340"/>
                    <a:pt x="390" y="341"/>
                    <a:pt x="385" y="344"/>
                  </a:cubicBezTo>
                  <a:cubicBezTo>
                    <a:pt x="381" y="347"/>
                    <a:pt x="371" y="346"/>
                    <a:pt x="369" y="351"/>
                  </a:cubicBezTo>
                  <a:cubicBezTo>
                    <a:pt x="366" y="357"/>
                    <a:pt x="371" y="356"/>
                    <a:pt x="374" y="356"/>
                  </a:cubicBezTo>
                  <a:cubicBezTo>
                    <a:pt x="378" y="356"/>
                    <a:pt x="377" y="351"/>
                    <a:pt x="384" y="352"/>
                  </a:cubicBezTo>
                  <a:cubicBezTo>
                    <a:pt x="391" y="353"/>
                    <a:pt x="396" y="345"/>
                    <a:pt x="399" y="348"/>
                  </a:cubicBezTo>
                  <a:cubicBezTo>
                    <a:pt x="402" y="351"/>
                    <a:pt x="387" y="357"/>
                    <a:pt x="381" y="358"/>
                  </a:cubicBezTo>
                  <a:cubicBezTo>
                    <a:pt x="374" y="359"/>
                    <a:pt x="376" y="364"/>
                    <a:pt x="382" y="373"/>
                  </a:cubicBezTo>
                  <a:cubicBezTo>
                    <a:pt x="388" y="383"/>
                    <a:pt x="379" y="377"/>
                    <a:pt x="379" y="382"/>
                  </a:cubicBezTo>
                  <a:cubicBezTo>
                    <a:pt x="379" y="386"/>
                    <a:pt x="368" y="380"/>
                    <a:pt x="372" y="379"/>
                  </a:cubicBezTo>
                  <a:cubicBezTo>
                    <a:pt x="377" y="377"/>
                    <a:pt x="375" y="373"/>
                    <a:pt x="371" y="370"/>
                  </a:cubicBezTo>
                  <a:cubicBezTo>
                    <a:pt x="367" y="367"/>
                    <a:pt x="365" y="370"/>
                    <a:pt x="365" y="366"/>
                  </a:cubicBezTo>
                  <a:cubicBezTo>
                    <a:pt x="366" y="363"/>
                    <a:pt x="361" y="367"/>
                    <a:pt x="358" y="364"/>
                  </a:cubicBezTo>
                  <a:cubicBezTo>
                    <a:pt x="354" y="361"/>
                    <a:pt x="353" y="359"/>
                    <a:pt x="348" y="361"/>
                  </a:cubicBezTo>
                  <a:cubicBezTo>
                    <a:pt x="343" y="364"/>
                    <a:pt x="338" y="363"/>
                    <a:pt x="327" y="365"/>
                  </a:cubicBezTo>
                  <a:cubicBezTo>
                    <a:pt x="317" y="367"/>
                    <a:pt x="297" y="366"/>
                    <a:pt x="294" y="363"/>
                  </a:cubicBezTo>
                  <a:cubicBezTo>
                    <a:pt x="290" y="359"/>
                    <a:pt x="303" y="353"/>
                    <a:pt x="307" y="354"/>
                  </a:cubicBezTo>
                  <a:cubicBezTo>
                    <a:pt x="310" y="355"/>
                    <a:pt x="308" y="350"/>
                    <a:pt x="302" y="345"/>
                  </a:cubicBezTo>
                  <a:cubicBezTo>
                    <a:pt x="297" y="341"/>
                    <a:pt x="284" y="338"/>
                    <a:pt x="284" y="341"/>
                  </a:cubicBezTo>
                  <a:cubicBezTo>
                    <a:pt x="284" y="344"/>
                    <a:pt x="277" y="341"/>
                    <a:pt x="268" y="339"/>
                  </a:cubicBezTo>
                  <a:cubicBezTo>
                    <a:pt x="258" y="338"/>
                    <a:pt x="257" y="334"/>
                    <a:pt x="251" y="334"/>
                  </a:cubicBezTo>
                  <a:cubicBezTo>
                    <a:pt x="245" y="334"/>
                    <a:pt x="236" y="332"/>
                    <a:pt x="229" y="327"/>
                  </a:cubicBezTo>
                  <a:cubicBezTo>
                    <a:pt x="222" y="321"/>
                    <a:pt x="206" y="323"/>
                    <a:pt x="204" y="328"/>
                  </a:cubicBezTo>
                  <a:cubicBezTo>
                    <a:pt x="202" y="333"/>
                    <a:pt x="196" y="332"/>
                    <a:pt x="191" y="332"/>
                  </a:cubicBezTo>
                  <a:cubicBezTo>
                    <a:pt x="185" y="332"/>
                    <a:pt x="193" y="326"/>
                    <a:pt x="191" y="325"/>
                  </a:cubicBezTo>
                  <a:cubicBezTo>
                    <a:pt x="188" y="324"/>
                    <a:pt x="191" y="317"/>
                    <a:pt x="187" y="316"/>
                  </a:cubicBezTo>
                  <a:cubicBezTo>
                    <a:pt x="183" y="316"/>
                    <a:pt x="180" y="333"/>
                    <a:pt x="172" y="332"/>
                  </a:cubicBezTo>
                  <a:cubicBezTo>
                    <a:pt x="165" y="332"/>
                    <a:pt x="161" y="314"/>
                    <a:pt x="155" y="310"/>
                  </a:cubicBezTo>
                  <a:cubicBezTo>
                    <a:pt x="149" y="305"/>
                    <a:pt x="143" y="305"/>
                    <a:pt x="148" y="312"/>
                  </a:cubicBezTo>
                  <a:cubicBezTo>
                    <a:pt x="154" y="319"/>
                    <a:pt x="144" y="314"/>
                    <a:pt x="144" y="318"/>
                  </a:cubicBezTo>
                  <a:cubicBezTo>
                    <a:pt x="145" y="323"/>
                    <a:pt x="136" y="328"/>
                    <a:pt x="136" y="326"/>
                  </a:cubicBezTo>
                  <a:cubicBezTo>
                    <a:pt x="136" y="323"/>
                    <a:pt x="131" y="320"/>
                    <a:pt x="125" y="327"/>
                  </a:cubicBezTo>
                  <a:cubicBezTo>
                    <a:pt x="119" y="334"/>
                    <a:pt x="115" y="333"/>
                    <a:pt x="114" y="331"/>
                  </a:cubicBezTo>
                  <a:cubicBezTo>
                    <a:pt x="114" y="328"/>
                    <a:pt x="96" y="337"/>
                    <a:pt x="97" y="340"/>
                  </a:cubicBezTo>
                  <a:cubicBezTo>
                    <a:pt x="98" y="343"/>
                    <a:pt x="94" y="346"/>
                    <a:pt x="89" y="345"/>
                  </a:cubicBezTo>
                  <a:cubicBezTo>
                    <a:pt x="85" y="345"/>
                    <a:pt x="88" y="341"/>
                    <a:pt x="92" y="339"/>
                  </a:cubicBezTo>
                  <a:cubicBezTo>
                    <a:pt x="96" y="337"/>
                    <a:pt x="108" y="328"/>
                    <a:pt x="114" y="327"/>
                  </a:cubicBezTo>
                  <a:cubicBezTo>
                    <a:pt x="120" y="326"/>
                    <a:pt x="131" y="321"/>
                    <a:pt x="132" y="318"/>
                  </a:cubicBezTo>
                  <a:cubicBezTo>
                    <a:pt x="132" y="315"/>
                    <a:pt x="126" y="318"/>
                    <a:pt x="122" y="317"/>
                  </a:cubicBezTo>
                  <a:cubicBezTo>
                    <a:pt x="118" y="316"/>
                    <a:pt x="111" y="321"/>
                    <a:pt x="104" y="324"/>
                  </a:cubicBezTo>
                  <a:cubicBezTo>
                    <a:pt x="97" y="327"/>
                    <a:pt x="90" y="326"/>
                    <a:pt x="92" y="330"/>
                  </a:cubicBezTo>
                  <a:cubicBezTo>
                    <a:pt x="94" y="334"/>
                    <a:pt x="85" y="329"/>
                    <a:pt x="84" y="332"/>
                  </a:cubicBezTo>
                  <a:cubicBezTo>
                    <a:pt x="82" y="335"/>
                    <a:pt x="79" y="332"/>
                    <a:pt x="81" y="330"/>
                  </a:cubicBezTo>
                  <a:cubicBezTo>
                    <a:pt x="84" y="329"/>
                    <a:pt x="75" y="326"/>
                    <a:pt x="75" y="328"/>
                  </a:cubicBezTo>
                  <a:cubicBezTo>
                    <a:pt x="75" y="329"/>
                    <a:pt x="74" y="332"/>
                    <a:pt x="68" y="332"/>
                  </a:cubicBezTo>
                  <a:cubicBezTo>
                    <a:pt x="62" y="332"/>
                    <a:pt x="56" y="336"/>
                    <a:pt x="60" y="339"/>
                  </a:cubicBezTo>
                  <a:cubicBezTo>
                    <a:pt x="64" y="342"/>
                    <a:pt x="66" y="343"/>
                    <a:pt x="64" y="345"/>
                  </a:cubicBezTo>
                  <a:cubicBezTo>
                    <a:pt x="62" y="347"/>
                    <a:pt x="56" y="340"/>
                    <a:pt x="47" y="341"/>
                  </a:cubicBezTo>
                  <a:cubicBezTo>
                    <a:pt x="38" y="342"/>
                    <a:pt x="21" y="331"/>
                    <a:pt x="21" y="329"/>
                  </a:cubicBezTo>
                  <a:cubicBezTo>
                    <a:pt x="21" y="326"/>
                    <a:pt x="9" y="328"/>
                    <a:pt x="0" y="327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4" y="503"/>
                    <a:pt x="6" y="501"/>
                  </a:cubicBezTo>
                  <a:cubicBezTo>
                    <a:pt x="8" y="499"/>
                    <a:pt x="11" y="502"/>
                    <a:pt x="16" y="499"/>
                  </a:cubicBezTo>
                  <a:cubicBezTo>
                    <a:pt x="22" y="496"/>
                    <a:pt x="24" y="502"/>
                    <a:pt x="24" y="505"/>
                  </a:cubicBezTo>
                  <a:cubicBezTo>
                    <a:pt x="24" y="507"/>
                    <a:pt x="32" y="512"/>
                    <a:pt x="35" y="516"/>
                  </a:cubicBezTo>
                  <a:cubicBezTo>
                    <a:pt x="39" y="520"/>
                    <a:pt x="40" y="524"/>
                    <a:pt x="44" y="522"/>
                  </a:cubicBezTo>
                  <a:cubicBezTo>
                    <a:pt x="48" y="519"/>
                    <a:pt x="54" y="518"/>
                    <a:pt x="54" y="514"/>
                  </a:cubicBezTo>
                  <a:cubicBezTo>
                    <a:pt x="54" y="509"/>
                    <a:pt x="70" y="509"/>
                    <a:pt x="70" y="514"/>
                  </a:cubicBezTo>
                  <a:cubicBezTo>
                    <a:pt x="70" y="520"/>
                    <a:pt x="85" y="527"/>
                    <a:pt x="94" y="542"/>
                  </a:cubicBezTo>
                  <a:cubicBezTo>
                    <a:pt x="103" y="557"/>
                    <a:pt x="101" y="561"/>
                    <a:pt x="114" y="566"/>
                  </a:cubicBezTo>
                  <a:cubicBezTo>
                    <a:pt x="127" y="571"/>
                    <a:pt x="126" y="573"/>
                    <a:pt x="125" y="578"/>
                  </a:cubicBezTo>
                  <a:cubicBezTo>
                    <a:pt x="123" y="582"/>
                    <a:pt x="132" y="584"/>
                    <a:pt x="127" y="588"/>
                  </a:cubicBezTo>
                  <a:cubicBezTo>
                    <a:pt x="125" y="589"/>
                    <a:pt x="122" y="591"/>
                    <a:pt x="119" y="593"/>
                  </a:cubicBezTo>
                  <a:cubicBezTo>
                    <a:pt x="120" y="595"/>
                    <a:pt x="122" y="597"/>
                    <a:pt x="124" y="599"/>
                  </a:cubicBezTo>
                  <a:cubicBezTo>
                    <a:pt x="127" y="602"/>
                    <a:pt x="119" y="602"/>
                    <a:pt x="121" y="604"/>
                  </a:cubicBezTo>
                  <a:cubicBezTo>
                    <a:pt x="124" y="606"/>
                    <a:pt x="121" y="610"/>
                    <a:pt x="123" y="612"/>
                  </a:cubicBezTo>
                  <a:cubicBezTo>
                    <a:pt x="126" y="615"/>
                    <a:pt x="130" y="614"/>
                    <a:pt x="133" y="612"/>
                  </a:cubicBezTo>
                  <a:cubicBezTo>
                    <a:pt x="136" y="610"/>
                    <a:pt x="138" y="615"/>
                    <a:pt x="135" y="618"/>
                  </a:cubicBezTo>
                  <a:cubicBezTo>
                    <a:pt x="133" y="622"/>
                    <a:pt x="138" y="625"/>
                    <a:pt x="140" y="622"/>
                  </a:cubicBezTo>
                  <a:cubicBezTo>
                    <a:pt x="142" y="619"/>
                    <a:pt x="147" y="627"/>
                    <a:pt x="149" y="628"/>
                  </a:cubicBezTo>
                  <a:cubicBezTo>
                    <a:pt x="152" y="629"/>
                    <a:pt x="154" y="633"/>
                    <a:pt x="150" y="633"/>
                  </a:cubicBezTo>
                  <a:cubicBezTo>
                    <a:pt x="146" y="633"/>
                    <a:pt x="147" y="639"/>
                    <a:pt x="150" y="640"/>
                  </a:cubicBezTo>
                  <a:cubicBezTo>
                    <a:pt x="152" y="640"/>
                    <a:pt x="152" y="643"/>
                    <a:pt x="152" y="646"/>
                  </a:cubicBezTo>
                  <a:cubicBezTo>
                    <a:pt x="152" y="648"/>
                    <a:pt x="161" y="651"/>
                    <a:pt x="164" y="650"/>
                  </a:cubicBezTo>
                  <a:cubicBezTo>
                    <a:pt x="167" y="649"/>
                    <a:pt x="170" y="652"/>
                    <a:pt x="172" y="655"/>
                  </a:cubicBezTo>
                  <a:cubicBezTo>
                    <a:pt x="173" y="658"/>
                    <a:pt x="179" y="660"/>
                    <a:pt x="182" y="658"/>
                  </a:cubicBezTo>
                  <a:cubicBezTo>
                    <a:pt x="184" y="656"/>
                    <a:pt x="185" y="661"/>
                    <a:pt x="186" y="665"/>
                  </a:cubicBezTo>
                  <a:cubicBezTo>
                    <a:pt x="186" y="668"/>
                    <a:pt x="191" y="666"/>
                    <a:pt x="194" y="666"/>
                  </a:cubicBezTo>
                  <a:cubicBezTo>
                    <a:pt x="197" y="666"/>
                    <a:pt x="199" y="670"/>
                    <a:pt x="201" y="669"/>
                  </a:cubicBezTo>
                  <a:cubicBezTo>
                    <a:pt x="206" y="667"/>
                    <a:pt x="207" y="675"/>
                    <a:pt x="210" y="680"/>
                  </a:cubicBezTo>
                  <a:cubicBezTo>
                    <a:pt x="520" y="678"/>
                    <a:pt x="520" y="678"/>
                    <a:pt x="520" y="678"/>
                  </a:cubicBezTo>
                  <a:cubicBezTo>
                    <a:pt x="520" y="678"/>
                    <a:pt x="521" y="670"/>
                    <a:pt x="524" y="673"/>
                  </a:cubicBezTo>
                  <a:cubicBezTo>
                    <a:pt x="528" y="676"/>
                    <a:pt x="525" y="680"/>
                    <a:pt x="529" y="682"/>
                  </a:cubicBezTo>
                  <a:cubicBezTo>
                    <a:pt x="533" y="683"/>
                    <a:pt x="536" y="686"/>
                    <a:pt x="539" y="685"/>
                  </a:cubicBezTo>
                  <a:cubicBezTo>
                    <a:pt x="541" y="684"/>
                    <a:pt x="545" y="681"/>
                    <a:pt x="549" y="685"/>
                  </a:cubicBezTo>
                  <a:cubicBezTo>
                    <a:pt x="553" y="690"/>
                    <a:pt x="556" y="686"/>
                    <a:pt x="558" y="689"/>
                  </a:cubicBezTo>
                  <a:cubicBezTo>
                    <a:pt x="561" y="692"/>
                    <a:pt x="565" y="694"/>
                    <a:pt x="568" y="691"/>
                  </a:cubicBezTo>
                  <a:cubicBezTo>
                    <a:pt x="570" y="688"/>
                    <a:pt x="580" y="691"/>
                    <a:pt x="584" y="693"/>
                  </a:cubicBezTo>
                  <a:cubicBezTo>
                    <a:pt x="590" y="688"/>
                    <a:pt x="594" y="679"/>
                    <a:pt x="599" y="679"/>
                  </a:cubicBezTo>
                  <a:cubicBezTo>
                    <a:pt x="605" y="679"/>
                    <a:pt x="622" y="681"/>
                    <a:pt x="623" y="689"/>
                  </a:cubicBezTo>
                  <a:cubicBezTo>
                    <a:pt x="624" y="698"/>
                    <a:pt x="634" y="690"/>
                    <a:pt x="635" y="698"/>
                  </a:cubicBezTo>
                  <a:cubicBezTo>
                    <a:pt x="636" y="704"/>
                    <a:pt x="642" y="710"/>
                    <a:pt x="641" y="713"/>
                  </a:cubicBezTo>
                  <a:cubicBezTo>
                    <a:pt x="643" y="714"/>
                    <a:pt x="645" y="716"/>
                    <a:pt x="648" y="718"/>
                  </a:cubicBezTo>
                  <a:cubicBezTo>
                    <a:pt x="651" y="717"/>
                    <a:pt x="659" y="718"/>
                    <a:pt x="665" y="720"/>
                  </a:cubicBezTo>
                  <a:cubicBezTo>
                    <a:pt x="672" y="723"/>
                    <a:pt x="682" y="717"/>
                    <a:pt x="686" y="726"/>
                  </a:cubicBezTo>
                  <a:cubicBezTo>
                    <a:pt x="689" y="734"/>
                    <a:pt x="697" y="740"/>
                    <a:pt x="690" y="741"/>
                  </a:cubicBezTo>
                  <a:cubicBezTo>
                    <a:pt x="683" y="742"/>
                    <a:pt x="675" y="733"/>
                    <a:pt x="675" y="738"/>
                  </a:cubicBezTo>
                  <a:cubicBezTo>
                    <a:pt x="676" y="743"/>
                    <a:pt x="672" y="740"/>
                    <a:pt x="672" y="748"/>
                  </a:cubicBezTo>
                  <a:cubicBezTo>
                    <a:pt x="672" y="755"/>
                    <a:pt x="667" y="766"/>
                    <a:pt x="664" y="765"/>
                  </a:cubicBezTo>
                  <a:cubicBezTo>
                    <a:pt x="664" y="765"/>
                    <a:pt x="664" y="765"/>
                    <a:pt x="664" y="765"/>
                  </a:cubicBezTo>
                  <a:cubicBezTo>
                    <a:pt x="663" y="768"/>
                    <a:pt x="663" y="771"/>
                    <a:pt x="665" y="774"/>
                  </a:cubicBezTo>
                  <a:cubicBezTo>
                    <a:pt x="669" y="771"/>
                    <a:pt x="675" y="766"/>
                    <a:pt x="679" y="767"/>
                  </a:cubicBezTo>
                  <a:cubicBezTo>
                    <a:pt x="687" y="767"/>
                    <a:pt x="689" y="772"/>
                    <a:pt x="694" y="768"/>
                  </a:cubicBezTo>
                  <a:cubicBezTo>
                    <a:pt x="699" y="765"/>
                    <a:pt x="700" y="763"/>
                    <a:pt x="701" y="766"/>
                  </a:cubicBezTo>
                  <a:cubicBezTo>
                    <a:pt x="701" y="766"/>
                    <a:pt x="701" y="766"/>
                    <a:pt x="701" y="767"/>
                  </a:cubicBezTo>
                  <a:cubicBezTo>
                    <a:pt x="703" y="766"/>
                    <a:pt x="704" y="765"/>
                    <a:pt x="704" y="764"/>
                  </a:cubicBezTo>
                  <a:cubicBezTo>
                    <a:pt x="704" y="763"/>
                    <a:pt x="704" y="761"/>
                    <a:pt x="703" y="759"/>
                  </a:cubicBezTo>
                  <a:cubicBezTo>
                    <a:pt x="698" y="760"/>
                    <a:pt x="697" y="760"/>
                    <a:pt x="695" y="757"/>
                  </a:cubicBezTo>
                  <a:cubicBezTo>
                    <a:pt x="693" y="752"/>
                    <a:pt x="710" y="747"/>
                    <a:pt x="718" y="748"/>
                  </a:cubicBezTo>
                  <a:cubicBezTo>
                    <a:pt x="726" y="749"/>
                    <a:pt x="731" y="744"/>
                    <a:pt x="734" y="747"/>
                  </a:cubicBezTo>
                  <a:cubicBezTo>
                    <a:pt x="739" y="743"/>
                    <a:pt x="747" y="736"/>
                    <a:pt x="749" y="736"/>
                  </a:cubicBezTo>
                  <a:cubicBezTo>
                    <a:pt x="752" y="736"/>
                    <a:pt x="788" y="735"/>
                    <a:pt x="788" y="735"/>
                  </a:cubicBezTo>
                  <a:cubicBezTo>
                    <a:pt x="788" y="735"/>
                    <a:pt x="800" y="728"/>
                    <a:pt x="802" y="721"/>
                  </a:cubicBezTo>
                  <a:cubicBezTo>
                    <a:pt x="803" y="714"/>
                    <a:pt x="811" y="697"/>
                    <a:pt x="816" y="701"/>
                  </a:cubicBezTo>
                  <a:cubicBezTo>
                    <a:pt x="821" y="704"/>
                    <a:pt x="831" y="702"/>
                    <a:pt x="831" y="705"/>
                  </a:cubicBezTo>
                  <a:cubicBezTo>
                    <a:pt x="831" y="708"/>
                    <a:pt x="828" y="719"/>
                    <a:pt x="841" y="736"/>
                  </a:cubicBezTo>
                  <a:cubicBezTo>
                    <a:pt x="845" y="733"/>
                    <a:pt x="850" y="731"/>
                    <a:pt x="852" y="731"/>
                  </a:cubicBezTo>
                  <a:cubicBezTo>
                    <a:pt x="857" y="732"/>
                    <a:pt x="864" y="726"/>
                    <a:pt x="866" y="722"/>
                  </a:cubicBezTo>
                  <a:cubicBezTo>
                    <a:pt x="868" y="718"/>
                    <a:pt x="870" y="725"/>
                    <a:pt x="866" y="727"/>
                  </a:cubicBezTo>
                  <a:cubicBezTo>
                    <a:pt x="862" y="728"/>
                    <a:pt x="870" y="731"/>
                    <a:pt x="877" y="731"/>
                  </a:cubicBezTo>
                  <a:cubicBezTo>
                    <a:pt x="884" y="730"/>
                    <a:pt x="873" y="733"/>
                    <a:pt x="868" y="733"/>
                  </a:cubicBezTo>
                  <a:cubicBezTo>
                    <a:pt x="863" y="733"/>
                    <a:pt x="861" y="733"/>
                    <a:pt x="854" y="740"/>
                  </a:cubicBezTo>
                  <a:cubicBezTo>
                    <a:pt x="847" y="747"/>
                    <a:pt x="848" y="749"/>
                    <a:pt x="852" y="753"/>
                  </a:cubicBezTo>
                  <a:cubicBezTo>
                    <a:pt x="856" y="756"/>
                    <a:pt x="862" y="755"/>
                    <a:pt x="867" y="750"/>
                  </a:cubicBezTo>
                  <a:cubicBezTo>
                    <a:pt x="873" y="745"/>
                    <a:pt x="872" y="741"/>
                    <a:pt x="878" y="741"/>
                  </a:cubicBezTo>
                  <a:cubicBezTo>
                    <a:pt x="883" y="741"/>
                    <a:pt x="898" y="736"/>
                    <a:pt x="904" y="734"/>
                  </a:cubicBezTo>
                  <a:cubicBezTo>
                    <a:pt x="910" y="732"/>
                    <a:pt x="906" y="731"/>
                    <a:pt x="906" y="728"/>
                  </a:cubicBezTo>
                  <a:cubicBezTo>
                    <a:pt x="906" y="725"/>
                    <a:pt x="917" y="725"/>
                    <a:pt x="921" y="723"/>
                  </a:cubicBezTo>
                  <a:cubicBezTo>
                    <a:pt x="925" y="720"/>
                    <a:pt x="920" y="718"/>
                    <a:pt x="917" y="718"/>
                  </a:cubicBezTo>
                  <a:close/>
                  <a:moveTo>
                    <a:pt x="266" y="394"/>
                  </a:moveTo>
                  <a:cubicBezTo>
                    <a:pt x="260" y="402"/>
                    <a:pt x="257" y="403"/>
                    <a:pt x="251" y="402"/>
                  </a:cubicBezTo>
                  <a:cubicBezTo>
                    <a:pt x="244" y="401"/>
                    <a:pt x="240" y="404"/>
                    <a:pt x="243" y="407"/>
                  </a:cubicBezTo>
                  <a:cubicBezTo>
                    <a:pt x="246" y="409"/>
                    <a:pt x="247" y="411"/>
                    <a:pt x="240" y="413"/>
                  </a:cubicBezTo>
                  <a:cubicBezTo>
                    <a:pt x="233" y="414"/>
                    <a:pt x="228" y="420"/>
                    <a:pt x="225" y="419"/>
                  </a:cubicBezTo>
                  <a:cubicBezTo>
                    <a:pt x="223" y="418"/>
                    <a:pt x="237" y="408"/>
                    <a:pt x="234" y="405"/>
                  </a:cubicBezTo>
                  <a:cubicBezTo>
                    <a:pt x="230" y="402"/>
                    <a:pt x="220" y="410"/>
                    <a:pt x="220" y="413"/>
                  </a:cubicBezTo>
                  <a:cubicBezTo>
                    <a:pt x="220" y="417"/>
                    <a:pt x="214" y="417"/>
                    <a:pt x="210" y="417"/>
                  </a:cubicBezTo>
                  <a:cubicBezTo>
                    <a:pt x="206" y="416"/>
                    <a:pt x="201" y="413"/>
                    <a:pt x="205" y="412"/>
                  </a:cubicBezTo>
                  <a:cubicBezTo>
                    <a:pt x="209" y="412"/>
                    <a:pt x="206" y="408"/>
                    <a:pt x="211" y="406"/>
                  </a:cubicBezTo>
                  <a:cubicBezTo>
                    <a:pt x="217" y="404"/>
                    <a:pt x="210" y="401"/>
                    <a:pt x="212" y="399"/>
                  </a:cubicBezTo>
                  <a:cubicBezTo>
                    <a:pt x="214" y="397"/>
                    <a:pt x="224" y="401"/>
                    <a:pt x="224" y="397"/>
                  </a:cubicBezTo>
                  <a:cubicBezTo>
                    <a:pt x="225" y="393"/>
                    <a:pt x="214" y="390"/>
                    <a:pt x="210" y="392"/>
                  </a:cubicBezTo>
                  <a:cubicBezTo>
                    <a:pt x="207" y="394"/>
                    <a:pt x="198" y="400"/>
                    <a:pt x="188" y="396"/>
                  </a:cubicBezTo>
                  <a:cubicBezTo>
                    <a:pt x="185" y="394"/>
                    <a:pt x="213" y="391"/>
                    <a:pt x="218" y="387"/>
                  </a:cubicBezTo>
                  <a:cubicBezTo>
                    <a:pt x="223" y="382"/>
                    <a:pt x="244" y="377"/>
                    <a:pt x="246" y="381"/>
                  </a:cubicBezTo>
                  <a:cubicBezTo>
                    <a:pt x="248" y="385"/>
                    <a:pt x="235" y="388"/>
                    <a:pt x="241" y="392"/>
                  </a:cubicBezTo>
                  <a:cubicBezTo>
                    <a:pt x="247" y="395"/>
                    <a:pt x="258" y="393"/>
                    <a:pt x="260" y="389"/>
                  </a:cubicBezTo>
                  <a:cubicBezTo>
                    <a:pt x="262" y="385"/>
                    <a:pt x="273" y="386"/>
                    <a:pt x="266" y="394"/>
                  </a:cubicBezTo>
                  <a:close/>
                  <a:moveTo>
                    <a:pt x="329" y="474"/>
                  </a:moveTo>
                  <a:cubicBezTo>
                    <a:pt x="322" y="481"/>
                    <a:pt x="322" y="479"/>
                    <a:pt x="315" y="480"/>
                  </a:cubicBezTo>
                  <a:cubicBezTo>
                    <a:pt x="309" y="482"/>
                    <a:pt x="314" y="488"/>
                    <a:pt x="306" y="489"/>
                  </a:cubicBezTo>
                  <a:cubicBezTo>
                    <a:pt x="298" y="490"/>
                    <a:pt x="278" y="490"/>
                    <a:pt x="275" y="486"/>
                  </a:cubicBezTo>
                  <a:cubicBezTo>
                    <a:pt x="274" y="484"/>
                    <a:pt x="286" y="485"/>
                    <a:pt x="287" y="482"/>
                  </a:cubicBezTo>
                  <a:cubicBezTo>
                    <a:pt x="288" y="479"/>
                    <a:pt x="291" y="473"/>
                    <a:pt x="296" y="473"/>
                  </a:cubicBezTo>
                  <a:cubicBezTo>
                    <a:pt x="301" y="473"/>
                    <a:pt x="300" y="467"/>
                    <a:pt x="292" y="463"/>
                  </a:cubicBezTo>
                  <a:cubicBezTo>
                    <a:pt x="284" y="459"/>
                    <a:pt x="304" y="456"/>
                    <a:pt x="308" y="463"/>
                  </a:cubicBezTo>
                  <a:cubicBezTo>
                    <a:pt x="313" y="469"/>
                    <a:pt x="321" y="473"/>
                    <a:pt x="326" y="469"/>
                  </a:cubicBezTo>
                  <a:cubicBezTo>
                    <a:pt x="330" y="464"/>
                    <a:pt x="356" y="452"/>
                    <a:pt x="356" y="458"/>
                  </a:cubicBezTo>
                  <a:cubicBezTo>
                    <a:pt x="356" y="464"/>
                    <a:pt x="337" y="468"/>
                    <a:pt x="329" y="474"/>
                  </a:cubicBezTo>
                  <a:close/>
                  <a:moveTo>
                    <a:pt x="503" y="656"/>
                  </a:moveTo>
                  <a:cubicBezTo>
                    <a:pt x="498" y="657"/>
                    <a:pt x="504" y="642"/>
                    <a:pt x="494" y="636"/>
                  </a:cubicBezTo>
                  <a:cubicBezTo>
                    <a:pt x="482" y="630"/>
                    <a:pt x="477" y="618"/>
                    <a:pt x="477" y="611"/>
                  </a:cubicBezTo>
                  <a:cubicBezTo>
                    <a:pt x="477" y="605"/>
                    <a:pt x="487" y="602"/>
                    <a:pt x="491" y="607"/>
                  </a:cubicBezTo>
                  <a:cubicBezTo>
                    <a:pt x="495" y="612"/>
                    <a:pt x="501" y="632"/>
                    <a:pt x="504" y="639"/>
                  </a:cubicBezTo>
                  <a:cubicBezTo>
                    <a:pt x="508" y="645"/>
                    <a:pt x="508" y="656"/>
                    <a:pt x="503" y="656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2" name="Freeform 125"/>
            <p:cNvSpPr>
              <a:spLocks noEditPoints="1"/>
            </p:cNvSpPr>
            <p:nvPr/>
          </p:nvSpPr>
          <p:spPr bwMode="auto">
            <a:xfrm>
              <a:off x="1651276" y="1706400"/>
              <a:ext cx="1690721" cy="1038185"/>
            </a:xfrm>
            <a:custGeom>
              <a:avLst/>
              <a:gdLst/>
              <a:ahLst/>
              <a:cxnLst>
                <a:cxn ang="0">
                  <a:pos x="350" y="230"/>
                </a:cxn>
                <a:cxn ang="0">
                  <a:pos x="306" y="35"/>
                </a:cxn>
                <a:cxn ang="0">
                  <a:pos x="185" y="21"/>
                </a:cxn>
                <a:cxn ang="0">
                  <a:pos x="135" y="10"/>
                </a:cxn>
                <a:cxn ang="0">
                  <a:pos x="93" y="21"/>
                </a:cxn>
                <a:cxn ang="0">
                  <a:pos x="19" y="59"/>
                </a:cxn>
                <a:cxn ang="0">
                  <a:pos x="71" y="103"/>
                </a:cxn>
                <a:cxn ang="0">
                  <a:pos x="17" y="106"/>
                </a:cxn>
                <a:cxn ang="0">
                  <a:pos x="59" y="136"/>
                </a:cxn>
                <a:cxn ang="0">
                  <a:pos x="43" y="158"/>
                </a:cxn>
                <a:cxn ang="0">
                  <a:pos x="45" y="219"/>
                </a:cxn>
                <a:cxn ang="0">
                  <a:pos x="96" y="236"/>
                </a:cxn>
                <a:cxn ang="0">
                  <a:pos x="102" y="269"/>
                </a:cxn>
                <a:cxn ang="0">
                  <a:pos x="84" y="287"/>
                </a:cxn>
                <a:cxn ang="0">
                  <a:pos x="147" y="250"/>
                </a:cxn>
                <a:cxn ang="0">
                  <a:pos x="173" y="213"/>
                </a:cxn>
                <a:cxn ang="0">
                  <a:pos x="191" y="201"/>
                </a:cxn>
                <a:cxn ang="0">
                  <a:pos x="226" y="215"/>
                </a:cxn>
                <a:cxn ang="0">
                  <a:pos x="248" y="202"/>
                </a:cxn>
                <a:cxn ang="0">
                  <a:pos x="276" y="213"/>
                </a:cxn>
                <a:cxn ang="0">
                  <a:pos x="340" y="232"/>
                </a:cxn>
                <a:cxn ang="0">
                  <a:pos x="375" y="248"/>
                </a:cxn>
                <a:cxn ang="0">
                  <a:pos x="376" y="261"/>
                </a:cxn>
                <a:cxn ang="0">
                  <a:pos x="389" y="263"/>
                </a:cxn>
                <a:cxn ang="0">
                  <a:pos x="401" y="274"/>
                </a:cxn>
                <a:cxn ang="0">
                  <a:pos x="396" y="300"/>
                </a:cxn>
                <a:cxn ang="0">
                  <a:pos x="421" y="299"/>
                </a:cxn>
                <a:cxn ang="0">
                  <a:pos x="15" y="313"/>
                </a:cxn>
                <a:cxn ang="0">
                  <a:pos x="178" y="240"/>
                </a:cxn>
                <a:cxn ang="0">
                  <a:pos x="177" y="256"/>
                </a:cxn>
                <a:cxn ang="0">
                  <a:pos x="25" y="219"/>
                </a:cxn>
                <a:cxn ang="0">
                  <a:pos x="1094" y="443"/>
                </a:cxn>
                <a:cxn ang="0">
                  <a:pos x="1010" y="472"/>
                </a:cxn>
                <a:cxn ang="0">
                  <a:pos x="970" y="473"/>
                </a:cxn>
                <a:cxn ang="0">
                  <a:pos x="926" y="471"/>
                </a:cxn>
                <a:cxn ang="0">
                  <a:pos x="954" y="426"/>
                </a:cxn>
                <a:cxn ang="0">
                  <a:pos x="902" y="410"/>
                </a:cxn>
                <a:cxn ang="0">
                  <a:pos x="864" y="397"/>
                </a:cxn>
                <a:cxn ang="0">
                  <a:pos x="516" y="388"/>
                </a:cxn>
                <a:cxn ang="0">
                  <a:pos x="510" y="395"/>
                </a:cxn>
                <a:cxn ang="0">
                  <a:pos x="501" y="436"/>
                </a:cxn>
                <a:cxn ang="0">
                  <a:pos x="513" y="539"/>
                </a:cxn>
                <a:cxn ang="0">
                  <a:pos x="557" y="590"/>
                </a:cxn>
                <a:cxn ang="0">
                  <a:pos x="647" y="625"/>
                </a:cxn>
                <a:cxn ang="0">
                  <a:pos x="724" y="647"/>
                </a:cxn>
                <a:cxn ang="0">
                  <a:pos x="783" y="685"/>
                </a:cxn>
                <a:cxn ang="0">
                  <a:pos x="818" y="658"/>
                </a:cxn>
                <a:cxn ang="0">
                  <a:pos x="862" y="644"/>
                </a:cxn>
                <a:cxn ang="0">
                  <a:pos x="889" y="641"/>
                </a:cxn>
                <a:cxn ang="0">
                  <a:pos x="944" y="645"/>
                </a:cxn>
                <a:cxn ang="0">
                  <a:pos x="983" y="699"/>
                </a:cxn>
                <a:cxn ang="0">
                  <a:pos x="994" y="608"/>
                </a:cxn>
                <a:cxn ang="0">
                  <a:pos x="1036" y="571"/>
                </a:cxn>
                <a:cxn ang="0">
                  <a:pos x="1032" y="539"/>
                </a:cxn>
                <a:cxn ang="0">
                  <a:pos x="1049" y="541"/>
                </a:cxn>
                <a:cxn ang="0">
                  <a:pos x="1088" y="499"/>
                </a:cxn>
                <a:cxn ang="0">
                  <a:pos x="1102" y="475"/>
                </a:cxn>
                <a:cxn ang="0">
                  <a:pos x="1137" y="413"/>
                </a:cxn>
              </a:cxnLst>
              <a:rect l="0" t="0" r="r" b="b"/>
              <a:pathLst>
                <a:path w="1147" h="705">
                  <a:moveTo>
                    <a:pt x="431" y="286"/>
                  </a:moveTo>
                  <a:cubicBezTo>
                    <a:pt x="432" y="281"/>
                    <a:pt x="433" y="279"/>
                    <a:pt x="420" y="274"/>
                  </a:cubicBezTo>
                  <a:cubicBezTo>
                    <a:pt x="407" y="269"/>
                    <a:pt x="409" y="265"/>
                    <a:pt x="400" y="250"/>
                  </a:cubicBezTo>
                  <a:cubicBezTo>
                    <a:pt x="391" y="235"/>
                    <a:pt x="376" y="228"/>
                    <a:pt x="376" y="222"/>
                  </a:cubicBezTo>
                  <a:cubicBezTo>
                    <a:pt x="376" y="217"/>
                    <a:pt x="360" y="217"/>
                    <a:pt x="360" y="222"/>
                  </a:cubicBezTo>
                  <a:cubicBezTo>
                    <a:pt x="360" y="226"/>
                    <a:pt x="354" y="227"/>
                    <a:pt x="350" y="230"/>
                  </a:cubicBezTo>
                  <a:cubicBezTo>
                    <a:pt x="346" y="232"/>
                    <a:pt x="345" y="228"/>
                    <a:pt x="341" y="224"/>
                  </a:cubicBezTo>
                  <a:cubicBezTo>
                    <a:pt x="338" y="220"/>
                    <a:pt x="330" y="215"/>
                    <a:pt x="330" y="213"/>
                  </a:cubicBezTo>
                  <a:cubicBezTo>
                    <a:pt x="330" y="210"/>
                    <a:pt x="328" y="204"/>
                    <a:pt x="322" y="207"/>
                  </a:cubicBezTo>
                  <a:cubicBezTo>
                    <a:pt x="317" y="210"/>
                    <a:pt x="314" y="207"/>
                    <a:pt x="312" y="209"/>
                  </a:cubicBezTo>
                  <a:cubicBezTo>
                    <a:pt x="310" y="211"/>
                    <a:pt x="306" y="208"/>
                    <a:pt x="306" y="208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5"/>
                    <a:pt x="302" y="34"/>
                    <a:pt x="301" y="34"/>
                  </a:cubicBezTo>
                  <a:cubicBezTo>
                    <a:pt x="294" y="31"/>
                    <a:pt x="283" y="26"/>
                    <a:pt x="277" y="27"/>
                  </a:cubicBezTo>
                  <a:cubicBezTo>
                    <a:pt x="271" y="29"/>
                    <a:pt x="260" y="30"/>
                    <a:pt x="256" y="28"/>
                  </a:cubicBezTo>
                  <a:cubicBezTo>
                    <a:pt x="252" y="26"/>
                    <a:pt x="246" y="24"/>
                    <a:pt x="238" y="26"/>
                  </a:cubicBezTo>
                  <a:cubicBezTo>
                    <a:pt x="230" y="27"/>
                    <a:pt x="225" y="21"/>
                    <a:pt x="214" y="19"/>
                  </a:cubicBezTo>
                  <a:cubicBezTo>
                    <a:pt x="204" y="16"/>
                    <a:pt x="189" y="19"/>
                    <a:pt x="185" y="21"/>
                  </a:cubicBezTo>
                  <a:cubicBezTo>
                    <a:pt x="182" y="22"/>
                    <a:pt x="183" y="17"/>
                    <a:pt x="178" y="17"/>
                  </a:cubicBezTo>
                  <a:cubicBezTo>
                    <a:pt x="174" y="18"/>
                    <a:pt x="177" y="15"/>
                    <a:pt x="175" y="12"/>
                  </a:cubicBezTo>
                  <a:cubicBezTo>
                    <a:pt x="172" y="8"/>
                    <a:pt x="160" y="11"/>
                    <a:pt x="155" y="12"/>
                  </a:cubicBezTo>
                  <a:cubicBezTo>
                    <a:pt x="151" y="12"/>
                    <a:pt x="149" y="10"/>
                    <a:pt x="150" y="7"/>
                  </a:cubicBezTo>
                  <a:cubicBezTo>
                    <a:pt x="150" y="5"/>
                    <a:pt x="146" y="6"/>
                    <a:pt x="144" y="9"/>
                  </a:cubicBezTo>
                  <a:cubicBezTo>
                    <a:pt x="142" y="12"/>
                    <a:pt x="137" y="12"/>
                    <a:pt x="135" y="10"/>
                  </a:cubicBezTo>
                  <a:cubicBezTo>
                    <a:pt x="133" y="8"/>
                    <a:pt x="139" y="8"/>
                    <a:pt x="140" y="5"/>
                  </a:cubicBezTo>
                  <a:cubicBezTo>
                    <a:pt x="140" y="3"/>
                    <a:pt x="133" y="2"/>
                    <a:pt x="131" y="1"/>
                  </a:cubicBezTo>
                  <a:cubicBezTo>
                    <a:pt x="128" y="0"/>
                    <a:pt x="124" y="4"/>
                    <a:pt x="119" y="8"/>
                  </a:cubicBezTo>
                  <a:cubicBezTo>
                    <a:pt x="114" y="13"/>
                    <a:pt x="106" y="13"/>
                    <a:pt x="101" y="12"/>
                  </a:cubicBezTo>
                  <a:cubicBezTo>
                    <a:pt x="96" y="12"/>
                    <a:pt x="90" y="13"/>
                    <a:pt x="91" y="15"/>
                  </a:cubicBezTo>
                  <a:cubicBezTo>
                    <a:pt x="91" y="18"/>
                    <a:pt x="97" y="18"/>
                    <a:pt x="93" y="21"/>
                  </a:cubicBezTo>
                  <a:cubicBezTo>
                    <a:pt x="90" y="25"/>
                    <a:pt x="88" y="17"/>
                    <a:pt x="85" y="20"/>
                  </a:cubicBezTo>
                  <a:cubicBezTo>
                    <a:pt x="81" y="24"/>
                    <a:pt x="71" y="24"/>
                    <a:pt x="68" y="23"/>
                  </a:cubicBezTo>
                  <a:cubicBezTo>
                    <a:pt x="66" y="23"/>
                    <a:pt x="58" y="32"/>
                    <a:pt x="55" y="34"/>
                  </a:cubicBezTo>
                  <a:cubicBezTo>
                    <a:pt x="53" y="37"/>
                    <a:pt x="57" y="39"/>
                    <a:pt x="50" y="46"/>
                  </a:cubicBezTo>
                  <a:cubicBezTo>
                    <a:pt x="44" y="54"/>
                    <a:pt x="26" y="52"/>
                    <a:pt x="22" y="52"/>
                  </a:cubicBezTo>
                  <a:cubicBezTo>
                    <a:pt x="18" y="52"/>
                    <a:pt x="21" y="56"/>
                    <a:pt x="19" y="59"/>
                  </a:cubicBezTo>
                  <a:cubicBezTo>
                    <a:pt x="17" y="62"/>
                    <a:pt x="21" y="64"/>
                    <a:pt x="31" y="67"/>
                  </a:cubicBezTo>
                  <a:cubicBezTo>
                    <a:pt x="42" y="70"/>
                    <a:pt x="49" y="83"/>
                    <a:pt x="50" y="87"/>
                  </a:cubicBezTo>
                  <a:cubicBezTo>
                    <a:pt x="51" y="90"/>
                    <a:pt x="64" y="86"/>
                    <a:pt x="69" y="87"/>
                  </a:cubicBezTo>
                  <a:cubicBezTo>
                    <a:pt x="74" y="88"/>
                    <a:pt x="68" y="95"/>
                    <a:pt x="73" y="97"/>
                  </a:cubicBezTo>
                  <a:cubicBezTo>
                    <a:pt x="77" y="99"/>
                    <a:pt x="83" y="96"/>
                    <a:pt x="85" y="99"/>
                  </a:cubicBezTo>
                  <a:cubicBezTo>
                    <a:pt x="86" y="103"/>
                    <a:pt x="76" y="99"/>
                    <a:pt x="71" y="103"/>
                  </a:cubicBezTo>
                  <a:cubicBezTo>
                    <a:pt x="66" y="107"/>
                    <a:pt x="64" y="109"/>
                    <a:pt x="62" y="106"/>
                  </a:cubicBezTo>
                  <a:cubicBezTo>
                    <a:pt x="60" y="103"/>
                    <a:pt x="51" y="105"/>
                    <a:pt x="47" y="105"/>
                  </a:cubicBezTo>
                  <a:cubicBezTo>
                    <a:pt x="43" y="106"/>
                    <a:pt x="47" y="100"/>
                    <a:pt x="47" y="98"/>
                  </a:cubicBezTo>
                  <a:cubicBezTo>
                    <a:pt x="47" y="95"/>
                    <a:pt x="41" y="93"/>
                    <a:pt x="33" y="98"/>
                  </a:cubicBezTo>
                  <a:cubicBezTo>
                    <a:pt x="25" y="103"/>
                    <a:pt x="28" y="101"/>
                    <a:pt x="27" y="105"/>
                  </a:cubicBezTo>
                  <a:cubicBezTo>
                    <a:pt x="26" y="109"/>
                    <a:pt x="22" y="103"/>
                    <a:pt x="17" y="106"/>
                  </a:cubicBezTo>
                  <a:cubicBezTo>
                    <a:pt x="12" y="109"/>
                    <a:pt x="3" y="111"/>
                    <a:pt x="2" y="115"/>
                  </a:cubicBezTo>
                  <a:cubicBezTo>
                    <a:pt x="0" y="118"/>
                    <a:pt x="13" y="120"/>
                    <a:pt x="18" y="121"/>
                  </a:cubicBezTo>
                  <a:cubicBezTo>
                    <a:pt x="23" y="122"/>
                    <a:pt x="12" y="125"/>
                    <a:pt x="16" y="127"/>
                  </a:cubicBezTo>
                  <a:cubicBezTo>
                    <a:pt x="20" y="128"/>
                    <a:pt x="18" y="132"/>
                    <a:pt x="25" y="135"/>
                  </a:cubicBezTo>
                  <a:cubicBezTo>
                    <a:pt x="31" y="138"/>
                    <a:pt x="45" y="135"/>
                    <a:pt x="49" y="135"/>
                  </a:cubicBezTo>
                  <a:cubicBezTo>
                    <a:pt x="52" y="135"/>
                    <a:pt x="56" y="139"/>
                    <a:pt x="59" y="136"/>
                  </a:cubicBezTo>
                  <a:cubicBezTo>
                    <a:pt x="62" y="133"/>
                    <a:pt x="73" y="124"/>
                    <a:pt x="79" y="129"/>
                  </a:cubicBezTo>
                  <a:cubicBezTo>
                    <a:pt x="85" y="134"/>
                    <a:pt x="73" y="134"/>
                    <a:pt x="76" y="137"/>
                  </a:cubicBezTo>
                  <a:cubicBezTo>
                    <a:pt x="79" y="140"/>
                    <a:pt x="82" y="148"/>
                    <a:pt x="77" y="152"/>
                  </a:cubicBezTo>
                  <a:cubicBezTo>
                    <a:pt x="71" y="156"/>
                    <a:pt x="66" y="153"/>
                    <a:pt x="63" y="153"/>
                  </a:cubicBezTo>
                  <a:cubicBezTo>
                    <a:pt x="60" y="153"/>
                    <a:pt x="62" y="158"/>
                    <a:pt x="57" y="162"/>
                  </a:cubicBezTo>
                  <a:cubicBezTo>
                    <a:pt x="52" y="166"/>
                    <a:pt x="49" y="158"/>
                    <a:pt x="43" y="158"/>
                  </a:cubicBezTo>
                  <a:cubicBezTo>
                    <a:pt x="37" y="158"/>
                    <a:pt x="38" y="166"/>
                    <a:pt x="38" y="170"/>
                  </a:cubicBezTo>
                  <a:cubicBezTo>
                    <a:pt x="39" y="173"/>
                    <a:pt x="29" y="169"/>
                    <a:pt x="27" y="178"/>
                  </a:cubicBezTo>
                  <a:cubicBezTo>
                    <a:pt x="25" y="187"/>
                    <a:pt x="15" y="179"/>
                    <a:pt x="22" y="188"/>
                  </a:cubicBezTo>
                  <a:cubicBezTo>
                    <a:pt x="28" y="197"/>
                    <a:pt x="27" y="191"/>
                    <a:pt x="32" y="195"/>
                  </a:cubicBezTo>
                  <a:cubicBezTo>
                    <a:pt x="37" y="198"/>
                    <a:pt x="26" y="204"/>
                    <a:pt x="31" y="205"/>
                  </a:cubicBezTo>
                  <a:cubicBezTo>
                    <a:pt x="36" y="206"/>
                    <a:pt x="42" y="215"/>
                    <a:pt x="45" y="219"/>
                  </a:cubicBezTo>
                  <a:cubicBezTo>
                    <a:pt x="49" y="222"/>
                    <a:pt x="53" y="217"/>
                    <a:pt x="59" y="217"/>
                  </a:cubicBezTo>
                  <a:cubicBezTo>
                    <a:pt x="64" y="216"/>
                    <a:pt x="61" y="209"/>
                    <a:pt x="64" y="212"/>
                  </a:cubicBezTo>
                  <a:cubicBezTo>
                    <a:pt x="67" y="215"/>
                    <a:pt x="72" y="223"/>
                    <a:pt x="69" y="225"/>
                  </a:cubicBezTo>
                  <a:cubicBezTo>
                    <a:pt x="66" y="227"/>
                    <a:pt x="68" y="233"/>
                    <a:pt x="68" y="236"/>
                  </a:cubicBezTo>
                  <a:cubicBezTo>
                    <a:pt x="67" y="239"/>
                    <a:pt x="79" y="238"/>
                    <a:pt x="80" y="234"/>
                  </a:cubicBezTo>
                  <a:cubicBezTo>
                    <a:pt x="81" y="231"/>
                    <a:pt x="90" y="230"/>
                    <a:pt x="96" y="236"/>
                  </a:cubicBezTo>
                  <a:cubicBezTo>
                    <a:pt x="101" y="241"/>
                    <a:pt x="103" y="242"/>
                    <a:pt x="103" y="238"/>
                  </a:cubicBezTo>
                  <a:cubicBezTo>
                    <a:pt x="103" y="233"/>
                    <a:pt x="107" y="228"/>
                    <a:pt x="107" y="232"/>
                  </a:cubicBezTo>
                  <a:cubicBezTo>
                    <a:pt x="108" y="236"/>
                    <a:pt x="112" y="237"/>
                    <a:pt x="120" y="233"/>
                  </a:cubicBezTo>
                  <a:cubicBezTo>
                    <a:pt x="127" y="230"/>
                    <a:pt x="124" y="234"/>
                    <a:pt x="120" y="239"/>
                  </a:cubicBezTo>
                  <a:cubicBezTo>
                    <a:pt x="114" y="245"/>
                    <a:pt x="120" y="256"/>
                    <a:pt x="116" y="257"/>
                  </a:cubicBezTo>
                  <a:cubicBezTo>
                    <a:pt x="112" y="258"/>
                    <a:pt x="109" y="268"/>
                    <a:pt x="102" y="269"/>
                  </a:cubicBezTo>
                  <a:cubicBezTo>
                    <a:pt x="96" y="269"/>
                    <a:pt x="85" y="282"/>
                    <a:pt x="83" y="284"/>
                  </a:cubicBezTo>
                  <a:cubicBezTo>
                    <a:pt x="82" y="286"/>
                    <a:pt x="68" y="280"/>
                    <a:pt x="66" y="285"/>
                  </a:cubicBezTo>
                  <a:cubicBezTo>
                    <a:pt x="64" y="291"/>
                    <a:pt x="55" y="295"/>
                    <a:pt x="57" y="298"/>
                  </a:cubicBezTo>
                  <a:cubicBezTo>
                    <a:pt x="59" y="299"/>
                    <a:pt x="70" y="293"/>
                    <a:pt x="71" y="290"/>
                  </a:cubicBezTo>
                  <a:cubicBezTo>
                    <a:pt x="71" y="287"/>
                    <a:pt x="73" y="288"/>
                    <a:pt x="75" y="290"/>
                  </a:cubicBezTo>
                  <a:cubicBezTo>
                    <a:pt x="77" y="292"/>
                    <a:pt x="82" y="289"/>
                    <a:pt x="84" y="287"/>
                  </a:cubicBezTo>
                  <a:cubicBezTo>
                    <a:pt x="86" y="285"/>
                    <a:pt x="90" y="286"/>
                    <a:pt x="92" y="286"/>
                  </a:cubicBezTo>
                  <a:cubicBezTo>
                    <a:pt x="95" y="286"/>
                    <a:pt x="96" y="283"/>
                    <a:pt x="102" y="282"/>
                  </a:cubicBezTo>
                  <a:cubicBezTo>
                    <a:pt x="109" y="281"/>
                    <a:pt x="108" y="279"/>
                    <a:pt x="109" y="275"/>
                  </a:cubicBezTo>
                  <a:cubicBezTo>
                    <a:pt x="111" y="272"/>
                    <a:pt x="127" y="264"/>
                    <a:pt x="130" y="264"/>
                  </a:cubicBezTo>
                  <a:cubicBezTo>
                    <a:pt x="133" y="263"/>
                    <a:pt x="131" y="258"/>
                    <a:pt x="134" y="258"/>
                  </a:cubicBezTo>
                  <a:cubicBezTo>
                    <a:pt x="137" y="257"/>
                    <a:pt x="142" y="253"/>
                    <a:pt x="147" y="250"/>
                  </a:cubicBezTo>
                  <a:cubicBezTo>
                    <a:pt x="151" y="246"/>
                    <a:pt x="152" y="248"/>
                    <a:pt x="155" y="247"/>
                  </a:cubicBezTo>
                  <a:cubicBezTo>
                    <a:pt x="158" y="245"/>
                    <a:pt x="156" y="239"/>
                    <a:pt x="159" y="238"/>
                  </a:cubicBezTo>
                  <a:cubicBezTo>
                    <a:pt x="162" y="238"/>
                    <a:pt x="165" y="235"/>
                    <a:pt x="165" y="233"/>
                  </a:cubicBezTo>
                  <a:cubicBezTo>
                    <a:pt x="165" y="230"/>
                    <a:pt x="157" y="230"/>
                    <a:pt x="156" y="228"/>
                  </a:cubicBezTo>
                  <a:cubicBezTo>
                    <a:pt x="155" y="226"/>
                    <a:pt x="162" y="220"/>
                    <a:pt x="165" y="220"/>
                  </a:cubicBezTo>
                  <a:cubicBezTo>
                    <a:pt x="168" y="220"/>
                    <a:pt x="172" y="217"/>
                    <a:pt x="173" y="213"/>
                  </a:cubicBezTo>
                  <a:cubicBezTo>
                    <a:pt x="173" y="209"/>
                    <a:pt x="177" y="209"/>
                    <a:pt x="180" y="205"/>
                  </a:cubicBezTo>
                  <a:cubicBezTo>
                    <a:pt x="183" y="202"/>
                    <a:pt x="183" y="199"/>
                    <a:pt x="186" y="198"/>
                  </a:cubicBezTo>
                  <a:cubicBezTo>
                    <a:pt x="189" y="198"/>
                    <a:pt x="192" y="194"/>
                    <a:pt x="196" y="192"/>
                  </a:cubicBezTo>
                  <a:cubicBezTo>
                    <a:pt x="199" y="190"/>
                    <a:pt x="196" y="194"/>
                    <a:pt x="202" y="194"/>
                  </a:cubicBezTo>
                  <a:cubicBezTo>
                    <a:pt x="209" y="195"/>
                    <a:pt x="208" y="201"/>
                    <a:pt x="203" y="199"/>
                  </a:cubicBezTo>
                  <a:cubicBezTo>
                    <a:pt x="198" y="196"/>
                    <a:pt x="195" y="197"/>
                    <a:pt x="191" y="201"/>
                  </a:cubicBezTo>
                  <a:cubicBezTo>
                    <a:pt x="186" y="205"/>
                    <a:pt x="190" y="206"/>
                    <a:pt x="186" y="211"/>
                  </a:cubicBezTo>
                  <a:cubicBezTo>
                    <a:pt x="183" y="216"/>
                    <a:pt x="183" y="219"/>
                    <a:pt x="187" y="219"/>
                  </a:cubicBezTo>
                  <a:cubicBezTo>
                    <a:pt x="192" y="220"/>
                    <a:pt x="187" y="223"/>
                    <a:pt x="183" y="224"/>
                  </a:cubicBezTo>
                  <a:cubicBezTo>
                    <a:pt x="179" y="226"/>
                    <a:pt x="182" y="228"/>
                    <a:pt x="188" y="228"/>
                  </a:cubicBezTo>
                  <a:cubicBezTo>
                    <a:pt x="193" y="228"/>
                    <a:pt x="202" y="220"/>
                    <a:pt x="210" y="216"/>
                  </a:cubicBezTo>
                  <a:cubicBezTo>
                    <a:pt x="218" y="212"/>
                    <a:pt x="224" y="216"/>
                    <a:pt x="226" y="215"/>
                  </a:cubicBezTo>
                  <a:cubicBezTo>
                    <a:pt x="228" y="214"/>
                    <a:pt x="224" y="211"/>
                    <a:pt x="226" y="209"/>
                  </a:cubicBezTo>
                  <a:cubicBezTo>
                    <a:pt x="229" y="208"/>
                    <a:pt x="223" y="207"/>
                    <a:pt x="221" y="203"/>
                  </a:cubicBezTo>
                  <a:cubicBezTo>
                    <a:pt x="220" y="198"/>
                    <a:pt x="224" y="201"/>
                    <a:pt x="225" y="197"/>
                  </a:cubicBezTo>
                  <a:cubicBezTo>
                    <a:pt x="226" y="193"/>
                    <a:pt x="229" y="195"/>
                    <a:pt x="231" y="197"/>
                  </a:cubicBezTo>
                  <a:cubicBezTo>
                    <a:pt x="234" y="198"/>
                    <a:pt x="237" y="195"/>
                    <a:pt x="240" y="200"/>
                  </a:cubicBezTo>
                  <a:cubicBezTo>
                    <a:pt x="242" y="204"/>
                    <a:pt x="244" y="198"/>
                    <a:pt x="248" y="202"/>
                  </a:cubicBezTo>
                  <a:cubicBezTo>
                    <a:pt x="252" y="205"/>
                    <a:pt x="248" y="204"/>
                    <a:pt x="243" y="205"/>
                  </a:cubicBezTo>
                  <a:cubicBezTo>
                    <a:pt x="239" y="206"/>
                    <a:pt x="241" y="212"/>
                    <a:pt x="245" y="209"/>
                  </a:cubicBezTo>
                  <a:cubicBezTo>
                    <a:pt x="248" y="207"/>
                    <a:pt x="251" y="205"/>
                    <a:pt x="254" y="208"/>
                  </a:cubicBezTo>
                  <a:cubicBezTo>
                    <a:pt x="257" y="210"/>
                    <a:pt x="258" y="209"/>
                    <a:pt x="260" y="207"/>
                  </a:cubicBezTo>
                  <a:cubicBezTo>
                    <a:pt x="263" y="204"/>
                    <a:pt x="263" y="207"/>
                    <a:pt x="263" y="209"/>
                  </a:cubicBezTo>
                  <a:cubicBezTo>
                    <a:pt x="263" y="211"/>
                    <a:pt x="268" y="212"/>
                    <a:pt x="276" y="213"/>
                  </a:cubicBezTo>
                  <a:cubicBezTo>
                    <a:pt x="283" y="214"/>
                    <a:pt x="297" y="212"/>
                    <a:pt x="300" y="212"/>
                  </a:cubicBezTo>
                  <a:cubicBezTo>
                    <a:pt x="304" y="212"/>
                    <a:pt x="302" y="217"/>
                    <a:pt x="310" y="219"/>
                  </a:cubicBezTo>
                  <a:cubicBezTo>
                    <a:pt x="318" y="220"/>
                    <a:pt x="320" y="211"/>
                    <a:pt x="324" y="214"/>
                  </a:cubicBezTo>
                  <a:cubicBezTo>
                    <a:pt x="328" y="218"/>
                    <a:pt x="324" y="219"/>
                    <a:pt x="322" y="221"/>
                  </a:cubicBezTo>
                  <a:cubicBezTo>
                    <a:pt x="319" y="224"/>
                    <a:pt x="324" y="224"/>
                    <a:pt x="327" y="225"/>
                  </a:cubicBezTo>
                  <a:cubicBezTo>
                    <a:pt x="330" y="227"/>
                    <a:pt x="337" y="229"/>
                    <a:pt x="340" y="232"/>
                  </a:cubicBezTo>
                  <a:cubicBezTo>
                    <a:pt x="344" y="235"/>
                    <a:pt x="346" y="239"/>
                    <a:pt x="354" y="243"/>
                  </a:cubicBezTo>
                  <a:cubicBezTo>
                    <a:pt x="362" y="247"/>
                    <a:pt x="354" y="233"/>
                    <a:pt x="360" y="237"/>
                  </a:cubicBezTo>
                  <a:cubicBezTo>
                    <a:pt x="366" y="242"/>
                    <a:pt x="364" y="237"/>
                    <a:pt x="369" y="242"/>
                  </a:cubicBezTo>
                  <a:cubicBezTo>
                    <a:pt x="374" y="246"/>
                    <a:pt x="372" y="240"/>
                    <a:pt x="370" y="232"/>
                  </a:cubicBezTo>
                  <a:cubicBezTo>
                    <a:pt x="368" y="225"/>
                    <a:pt x="372" y="230"/>
                    <a:pt x="375" y="233"/>
                  </a:cubicBezTo>
                  <a:cubicBezTo>
                    <a:pt x="377" y="237"/>
                    <a:pt x="377" y="244"/>
                    <a:pt x="375" y="248"/>
                  </a:cubicBezTo>
                  <a:cubicBezTo>
                    <a:pt x="374" y="253"/>
                    <a:pt x="366" y="249"/>
                    <a:pt x="367" y="246"/>
                  </a:cubicBezTo>
                  <a:cubicBezTo>
                    <a:pt x="368" y="244"/>
                    <a:pt x="360" y="245"/>
                    <a:pt x="359" y="248"/>
                  </a:cubicBezTo>
                  <a:cubicBezTo>
                    <a:pt x="359" y="252"/>
                    <a:pt x="365" y="259"/>
                    <a:pt x="369" y="259"/>
                  </a:cubicBezTo>
                  <a:cubicBezTo>
                    <a:pt x="373" y="260"/>
                    <a:pt x="370" y="266"/>
                    <a:pt x="372" y="267"/>
                  </a:cubicBezTo>
                  <a:cubicBezTo>
                    <a:pt x="376" y="268"/>
                    <a:pt x="375" y="275"/>
                    <a:pt x="377" y="274"/>
                  </a:cubicBezTo>
                  <a:cubicBezTo>
                    <a:pt x="379" y="273"/>
                    <a:pt x="379" y="265"/>
                    <a:pt x="376" y="261"/>
                  </a:cubicBezTo>
                  <a:cubicBezTo>
                    <a:pt x="374" y="258"/>
                    <a:pt x="375" y="253"/>
                    <a:pt x="378" y="254"/>
                  </a:cubicBezTo>
                  <a:cubicBezTo>
                    <a:pt x="381" y="255"/>
                    <a:pt x="378" y="260"/>
                    <a:pt x="380" y="262"/>
                  </a:cubicBezTo>
                  <a:cubicBezTo>
                    <a:pt x="381" y="264"/>
                    <a:pt x="383" y="260"/>
                    <a:pt x="386" y="258"/>
                  </a:cubicBezTo>
                  <a:cubicBezTo>
                    <a:pt x="390" y="256"/>
                    <a:pt x="385" y="250"/>
                    <a:pt x="386" y="247"/>
                  </a:cubicBezTo>
                  <a:cubicBezTo>
                    <a:pt x="387" y="244"/>
                    <a:pt x="391" y="250"/>
                    <a:pt x="393" y="255"/>
                  </a:cubicBezTo>
                  <a:cubicBezTo>
                    <a:pt x="394" y="260"/>
                    <a:pt x="389" y="260"/>
                    <a:pt x="389" y="263"/>
                  </a:cubicBezTo>
                  <a:cubicBezTo>
                    <a:pt x="389" y="266"/>
                    <a:pt x="384" y="264"/>
                    <a:pt x="383" y="266"/>
                  </a:cubicBezTo>
                  <a:cubicBezTo>
                    <a:pt x="381" y="267"/>
                    <a:pt x="382" y="277"/>
                    <a:pt x="384" y="278"/>
                  </a:cubicBezTo>
                  <a:cubicBezTo>
                    <a:pt x="386" y="278"/>
                    <a:pt x="387" y="269"/>
                    <a:pt x="389" y="274"/>
                  </a:cubicBezTo>
                  <a:cubicBezTo>
                    <a:pt x="390" y="278"/>
                    <a:pt x="395" y="268"/>
                    <a:pt x="396" y="272"/>
                  </a:cubicBezTo>
                  <a:cubicBezTo>
                    <a:pt x="397" y="276"/>
                    <a:pt x="403" y="281"/>
                    <a:pt x="405" y="280"/>
                  </a:cubicBezTo>
                  <a:cubicBezTo>
                    <a:pt x="408" y="279"/>
                    <a:pt x="404" y="274"/>
                    <a:pt x="401" y="274"/>
                  </a:cubicBezTo>
                  <a:cubicBezTo>
                    <a:pt x="397" y="274"/>
                    <a:pt x="398" y="268"/>
                    <a:pt x="401" y="268"/>
                  </a:cubicBezTo>
                  <a:cubicBezTo>
                    <a:pt x="404" y="268"/>
                    <a:pt x="410" y="276"/>
                    <a:pt x="410" y="279"/>
                  </a:cubicBezTo>
                  <a:cubicBezTo>
                    <a:pt x="410" y="282"/>
                    <a:pt x="407" y="282"/>
                    <a:pt x="404" y="285"/>
                  </a:cubicBezTo>
                  <a:cubicBezTo>
                    <a:pt x="401" y="288"/>
                    <a:pt x="398" y="280"/>
                    <a:pt x="394" y="280"/>
                  </a:cubicBezTo>
                  <a:cubicBezTo>
                    <a:pt x="391" y="280"/>
                    <a:pt x="394" y="285"/>
                    <a:pt x="396" y="289"/>
                  </a:cubicBezTo>
                  <a:cubicBezTo>
                    <a:pt x="397" y="292"/>
                    <a:pt x="392" y="297"/>
                    <a:pt x="396" y="300"/>
                  </a:cubicBezTo>
                  <a:cubicBezTo>
                    <a:pt x="400" y="303"/>
                    <a:pt x="399" y="298"/>
                    <a:pt x="400" y="296"/>
                  </a:cubicBezTo>
                  <a:cubicBezTo>
                    <a:pt x="401" y="294"/>
                    <a:pt x="404" y="297"/>
                    <a:pt x="406" y="298"/>
                  </a:cubicBezTo>
                  <a:cubicBezTo>
                    <a:pt x="408" y="300"/>
                    <a:pt x="409" y="294"/>
                    <a:pt x="409" y="292"/>
                  </a:cubicBezTo>
                  <a:cubicBezTo>
                    <a:pt x="409" y="290"/>
                    <a:pt x="412" y="291"/>
                    <a:pt x="414" y="294"/>
                  </a:cubicBezTo>
                  <a:cubicBezTo>
                    <a:pt x="416" y="297"/>
                    <a:pt x="417" y="291"/>
                    <a:pt x="420" y="291"/>
                  </a:cubicBezTo>
                  <a:cubicBezTo>
                    <a:pt x="423" y="292"/>
                    <a:pt x="421" y="297"/>
                    <a:pt x="421" y="299"/>
                  </a:cubicBezTo>
                  <a:cubicBezTo>
                    <a:pt x="421" y="302"/>
                    <a:pt x="426" y="297"/>
                    <a:pt x="425" y="300"/>
                  </a:cubicBezTo>
                  <a:cubicBezTo>
                    <a:pt x="425" y="300"/>
                    <a:pt x="425" y="301"/>
                    <a:pt x="425" y="301"/>
                  </a:cubicBezTo>
                  <a:cubicBezTo>
                    <a:pt x="428" y="299"/>
                    <a:pt x="431" y="297"/>
                    <a:pt x="433" y="296"/>
                  </a:cubicBezTo>
                  <a:cubicBezTo>
                    <a:pt x="438" y="292"/>
                    <a:pt x="429" y="290"/>
                    <a:pt x="431" y="286"/>
                  </a:cubicBezTo>
                  <a:close/>
                  <a:moveTo>
                    <a:pt x="9" y="321"/>
                  </a:moveTo>
                  <a:cubicBezTo>
                    <a:pt x="15" y="319"/>
                    <a:pt x="17" y="316"/>
                    <a:pt x="15" y="313"/>
                  </a:cubicBezTo>
                  <a:cubicBezTo>
                    <a:pt x="12" y="310"/>
                    <a:pt x="4" y="323"/>
                    <a:pt x="9" y="321"/>
                  </a:cubicBezTo>
                  <a:close/>
                  <a:moveTo>
                    <a:pt x="51" y="299"/>
                  </a:moveTo>
                  <a:cubicBezTo>
                    <a:pt x="46" y="297"/>
                    <a:pt x="31" y="305"/>
                    <a:pt x="36" y="306"/>
                  </a:cubicBezTo>
                  <a:cubicBezTo>
                    <a:pt x="40" y="307"/>
                    <a:pt x="41" y="303"/>
                    <a:pt x="45" y="303"/>
                  </a:cubicBezTo>
                  <a:cubicBezTo>
                    <a:pt x="49" y="303"/>
                    <a:pt x="57" y="301"/>
                    <a:pt x="51" y="299"/>
                  </a:cubicBezTo>
                  <a:close/>
                  <a:moveTo>
                    <a:pt x="178" y="240"/>
                  </a:moveTo>
                  <a:cubicBezTo>
                    <a:pt x="178" y="237"/>
                    <a:pt x="174" y="237"/>
                    <a:pt x="169" y="243"/>
                  </a:cubicBezTo>
                  <a:cubicBezTo>
                    <a:pt x="164" y="249"/>
                    <a:pt x="160" y="252"/>
                    <a:pt x="159" y="255"/>
                  </a:cubicBezTo>
                  <a:cubicBezTo>
                    <a:pt x="159" y="257"/>
                    <a:pt x="153" y="254"/>
                    <a:pt x="151" y="258"/>
                  </a:cubicBezTo>
                  <a:cubicBezTo>
                    <a:pt x="149" y="261"/>
                    <a:pt x="152" y="269"/>
                    <a:pt x="156" y="266"/>
                  </a:cubicBezTo>
                  <a:cubicBezTo>
                    <a:pt x="159" y="264"/>
                    <a:pt x="160" y="266"/>
                    <a:pt x="162" y="266"/>
                  </a:cubicBezTo>
                  <a:cubicBezTo>
                    <a:pt x="164" y="266"/>
                    <a:pt x="174" y="259"/>
                    <a:pt x="177" y="256"/>
                  </a:cubicBezTo>
                  <a:cubicBezTo>
                    <a:pt x="179" y="252"/>
                    <a:pt x="173" y="251"/>
                    <a:pt x="172" y="249"/>
                  </a:cubicBezTo>
                  <a:cubicBezTo>
                    <a:pt x="172" y="247"/>
                    <a:pt x="178" y="247"/>
                    <a:pt x="180" y="245"/>
                  </a:cubicBezTo>
                  <a:cubicBezTo>
                    <a:pt x="183" y="244"/>
                    <a:pt x="178" y="243"/>
                    <a:pt x="178" y="240"/>
                  </a:cubicBezTo>
                  <a:close/>
                  <a:moveTo>
                    <a:pt x="19" y="210"/>
                  </a:moveTo>
                  <a:cubicBezTo>
                    <a:pt x="18" y="206"/>
                    <a:pt x="8" y="210"/>
                    <a:pt x="9" y="214"/>
                  </a:cubicBezTo>
                  <a:cubicBezTo>
                    <a:pt x="10" y="218"/>
                    <a:pt x="20" y="220"/>
                    <a:pt x="25" y="219"/>
                  </a:cubicBezTo>
                  <a:cubicBezTo>
                    <a:pt x="28" y="217"/>
                    <a:pt x="30" y="213"/>
                    <a:pt x="27" y="211"/>
                  </a:cubicBezTo>
                  <a:cubicBezTo>
                    <a:pt x="24" y="208"/>
                    <a:pt x="19" y="214"/>
                    <a:pt x="19" y="210"/>
                  </a:cubicBezTo>
                  <a:close/>
                  <a:moveTo>
                    <a:pt x="1137" y="413"/>
                  </a:moveTo>
                  <a:cubicBezTo>
                    <a:pt x="1137" y="410"/>
                    <a:pt x="1127" y="412"/>
                    <a:pt x="1122" y="409"/>
                  </a:cubicBezTo>
                  <a:cubicBezTo>
                    <a:pt x="1117" y="405"/>
                    <a:pt x="1109" y="422"/>
                    <a:pt x="1108" y="429"/>
                  </a:cubicBezTo>
                  <a:cubicBezTo>
                    <a:pt x="1106" y="436"/>
                    <a:pt x="1094" y="443"/>
                    <a:pt x="1094" y="443"/>
                  </a:cubicBezTo>
                  <a:cubicBezTo>
                    <a:pt x="1094" y="443"/>
                    <a:pt x="1058" y="444"/>
                    <a:pt x="1055" y="444"/>
                  </a:cubicBezTo>
                  <a:cubicBezTo>
                    <a:pt x="1053" y="444"/>
                    <a:pt x="1045" y="451"/>
                    <a:pt x="1040" y="455"/>
                  </a:cubicBezTo>
                  <a:cubicBezTo>
                    <a:pt x="1040" y="455"/>
                    <a:pt x="1040" y="455"/>
                    <a:pt x="1040" y="456"/>
                  </a:cubicBezTo>
                  <a:cubicBezTo>
                    <a:pt x="1044" y="462"/>
                    <a:pt x="1031" y="466"/>
                    <a:pt x="1018" y="467"/>
                  </a:cubicBezTo>
                  <a:cubicBezTo>
                    <a:pt x="1015" y="467"/>
                    <a:pt x="1012" y="467"/>
                    <a:pt x="1009" y="467"/>
                  </a:cubicBezTo>
                  <a:cubicBezTo>
                    <a:pt x="1010" y="469"/>
                    <a:pt x="1010" y="471"/>
                    <a:pt x="1010" y="472"/>
                  </a:cubicBezTo>
                  <a:cubicBezTo>
                    <a:pt x="1010" y="473"/>
                    <a:pt x="1009" y="474"/>
                    <a:pt x="1007" y="475"/>
                  </a:cubicBezTo>
                  <a:cubicBezTo>
                    <a:pt x="1005" y="479"/>
                    <a:pt x="989" y="486"/>
                    <a:pt x="981" y="491"/>
                  </a:cubicBezTo>
                  <a:cubicBezTo>
                    <a:pt x="971" y="496"/>
                    <a:pt x="958" y="493"/>
                    <a:pt x="958" y="486"/>
                  </a:cubicBezTo>
                  <a:cubicBezTo>
                    <a:pt x="958" y="478"/>
                    <a:pt x="965" y="480"/>
                    <a:pt x="967" y="483"/>
                  </a:cubicBezTo>
                  <a:cubicBezTo>
                    <a:pt x="967" y="484"/>
                    <a:pt x="969" y="483"/>
                    <a:pt x="971" y="482"/>
                  </a:cubicBezTo>
                  <a:cubicBezTo>
                    <a:pt x="969" y="479"/>
                    <a:pt x="969" y="476"/>
                    <a:pt x="970" y="473"/>
                  </a:cubicBezTo>
                  <a:cubicBezTo>
                    <a:pt x="967" y="472"/>
                    <a:pt x="971" y="460"/>
                    <a:pt x="965" y="459"/>
                  </a:cubicBezTo>
                  <a:cubicBezTo>
                    <a:pt x="959" y="457"/>
                    <a:pt x="952" y="467"/>
                    <a:pt x="953" y="461"/>
                  </a:cubicBezTo>
                  <a:cubicBezTo>
                    <a:pt x="954" y="454"/>
                    <a:pt x="963" y="449"/>
                    <a:pt x="958" y="440"/>
                  </a:cubicBezTo>
                  <a:cubicBezTo>
                    <a:pt x="952" y="432"/>
                    <a:pt x="942" y="432"/>
                    <a:pt x="940" y="438"/>
                  </a:cubicBezTo>
                  <a:cubicBezTo>
                    <a:pt x="938" y="445"/>
                    <a:pt x="931" y="442"/>
                    <a:pt x="929" y="447"/>
                  </a:cubicBezTo>
                  <a:cubicBezTo>
                    <a:pt x="926" y="452"/>
                    <a:pt x="924" y="463"/>
                    <a:pt x="926" y="471"/>
                  </a:cubicBezTo>
                  <a:cubicBezTo>
                    <a:pt x="928" y="479"/>
                    <a:pt x="925" y="483"/>
                    <a:pt x="918" y="487"/>
                  </a:cubicBezTo>
                  <a:cubicBezTo>
                    <a:pt x="910" y="492"/>
                    <a:pt x="906" y="480"/>
                    <a:pt x="909" y="466"/>
                  </a:cubicBezTo>
                  <a:cubicBezTo>
                    <a:pt x="911" y="456"/>
                    <a:pt x="917" y="446"/>
                    <a:pt x="912" y="446"/>
                  </a:cubicBezTo>
                  <a:cubicBezTo>
                    <a:pt x="907" y="446"/>
                    <a:pt x="918" y="434"/>
                    <a:pt x="929" y="432"/>
                  </a:cubicBezTo>
                  <a:cubicBezTo>
                    <a:pt x="939" y="429"/>
                    <a:pt x="952" y="430"/>
                    <a:pt x="952" y="427"/>
                  </a:cubicBezTo>
                  <a:cubicBezTo>
                    <a:pt x="952" y="426"/>
                    <a:pt x="953" y="426"/>
                    <a:pt x="954" y="426"/>
                  </a:cubicBezTo>
                  <a:cubicBezTo>
                    <a:pt x="951" y="424"/>
                    <a:pt x="949" y="422"/>
                    <a:pt x="947" y="421"/>
                  </a:cubicBezTo>
                  <a:cubicBezTo>
                    <a:pt x="947" y="422"/>
                    <a:pt x="947" y="422"/>
                    <a:pt x="946" y="423"/>
                  </a:cubicBezTo>
                  <a:cubicBezTo>
                    <a:pt x="942" y="426"/>
                    <a:pt x="943" y="419"/>
                    <a:pt x="935" y="419"/>
                  </a:cubicBezTo>
                  <a:cubicBezTo>
                    <a:pt x="928" y="419"/>
                    <a:pt x="920" y="426"/>
                    <a:pt x="914" y="423"/>
                  </a:cubicBezTo>
                  <a:cubicBezTo>
                    <a:pt x="908" y="420"/>
                    <a:pt x="911" y="416"/>
                    <a:pt x="906" y="416"/>
                  </a:cubicBezTo>
                  <a:cubicBezTo>
                    <a:pt x="900" y="416"/>
                    <a:pt x="910" y="405"/>
                    <a:pt x="902" y="410"/>
                  </a:cubicBezTo>
                  <a:cubicBezTo>
                    <a:pt x="894" y="414"/>
                    <a:pt x="882" y="425"/>
                    <a:pt x="876" y="420"/>
                  </a:cubicBezTo>
                  <a:cubicBezTo>
                    <a:pt x="871" y="415"/>
                    <a:pt x="866" y="422"/>
                    <a:pt x="862" y="418"/>
                  </a:cubicBezTo>
                  <a:cubicBezTo>
                    <a:pt x="858" y="414"/>
                    <a:pt x="876" y="403"/>
                    <a:pt x="884" y="403"/>
                  </a:cubicBezTo>
                  <a:cubicBezTo>
                    <a:pt x="886" y="403"/>
                    <a:pt x="888" y="402"/>
                    <a:pt x="890" y="401"/>
                  </a:cubicBezTo>
                  <a:cubicBezTo>
                    <a:pt x="886" y="399"/>
                    <a:pt x="876" y="396"/>
                    <a:pt x="874" y="399"/>
                  </a:cubicBezTo>
                  <a:cubicBezTo>
                    <a:pt x="871" y="402"/>
                    <a:pt x="867" y="400"/>
                    <a:pt x="864" y="397"/>
                  </a:cubicBezTo>
                  <a:cubicBezTo>
                    <a:pt x="862" y="394"/>
                    <a:pt x="859" y="398"/>
                    <a:pt x="855" y="393"/>
                  </a:cubicBezTo>
                  <a:cubicBezTo>
                    <a:pt x="851" y="389"/>
                    <a:pt x="847" y="392"/>
                    <a:pt x="845" y="393"/>
                  </a:cubicBezTo>
                  <a:cubicBezTo>
                    <a:pt x="842" y="394"/>
                    <a:pt x="839" y="391"/>
                    <a:pt x="835" y="390"/>
                  </a:cubicBezTo>
                  <a:cubicBezTo>
                    <a:pt x="831" y="388"/>
                    <a:pt x="834" y="384"/>
                    <a:pt x="830" y="381"/>
                  </a:cubicBezTo>
                  <a:cubicBezTo>
                    <a:pt x="827" y="378"/>
                    <a:pt x="826" y="386"/>
                    <a:pt x="826" y="386"/>
                  </a:cubicBezTo>
                  <a:cubicBezTo>
                    <a:pt x="516" y="388"/>
                    <a:pt x="516" y="388"/>
                    <a:pt x="516" y="388"/>
                  </a:cubicBezTo>
                  <a:cubicBezTo>
                    <a:pt x="516" y="388"/>
                    <a:pt x="516" y="389"/>
                    <a:pt x="517" y="389"/>
                  </a:cubicBezTo>
                  <a:cubicBezTo>
                    <a:pt x="521" y="393"/>
                    <a:pt x="518" y="396"/>
                    <a:pt x="519" y="401"/>
                  </a:cubicBezTo>
                  <a:cubicBezTo>
                    <a:pt x="520" y="406"/>
                    <a:pt x="519" y="412"/>
                    <a:pt x="515" y="412"/>
                  </a:cubicBezTo>
                  <a:cubicBezTo>
                    <a:pt x="512" y="412"/>
                    <a:pt x="511" y="408"/>
                    <a:pt x="514" y="407"/>
                  </a:cubicBezTo>
                  <a:cubicBezTo>
                    <a:pt x="517" y="405"/>
                    <a:pt x="515" y="400"/>
                    <a:pt x="512" y="400"/>
                  </a:cubicBezTo>
                  <a:cubicBezTo>
                    <a:pt x="511" y="400"/>
                    <a:pt x="510" y="398"/>
                    <a:pt x="510" y="395"/>
                  </a:cubicBezTo>
                  <a:cubicBezTo>
                    <a:pt x="505" y="397"/>
                    <a:pt x="499" y="396"/>
                    <a:pt x="492" y="395"/>
                  </a:cubicBezTo>
                  <a:cubicBezTo>
                    <a:pt x="492" y="396"/>
                    <a:pt x="493" y="396"/>
                    <a:pt x="493" y="396"/>
                  </a:cubicBezTo>
                  <a:cubicBezTo>
                    <a:pt x="493" y="399"/>
                    <a:pt x="494" y="406"/>
                    <a:pt x="498" y="411"/>
                  </a:cubicBezTo>
                  <a:cubicBezTo>
                    <a:pt x="502" y="417"/>
                    <a:pt x="500" y="420"/>
                    <a:pt x="503" y="422"/>
                  </a:cubicBezTo>
                  <a:cubicBezTo>
                    <a:pt x="507" y="424"/>
                    <a:pt x="507" y="426"/>
                    <a:pt x="503" y="426"/>
                  </a:cubicBezTo>
                  <a:cubicBezTo>
                    <a:pt x="500" y="425"/>
                    <a:pt x="502" y="428"/>
                    <a:pt x="501" y="436"/>
                  </a:cubicBezTo>
                  <a:cubicBezTo>
                    <a:pt x="500" y="443"/>
                    <a:pt x="500" y="459"/>
                    <a:pt x="499" y="464"/>
                  </a:cubicBezTo>
                  <a:cubicBezTo>
                    <a:pt x="499" y="468"/>
                    <a:pt x="493" y="476"/>
                    <a:pt x="496" y="481"/>
                  </a:cubicBezTo>
                  <a:cubicBezTo>
                    <a:pt x="500" y="486"/>
                    <a:pt x="502" y="493"/>
                    <a:pt x="500" y="499"/>
                  </a:cubicBezTo>
                  <a:cubicBezTo>
                    <a:pt x="498" y="506"/>
                    <a:pt x="499" y="509"/>
                    <a:pt x="501" y="514"/>
                  </a:cubicBezTo>
                  <a:cubicBezTo>
                    <a:pt x="504" y="519"/>
                    <a:pt x="502" y="527"/>
                    <a:pt x="505" y="529"/>
                  </a:cubicBezTo>
                  <a:cubicBezTo>
                    <a:pt x="508" y="531"/>
                    <a:pt x="511" y="534"/>
                    <a:pt x="513" y="539"/>
                  </a:cubicBezTo>
                  <a:cubicBezTo>
                    <a:pt x="516" y="543"/>
                    <a:pt x="519" y="540"/>
                    <a:pt x="519" y="545"/>
                  </a:cubicBezTo>
                  <a:cubicBezTo>
                    <a:pt x="520" y="549"/>
                    <a:pt x="520" y="550"/>
                    <a:pt x="524" y="552"/>
                  </a:cubicBezTo>
                  <a:cubicBezTo>
                    <a:pt x="528" y="554"/>
                    <a:pt x="525" y="558"/>
                    <a:pt x="525" y="561"/>
                  </a:cubicBezTo>
                  <a:cubicBezTo>
                    <a:pt x="525" y="563"/>
                    <a:pt x="530" y="568"/>
                    <a:pt x="537" y="573"/>
                  </a:cubicBezTo>
                  <a:cubicBezTo>
                    <a:pt x="543" y="579"/>
                    <a:pt x="538" y="584"/>
                    <a:pt x="543" y="584"/>
                  </a:cubicBezTo>
                  <a:cubicBezTo>
                    <a:pt x="547" y="584"/>
                    <a:pt x="552" y="587"/>
                    <a:pt x="557" y="590"/>
                  </a:cubicBezTo>
                  <a:cubicBezTo>
                    <a:pt x="561" y="593"/>
                    <a:pt x="563" y="591"/>
                    <a:pt x="566" y="592"/>
                  </a:cubicBezTo>
                  <a:cubicBezTo>
                    <a:pt x="569" y="592"/>
                    <a:pt x="575" y="599"/>
                    <a:pt x="577" y="604"/>
                  </a:cubicBezTo>
                  <a:cubicBezTo>
                    <a:pt x="577" y="606"/>
                    <a:pt x="578" y="609"/>
                    <a:pt x="579" y="611"/>
                  </a:cubicBezTo>
                  <a:cubicBezTo>
                    <a:pt x="605" y="608"/>
                    <a:pt x="605" y="608"/>
                    <a:pt x="605" y="608"/>
                  </a:cubicBezTo>
                  <a:cubicBezTo>
                    <a:pt x="605" y="608"/>
                    <a:pt x="613" y="613"/>
                    <a:pt x="618" y="614"/>
                  </a:cubicBezTo>
                  <a:cubicBezTo>
                    <a:pt x="622" y="615"/>
                    <a:pt x="647" y="625"/>
                    <a:pt x="647" y="625"/>
                  </a:cubicBezTo>
                  <a:cubicBezTo>
                    <a:pt x="679" y="624"/>
                    <a:pt x="679" y="624"/>
                    <a:pt x="679" y="624"/>
                  </a:cubicBezTo>
                  <a:cubicBezTo>
                    <a:pt x="683" y="619"/>
                    <a:pt x="683" y="619"/>
                    <a:pt x="683" y="619"/>
                  </a:cubicBezTo>
                  <a:cubicBezTo>
                    <a:pt x="700" y="619"/>
                    <a:pt x="700" y="619"/>
                    <a:pt x="700" y="619"/>
                  </a:cubicBezTo>
                  <a:cubicBezTo>
                    <a:pt x="700" y="619"/>
                    <a:pt x="711" y="630"/>
                    <a:pt x="713" y="631"/>
                  </a:cubicBezTo>
                  <a:cubicBezTo>
                    <a:pt x="715" y="632"/>
                    <a:pt x="720" y="637"/>
                    <a:pt x="720" y="640"/>
                  </a:cubicBezTo>
                  <a:cubicBezTo>
                    <a:pt x="720" y="643"/>
                    <a:pt x="722" y="646"/>
                    <a:pt x="724" y="647"/>
                  </a:cubicBezTo>
                  <a:cubicBezTo>
                    <a:pt x="727" y="648"/>
                    <a:pt x="736" y="654"/>
                    <a:pt x="737" y="654"/>
                  </a:cubicBezTo>
                  <a:cubicBezTo>
                    <a:pt x="739" y="653"/>
                    <a:pt x="741" y="643"/>
                    <a:pt x="746" y="643"/>
                  </a:cubicBezTo>
                  <a:cubicBezTo>
                    <a:pt x="751" y="644"/>
                    <a:pt x="764" y="647"/>
                    <a:pt x="766" y="655"/>
                  </a:cubicBezTo>
                  <a:cubicBezTo>
                    <a:pt x="768" y="662"/>
                    <a:pt x="775" y="668"/>
                    <a:pt x="777" y="670"/>
                  </a:cubicBezTo>
                  <a:cubicBezTo>
                    <a:pt x="779" y="672"/>
                    <a:pt x="778" y="676"/>
                    <a:pt x="779" y="679"/>
                  </a:cubicBezTo>
                  <a:cubicBezTo>
                    <a:pt x="781" y="681"/>
                    <a:pt x="781" y="685"/>
                    <a:pt x="783" y="685"/>
                  </a:cubicBezTo>
                  <a:cubicBezTo>
                    <a:pt x="785" y="685"/>
                    <a:pt x="794" y="691"/>
                    <a:pt x="798" y="691"/>
                  </a:cubicBezTo>
                  <a:cubicBezTo>
                    <a:pt x="800" y="691"/>
                    <a:pt x="801" y="692"/>
                    <a:pt x="803" y="693"/>
                  </a:cubicBezTo>
                  <a:cubicBezTo>
                    <a:pt x="804" y="684"/>
                    <a:pt x="794" y="682"/>
                    <a:pt x="800" y="678"/>
                  </a:cubicBezTo>
                  <a:cubicBezTo>
                    <a:pt x="806" y="674"/>
                    <a:pt x="800" y="670"/>
                    <a:pt x="803" y="668"/>
                  </a:cubicBezTo>
                  <a:cubicBezTo>
                    <a:pt x="806" y="666"/>
                    <a:pt x="811" y="664"/>
                    <a:pt x="811" y="661"/>
                  </a:cubicBezTo>
                  <a:cubicBezTo>
                    <a:pt x="811" y="658"/>
                    <a:pt x="814" y="658"/>
                    <a:pt x="818" y="658"/>
                  </a:cubicBezTo>
                  <a:cubicBezTo>
                    <a:pt x="822" y="659"/>
                    <a:pt x="829" y="652"/>
                    <a:pt x="829" y="649"/>
                  </a:cubicBezTo>
                  <a:cubicBezTo>
                    <a:pt x="828" y="646"/>
                    <a:pt x="829" y="646"/>
                    <a:pt x="834" y="647"/>
                  </a:cubicBezTo>
                  <a:cubicBezTo>
                    <a:pt x="839" y="648"/>
                    <a:pt x="838" y="641"/>
                    <a:pt x="841" y="642"/>
                  </a:cubicBezTo>
                  <a:cubicBezTo>
                    <a:pt x="844" y="643"/>
                    <a:pt x="847" y="645"/>
                    <a:pt x="847" y="643"/>
                  </a:cubicBezTo>
                  <a:cubicBezTo>
                    <a:pt x="847" y="640"/>
                    <a:pt x="850" y="641"/>
                    <a:pt x="852" y="644"/>
                  </a:cubicBezTo>
                  <a:cubicBezTo>
                    <a:pt x="855" y="647"/>
                    <a:pt x="861" y="648"/>
                    <a:pt x="862" y="644"/>
                  </a:cubicBezTo>
                  <a:cubicBezTo>
                    <a:pt x="862" y="641"/>
                    <a:pt x="866" y="644"/>
                    <a:pt x="869" y="648"/>
                  </a:cubicBezTo>
                  <a:cubicBezTo>
                    <a:pt x="872" y="651"/>
                    <a:pt x="874" y="650"/>
                    <a:pt x="879" y="650"/>
                  </a:cubicBezTo>
                  <a:cubicBezTo>
                    <a:pt x="883" y="651"/>
                    <a:pt x="883" y="649"/>
                    <a:pt x="884" y="646"/>
                  </a:cubicBezTo>
                  <a:cubicBezTo>
                    <a:pt x="884" y="643"/>
                    <a:pt x="889" y="653"/>
                    <a:pt x="894" y="653"/>
                  </a:cubicBezTo>
                  <a:cubicBezTo>
                    <a:pt x="898" y="654"/>
                    <a:pt x="895" y="650"/>
                    <a:pt x="891" y="648"/>
                  </a:cubicBezTo>
                  <a:cubicBezTo>
                    <a:pt x="888" y="645"/>
                    <a:pt x="892" y="644"/>
                    <a:pt x="889" y="641"/>
                  </a:cubicBezTo>
                  <a:cubicBezTo>
                    <a:pt x="886" y="639"/>
                    <a:pt x="893" y="636"/>
                    <a:pt x="899" y="636"/>
                  </a:cubicBezTo>
                  <a:cubicBezTo>
                    <a:pt x="905" y="637"/>
                    <a:pt x="904" y="638"/>
                    <a:pt x="907" y="635"/>
                  </a:cubicBezTo>
                  <a:cubicBezTo>
                    <a:pt x="909" y="631"/>
                    <a:pt x="911" y="635"/>
                    <a:pt x="911" y="638"/>
                  </a:cubicBezTo>
                  <a:cubicBezTo>
                    <a:pt x="911" y="641"/>
                    <a:pt x="921" y="636"/>
                    <a:pt x="926" y="636"/>
                  </a:cubicBezTo>
                  <a:cubicBezTo>
                    <a:pt x="931" y="636"/>
                    <a:pt x="936" y="640"/>
                    <a:pt x="937" y="643"/>
                  </a:cubicBezTo>
                  <a:cubicBezTo>
                    <a:pt x="937" y="646"/>
                    <a:pt x="941" y="648"/>
                    <a:pt x="944" y="645"/>
                  </a:cubicBezTo>
                  <a:cubicBezTo>
                    <a:pt x="948" y="641"/>
                    <a:pt x="951" y="638"/>
                    <a:pt x="955" y="641"/>
                  </a:cubicBezTo>
                  <a:cubicBezTo>
                    <a:pt x="958" y="645"/>
                    <a:pt x="962" y="649"/>
                    <a:pt x="966" y="654"/>
                  </a:cubicBezTo>
                  <a:cubicBezTo>
                    <a:pt x="970" y="658"/>
                    <a:pt x="964" y="663"/>
                    <a:pt x="966" y="666"/>
                  </a:cubicBezTo>
                  <a:cubicBezTo>
                    <a:pt x="969" y="670"/>
                    <a:pt x="966" y="674"/>
                    <a:pt x="971" y="678"/>
                  </a:cubicBezTo>
                  <a:cubicBezTo>
                    <a:pt x="976" y="681"/>
                    <a:pt x="972" y="688"/>
                    <a:pt x="976" y="689"/>
                  </a:cubicBezTo>
                  <a:cubicBezTo>
                    <a:pt x="980" y="690"/>
                    <a:pt x="983" y="697"/>
                    <a:pt x="983" y="699"/>
                  </a:cubicBezTo>
                  <a:cubicBezTo>
                    <a:pt x="984" y="702"/>
                    <a:pt x="991" y="705"/>
                    <a:pt x="992" y="701"/>
                  </a:cubicBezTo>
                  <a:cubicBezTo>
                    <a:pt x="992" y="696"/>
                    <a:pt x="996" y="691"/>
                    <a:pt x="997" y="687"/>
                  </a:cubicBezTo>
                  <a:cubicBezTo>
                    <a:pt x="997" y="683"/>
                    <a:pt x="994" y="669"/>
                    <a:pt x="991" y="665"/>
                  </a:cubicBezTo>
                  <a:cubicBezTo>
                    <a:pt x="987" y="660"/>
                    <a:pt x="991" y="659"/>
                    <a:pt x="987" y="654"/>
                  </a:cubicBezTo>
                  <a:cubicBezTo>
                    <a:pt x="983" y="649"/>
                    <a:pt x="981" y="639"/>
                    <a:pt x="981" y="632"/>
                  </a:cubicBezTo>
                  <a:cubicBezTo>
                    <a:pt x="981" y="624"/>
                    <a:pt x="990" y="612"/>
                    <a:pt x="994" y="608"/>
                  </a:cubicBezTo>
                  <a:cubicBezTo>
                    <a:pt x="999" y="605"/>
                    <a:pt x="1003" y="607"/>
                    <a:pt x="1004" y="603"/>
                  </a:cubicBezTo>
                  <a:cubicBezTo>
                    <a:pt x="1005" y="599"/>
                    <a:pt x="1011" y="594"/>
                    <a:pt x="1014" y="594"/>
                  </a:cubicBezTo>
                  <a:cubicBezTo>
                    <a:pt x="1017" y="594"/>
                    <a:pt x="1020" y="594"/>
                    <a:pt x="1020" y="591"/>
                  </a:cubicBezTo>
                  <a:cubicBezTo>
                    <a:pt x="1021" y="588"/>
                    <a:pt x="1026" y="584"/>
                    <a:pt x="1032" y="583"/>
                  </a:cubicBezTo>
                  <a:cubicBezTo>
                    <a:pt x="1039" y="582"/>
                    <a:pt x="1035" y="578"/>
                    <a:pt x="1033" y="575"/>
                  </a:cubicBezTo>
                  <a:cubicBezTo>
                    <a:pt x="1032" y="572"/>
                    <a:pt x="1035" y="569"/>
                    <a:pt x="1036" y="571"/>
                  </a:cubicBezTo>
                  <a:cubicBezTo>
                    <a:pt x="1037" y="573"/>
                    <a:pt x="1041" y="574"/>
                    <a:pt x="1044" y="572"/>
                  </a:cubicBezTo>
                  <a:cubicBezTo>
                    <a:pt x="1046" y="570"/>
                    <a:pt x="1052" y="565"/>
                    <a:pt x="1047" y="565"/>
                  </a:cubicBezTo>
                  <a:cubicBezTo>
                    <a:pt x="1041" y="565"/>
                    <a:pt x="1040" y="563"/>
                    <a:pt x="1043" y="561"/>
                  </a:cubicBezTo>
                  <a:cubicBezTo>
                    <a:pt x="1046" y="560"/>
                    <a:pt x="1044" y="554"/>
                    <a:pt x="1039" y="554"/>
                  </a:cubicBezTo>
                  <a:cubicBezTo>
                    <a:pt x="1035" y="553"/>
                    <a:pt x="1036" y="551"/>
                    <a:pt x="1039" y="548"/>
                  </a:cubicBezTo>
                  <a:cubicBezTo>
                    <a:pt x="1042" y="545"/>
                    <a:pt x="1035" y="541"/>
                    <a:pt x="1032" y="539"/>
                  </a:cubicBezTo>
                  <a:cubicBezTo>
                    <a:pt x="1028" y="536"/>
                    <a:pt x="1034" y="535"/>
                    <a:pt x="1036" y="535"/>
                  </a:cubicBezTo>
                  <a:cubicBezTo>
                    <a:pt x="1039" y="534"/>
                    <a:pt x="1037" y="523"/>
                    <a:pt x="1038" y="520"/>
                  </a:cubicBezTo>
                  <a:cubicBezTo>
                    <a:pt x="1039" y="517"/>
                    <a:pt x="1043" y="517"/>
                    <a:pt x="1042" y="520"/>
                  </a:cubicBezTo>
                  <a:cubicBezTo>
                    <a:pt x="1040" y="523"/>
                    <a:pt x="1037" y="527"/>
                    <a:pt x="1041" y="531"/>
                  </a:cubicBezTo>
                  <a:cubicBezTo>
                    <a:pt x="1044" y="535"/>
                    <a:pt x="1045" y="539"/>
                    <a:pt x="1044" y="544"/>
                  </a:cubicBezTo>
                  <a:cubicBezTo>
                    <a:pt x="1042" y="550"/>
                    <a:pt x="1045" y="549"/>
                    <a:pt x="1049" y="541"/>
                  </a:cubicBezTo>
                  <a:cubicBezTo>
                    <a:pt x="1052" y="534"/>
                    <a:pt x="1053" y="527"/>
                    <a:pt x="1050" y="526"/>
                  </a:cubicBezTo>
                  <a:cubicBezTo>
                    <a:pt x="1048" y="526"/>
                    <a:pt x="1048" y="518"/>
                    <a:pt x="1051" y="522"/>
                  </a:cubicBezTo>
                  <a:cubicBezTo>
                    <a:pt x="1054" y="525"/>
                    <a:pt x="1055" y="526"/>
                    <a:pt x="1059" y="521"/>
                  </a:cubicBezTo>
                  <a:cubicBezTo>
                    <a:pt x="1063" y="517"/>
                    <a:pt x="1068" y="509"/>
                    <a:pt x="1065" y="507"/>
                  </a:cubicBezTo>
                  <a:cubicBezTo>
                    <a:pt x="1062" y="505"/>
                    <a:pt x="1066" y="504"/>
                    <a:pt x="1071" y="504"/>
                  </a:cubicBezTo>
                  <a:cubicBezTo>
                    <a:pt x="1076" y="504"/>
                    <a:pt x="1087" y="501"/>
                    <a:pt x="1088" y="499"/>
                  </a:cubicBezTo>
                  <a:cubicBezTo>
                    <a:pt x="1090" y="494"/>
                    <a:pt x="1070" y="502"/>
                    <a:pt x="1070" y="499"/>
                  </a:cubicBezTo>
                  <a:cubicBezTo>
                    <a:pt x="1070" y="496"/>
                    <a:pt x="1083" y="493"/>
                    <a:pt x="1089" y="493"/>
                  </a:cubicBezTo>
                  <a:cubicBezTo>
                    <a:pt x="1094" y="493"/>
                    <a:pt x="1092" y="485"/>
                    <a:pt x="1094" y="488"/>
                  </a:cubicBezTo>
                  <a:cubicBezTo>
                    <a:pt x="1097" y="492"/>
                    <a:pt x="1100" y="491"/>
                    <a:pt x="1104" y="489"/>
                  </a:cubicBezTo>
                  <a:cubicBezTo>
                    <a:pt x="1107" y="487"/>
                    <a:pt x="1104" y="481"/>
                    <a:pt x="1101" y="480"/>
                  </a:cubicBezTo>
                  <a:cubicBezTo>
                    <a:pt x="1097" y="479"/>
                    <a:pt x="1103" y="477"/>
                    <a:pt x="1102" y="475"/>
                  </a:cubicBezTo>
                  <a:cubicBezTo>
                    <a:pt x="1101" y="472"/>
                    <a:pt x="1105" y="463"/>
                    <a:pt x="1109" y="462"/>
                  </a:cubicBezTo>
                  <a:cubicBezTo>
                    <a:pt x="1114" y="461"/>
                    <a:pt x="1112" y="458"/>
                    <a:pt x="1116" y="458"/>
                  </a:cubicBezTo>
                  <a:cubicBezTo>
                    <a:pt x="1120" y="458"/>
                    <a:pt x="1121" y="454"/>
                    <a:pt x="1124" y="450"/>
                  </a:cubicBezTo>
                  <a:cubicBezTo>
                    <a:pt x="1128" y="447"/>
                    <a:pt x="1133" y="456"/>
                    <a:pt x="1138" y="451"/>
                  </a:cubicBezTo>
                  <a:cubicBezTo>
                    <a:pt x="1140" y="448"/>
                    <a:pt x="1143" y="446"/>
                    <a:pt x="1147" y="444"/>
                  </a:cubicBezTo>
                  <a:cubicBezTo>
                    <a:pt x="1134" y="427"/>
                    <a:pt x="1137" y="416"/>
                    <a:pt x="1137" y="41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3" name="Freeform 126"/>
            <p:cNvSpPr>
              <a:spLocks noEditPoints="1"/>
            </p:cNvSpPr>
            <p:nvPr/>
          </p:nvSpPr>
          <p:spPr bwMode="auto">
            <a:xfrm>
              <a:off x="4310138" y="2385750"/>
              <a:ext cx="213024" cy="151810"/>
            </a:xfrm>
            <a:custGeom>
              <a:avLst/>
              <a:gdLst/>
              <a:ahLst/>
              <a:cxnLst>
                <a:cxn ang="0">
                  <a:pos x="143" y="18"/>
                </a:cxn>
                <a:cxn ang="0">
                  <a:pos x="132" y="18"/>
                </a:cxn>
                <a:cxn ang="0">
                  <a:pos x="118" y="15"/>
                </a:cxn>
                <a:cxn ang="0">
                  <a:pos x="113" y="13"/>
                </a:cxn>
                <a:cxn ang="0">
                  <a:pos x="104" y="14"/>
                </a:cxn>
                <a:cxn ang="0">
                  <a:pos x="93" y="9"/>
                </a:cxn>
                <a:cxn ang="0">
                  <a:pos x="87" y="6"/>
                </a:cxn>
                <a:cxn ang="0">
                  <a:pos x="67" y="4"/>
                </a:cxn>
                <a:cxn ang="0">
                  <a:pos x="30" y="3"/>
                </a:cxn>
                <a:cxn ang="0">
                  <a:pos x="16" y="0"/>
                </a:cxn>
                <a:cxn ang="0">
                  <a:pos x="7" y="6"/>
                </a:cxn>
                <a:cxn ang="0">
                  <a:pos x="5" y="14"/>
                </a:cxn>
                <a:cxn ang="0">
                  <a:pos x="7" y="25"/>
                </a:cxn>
                <a:cxn ang="0">
                  <a:pos x="10" y="23"/>
                </a:cxn>
                <a:cxn ang="0">
                  <a:pos x="14" y="24"/>
                </a:cxn>
                <a:cxn ang="0">
                  <a:pos x="21" y="25"/>
                </a:cxn>
                <a:cxn ang="0">
                  <a:pos x="25" y="25"/>
                </a:cxn>
                <a:cxn ang="0">
                  <a:pos x="32" y="27"/>
                </a:cxn>
                <a:cxn ang="0">
                  <a:pos x="35" y="31"/>
                </a:cxn>
                <a:cxn ang="0">
                  <a:pos x="27" y="38"/>
                </a:cxn>
                <a:cxn ang="0">
                  <a:pos x="28" y="48"/>
                </a:cxn>
                <a:cxn ang="0">
                  <a:pos x="26" y="56"/>
                </a:cxn>
                <a:cxn ang="0">
                  <a:pos x="23" y="60"/>
                </a:cxn>
                <a:cxn ang="0">
                  <a:pos x="27" y="66"/>
                </a:cxn>
                <a:cxn ang="0">
                  <a:pos x="24" y="73"/>
                </a:cxn>
                <a:cxn ang="0">
                  <a:pos x="26" y="78"/>
                </a:cxn>
                <a:cxn ang="0">
                  <a:pos x="22" y="85"/>
                </a:cxn>
                <a:cxn ang="0">
                  <a:pos x="23" y="89"/>
                </a:cxn>
                <a:cxn ang="0">
                  <a:pos x="29" y="89"/>
                </a:cxn>
                <a:cxn ang="0">
                  <a:pos x="43" y="102"/>
                </a:cxn>
                <a:cxn ang="0">
                  <a:pos x="46" y="99"/>
                </a:cxn>
                <a:cxn ang="0">
                  <a:pos x="52" y="98"/>
                </a:cxn>
                <a:cxn ang="0">
                  <a:pos x="63" y="94"/>
                </a:cxn>
                <a:cxn ang="0">
                  <a:pos x="77" y="94"/>
                </a:cxn>
                <a:cxn ang="0">
                  <a:pos x="85" y="90"/>
                </a:cxn>
                <a:cxn ang="0">
                  <a:pos x="94" y="84"/>
                </a:cxn>
                <a:cxn ang="0">
                  <a:pos x="98" y="76"/>
                </a:cxn>
                <a:cxn ang="0">
                  <a:pos x="106" y="67"/>
                </a:cxn>
                <a:cxn ang="0">
                  <a:pos x="107" y="51"/>
                </a:cxn>
                <a:cxn ang="0">
                  <a:pos x="116" y="40"/>
                </a:cxn>
                <a:cxn ang="0">
                  <a:pos x="126" y="34"/>
                </a:cxn>
                <a:cxn ang="0">
                  <a:pos x="139" y="28"/>
                </a:cxn>
                <a:cxn ang="0">
                  <a:pos x="143" y="18"/>
                </a:cxn>
                <a:cxn ang="0">
                  <a:pos x="144" y="55"/>
                </a:cxn>
                <a:cxn ang="0">
                  <a:pos x="134" y="58"/>
                </a:cxn>
                <a:cxn ang="0">
                  <a:pos x="144" y="55"/>
                </a:cxn>
              </a:cxnLst>
              <a:rect l="0" t="0" r="r" b="b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4" name="Freeform 127"/>
            <p:cNvSpPr>
              <a:spLocks noEditPoints="1"/>
            </p:cNvSpPr>
            <p:nvPr/>
          </p:nvSpPr>
          <p:spPr bwMode="auto">
            <a:xfrm>
              <a:off x="4796175" y="2424927"/>
              <a:ext cx="105288" cy="130998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65" y="2"/>
                </a:cxn>
                <a:cxn ang="0">
                  <a:pos x="61" y="5"/>
                </a:cxn>
                <a:cxn ang="0">
                  <a:pos x="49" y="3"/>
                </a:cxn>
                <a:cxn ang="0">
                  <a:pos x="34" y="3"/>
                </a:cxn>
                <a:cxn ang="0">
                  <a:pos x="33" y="3"/>
                </a:cxn>
                <a:cxn ang="0">
                  <a:pos x="23" y="8"/>
                </a:cxn>
                <a:cxn ang="0">
                  <a:pos x="18" y="11"/>
                </a:cxn>
                <a:cxn ang="0">
                  <a:pos x="10" y="12"/>
                </a:cxn>
                <a:cxn ang="0">
                  <a:pos x="6" y="19"/>
                </a:cxn>
                <a:cxn ang="0">
                  <a:pos x="3" y="23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6" y="39"/>
                </a:cxn>
                <a:cxn ang="0">
                  <a:pos x="14" y="42"/>
                </a:cxn>
                <a:cxn ang="0">
                  <a:pos x="25" y="45"/>
                </a:cxn>
                <a:cxn ang="0">
                  <a:pos x="13" y="46"/>
                </a:cxn>
                <a:cxn ang="0">
                  <a:pos x="15" y="56"/>
                </a:cxn>
                <a:cxn ang="0">
                  <a:pos x="21" y="64"/>
                </a:cxn>
                <a:cxn ang="0">
                  <a:pos x="31" y="69"/>
                </a:cxn>
                <a:cxn ang="0">
                  <a:pos x="29" y="57"/>
                </a:cxn>
                <a:cxn ang="0">
                  <a:pos x="37" y="57"/>
                </a:cxn>
                <a:cxn ang="0">
                  <a:pos x="32" y="53"/>
                </a:cxn>
                <a:cxn ang="0">
                  <a:pos x="36" y="50"/>
                </a:cxn>
                <a:cxn ang="0">
                  <a:pos x="44" y="49"/>
                </a:cxn>
                <a:cxn ang="0">
                  <a:pos x="40" y="40"/>
                </a:cxn>
                <a:cxn ang="0">
                  <a:pos x="31" y="41"/>
                </a:cxn>
                <a:cxn ang="0">
                  <a:pos x="35" y="35"/>
                </a:cxn>
                <a:cxn ang="0">
                  <a:pos x="26" y="22"/>
                </a:cxn>
                <a:cxn ang="0">
                  <a:pos x="31" y="19"/>
                </a:cxn>
                <a:cxn ang="0">
                  <a:pos x="40" y="20"/>
                </a:cxn>
                <a:cxn ang="0">
                  <a:pos x="43" y="12"/>
                </a:cxn>
                <a:cxn ang="0">
                  <a:pos x="49" y="14"/>
                </a:cxn>
                <a:cxn ang="0">
                  <a:pos x="58" y="10"/>
                </a:cxn>
                <a:cxn ang="0">
                  <a:pos x="65" y="13"/>
                </a:cxn>
                <a:cxn ang="0">
                  <a:pos x="68" y="9"/>
                </a:cxn>
                <a:cxn ang="0">
                  <a:pos x="71" y="4"/>
                </a:cxn>
                <a:cxn ang="0">
                  <a:pos x="70" y="0"/>
                </a:cxn>
                <a:cxn ang="0">
                  <a:pos x="61" y="84"/>
                </a:cxn>
                <a:cxn ang="0">
                  <a:pos x="43" y="82"/>
                </a:cxn>
                <a:cxn ang="0">
                  <a:pos x="36" y="85"/>
                </a:cxn>
                <a:cxn ang="0">
                  <a:pos x="53" y="89"/>
                </a:cxn>
                <a:cxn ang="0">
                  <a:pos x="68" y="84"/>
                </a:cxn>
                <a:cxn ang="0">
                  <a:pos x="61" y="84"/>
                </a:cxn>
              </a:cxnLst>
              <a:rect l="0" t="0" r="r" b="b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5" name="Freeform 128"/>
            <p:cNvSpPr/>
            <p:nvPr/>
          </p:nvSpPr>
          <p:spPr bwMode="auto">
            <a:xfrm>
              <a:off x="4992059" y="2538785"/>
              <a:ext cx="42850" cy="26934"/>
            </a:xfrm>
            <a:custGeom>
              <a:avLst/>
              <a:gdLst/>
              <a:ahLst/>
              <a:cxnLst>
                <a:cxn ang="0">
                  <a:pos x="20" y="11"/>
                </a:cxn>
                <a:cxn ang="0">
                  <a:pos x="26" y="4"/>
                </a:cxn>
                <a:cxn ang="0">
                  <a:pos x="25" y="2"/>
                </a:cxn>
                <a:cxn ang="0">
                  <a:pos x="9" y="7"/>
                </a:cxn>
                <a:cxn ang="0">
                  <a:pos x="4" y="15"/>
                </a:cxn>
                <a:cxn ang="0">
                  <a:pos x="20" y="11"/>
                </a:cxn>
              </a:cxnLst>
              <a:rect l="0" t="0" r="r" b="b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6" name="Freeform 129"/>
            <p:cNvSpPr/>
            <p:nvPr/>
          </p:nvSpPr>
          <p:spPr bwMode="auto">
            <a:xfrm>
              <a:off x="4061611" y="1844620"/>
              <a:ext cx="178744" cy="90597"/>
            </a:xfrm>
            <a:custGeom>
              <a:avLst/>
              <a:gdLst/>
              <a:ahLst/>
              <a:cxnLst>
                <a:cxn ang="0">
                  <a:pos x="102" y="44"/>
                </a:cxn>
                <a:cxn ang="0">
                  <a:pos x="111" y="36"/>
                </a:cxn>
                <a:cxn ang="0">
                  <a:pos x="120" y="28"/>
                </a:cxn>
                <a:cxn ang="0">
                  <a:pos x="114" y="19"/>
                </a:cxn>
                <a:cxn ang="0">
                  <a:pos x="108" y="13"/>
                </a:cxn>
                <a:cxn ang="0">
                  <a:pos x="106" y="6"/>
                </a:cxn>
                <a:cxn ang="0">
                  <a:pos x="98" y="7"/>
                </a:cxn>
                <a:cxn ang="0">
                  <a:pos x="87" y="2"/>
                </a:cxn>
                <a:cxn ang="0">
                  <a:pos x="86" y="8"/>
                </a:cxn>
                <a:cxn ang="0">
                  <a:pos x="79" y="9"/>
                </a:cxn>
                <a:cxn ang="0">
                  <a:pos x="75" y="9"/>
                </a:cxn>
                <a:cxn ang="0">
                  <a:pos x="68" y="10"/>
                </a:cxn>
                <a:cxn ang="0">
                  <a:pos x="62" y="8"/>
                </a:cxn>
                <a:cxn ang="0">
                  <a:pos x="55" y="13"/>
                </a:cxn>
                <a:cxn ang="0">
                  <a:pos x="50" y="11"/>
                </a:cxn>
                <a:cxn ang="0">
                  <a:pos x="45" y="14"/>
                </a:cxn>
                <a:cxn ang="0">
                  <a:pos x="44" y="20"/>
                </a:cxn>
                <a:cxn ang="0">
                  <a:pos x="36" y="23"/>
                </a:cxn>
                <a:cxn ang="0">
                  <a:pos x="33" y="14"/>
                </a:cxn>
                <a:cxn ang="0">
                  <a:pos x="16" y="3"/>
                </a:cxn>
                <a:cxn ang="0">
                  <a:pos x="18" y="9"/>
                </a:cxn>
                <a:cxn ang="0">
                  <a:pos x="14" y="9"/>
                </a:cxn>
                <a:cxn ang="0">
                  <a:pos x="6" y="11"/>
                </a:cxn>
                <a:cxn ang="0">
                  <a:pos x="1" y="19"/>
                </a:cxn>
                <a:cxn ang="0">
                  <a:pos x="12" y="22"/>
                </a:cxn>
                <a:cxn ang="0">
                  <a:pos x="25" y="22"/>
                </a:cxn>
                <a:cxn ang="0">
                  <a:pos x="23" y="27"/>
                </a:cxn>
                <a:cxn ang="0">
                  <a:pos x="17" y="30"/>
                </a:cxn>
                <a:cxn ang="0">
                  <a:pos x="4" y="34"/>
                </a:cxn>
                <a:cxn ang="0">
                  <a:pos x="21" y="34"/>
                </a:cxn>
                <a:cxn ang="0">
                  <a:pos x="25" y="38"/>
                </a:cxn>
                <a:cxn ang="0">
                  <a:pos x="28" y="42"/>
                </a:cxn>
                <a:cxn ang="0">
                  <a:pos x="24" y="47"/>
                </a:cxn>
                <a:cxn ang="0">
                  <a:pos x="19" y="51"/>
                </a:cxn>
                <a:cxn ang="0">
                  <a:pos x="33" y="50"/>
                </a:cxn>
                <a:cxn ang="0">
                  <a:pos x="53" y="59"/>
                </a:cxn>
                <a:cxn ang="0">
                  <a:pos x="73" y="54"/>
                </a:cxn>
                <a:cxn ang="0">
                  <a:pos x="87" y="49"/>
                </a:cxn>
                <a:cxn ang="0">
                  <a:pos x="102" y="44"/>
                </a:cxn>
              </a:cxnLst>
              <a:rect l="0" t="0" r="r" b="b"/>
              <a:pathLst>
                <a:path w="121" h="61">
                  <a:moveTo>
                    <a:pt x="102" y="44"/>
                  </a:moveTo>
                  <a:cubicBezTo>
                    <a:pt x="109" y="43"/>
                    <a:pt x="108" y="36"/>
                    <a:pt x="111" y="36"/>
                  </a:cubicBezTo>
                  <a:cubicBezTo>
                    <a:pt x="114" y="37"/>
                    <a:pt x="118" y="31"/>
                    <a:pt x="120" y="28"/>
                  </a:cubicBezTo>
                  <a:cubicBezTo>
                    <a:pt x="121" y="25"/>
                    <a:pt x="118" y="19"/>
                    <a:pt x="114" y="19"/>
                  </a:cubicBezTo>
                  <a:cubicBezTo>
                    <a:pt x="110" y="19"/>
                    <a:pt x="107" y="16"/>
                    <a:pt x="108" y="13"/>
                  </a:cubicBezTo>
                  <a:cubicBezTo>
                    <a:pt x="109" y="11"/>
                    <a:pt x="106" y="8"/>
                    <a:pt x="106" y="6"/>
                  </a:cubicBezTo>
                  <a:cubicBezTo>
                    <a:pt x="106" y="5"/>
                    <a:pt x="101" y="6"/>
                    <a:pt x="98" y="7"/>
                  </a:cubicBezTo>
                  <a:cubicBezTo>
                    <a:pt x="95" y="7"/>
                    <a:pt x="90" y="0"/>
                    <a:pt x="87" y="2"/>
                  </a:cubicBezTo>
                  <a:cubicBezTo>
                    <a:pt x="85" y="3"/>
                    <a:pt x="87" y="6"/>
                    <a:pt x="86" y="8"/>
                  </a:cubicBezTo>
                  <a:cubicBezTo>
                    <a:pt x="85" y="10"/>
                    <a:pt x="79" y="7"/>
                    <a:pt x="79" y="9"/>
                  </a:cubicBezTo>
                  <a:cubicBezTo>
                    <a:pt x="79" y="11"/>
                    <a:pt x="77" y="12"/>
                    <a:pt x="75" y="9"/>
                  </a:cubicBezTo>
                  <a:cubicBezTo>
                    <a:pt x="73" y="7"/>
                    <a:pt x="68" y="8"/>
                    <a:pt x="68" y="10"/>
                  </a:cubicBezTo>
                  <a:cubicBezTo>
                    <a:pt x="68" y="12"/>
                    <a:pt x="66" y="10"/>
                    <a:pt x="62" y="8"/>
                  </a:cubicBezTo>
                  <a:cubicBezTo>
                    <a:pt x="59" y="6"/>
                    <a:pt x="55" y="11"/>
                    <a:pt x="55" y="13"/>
                  </a:cubicBezTo>
                  <a:cubicBezTo>
                    <a:pt x="55" y="16"/>
                    <a:pt x="54" y="16"/>
                    <a:pt x="50" y="11"/>
                  </a:cubicBezTo>
                  <a:cubicBezTo>
                    <a:pt x="47" y="5"/>
                    <a:pt x="44" y="11"/>
                    <a:pt x="45" y="14"/>
                  </a:cubicBezTo>
                  <a:cubicBezTo>
                    <a:pt x="47" y="17"/>
                    <a:pt x="46" y="21"/>
                    <a:pt x="44" y="20"/>
                  </a:cubicBezTo>
                  <a:cubicBezTo>
                    <a:pt x="41" y="18"/>
                    <a:pt x="38" y="21"/>
                    <a:pt x="36" y="23"/>
                  </a:cubicBezTo>
                  <a:cubicBezTo>
                    <a:pt x="35" y="25"/>
                    <a:pt x="30" y="16"/>
                    <a:pt x="33" y="14"/>
                  </a:cubicBezTo>
                  <a:cubicBezTo>
                    <a:pt x="37" y="12"/>
                    <a:pt x="21" y="3"/>
                    <a:pt x="16" y="3"/>
                  </a:cubicBezTo>
                  <a:cubicBezTo>
                    <a:pt x="11" y="3"/>
                    <a:pt x="15" y="6"/>
                    <a:pt x="18" y="9"/>
                  </a:cubicBezTo>
                  <a:cubicBezTo>
                    <a:pt x="21" y="12"/>
                    <a:pt x="16" y="11"/>
                    <a:pt x="14" y="9"/>
                  </a:cubicBezTo>
                  <a:cubicBezTo>
                    <a:pt x="12" y="6"/>
                    <a:pt x="8" y="8"/>
                    <a:pt x="6" y="11"/>
                  </a:cubicBezTo>
                  <a:cubicBezTo>
                    <a:pt x="4" y="15"/>
                    <a:pt x="1" y="17"/>
                    <a:pt x="1" y="19"/>
                  </a:cubicBezTo>
                  <a:cubicBezTo>
                    <a:pt x="0" y="21"/>
                    <a:pt x="6" y="24"/>
                    <a:pt x="12" y="22"/>
                  </a:cubicBezTo>
                  <a:cubicBezTo>
                    <a:pt x="17" y="19"/>
                    <a:pt x="23" y="19"/>
                    <a:pt x="25" y="22"/>
                  </a:cubicBezTo>
                  <a:cubicBezTo>
                    <a:pt x="28" y="24"/>
                    <a:pt x="20" y="25"/>
                    <a:pt x="23" y="27"/>
                  </a:cubicBezTo>
                  <a:cubicBezTo>
                    <a:pt x="26" y="29"/>
                    <a:pt x="24" y="31"/>
                    <a:pt x="17" y="30"/>
                  </a:cubicBezTo>
                  <a:cubicBezTo>
                    <a:pt x="11" y="30"/>
                    <a:pt x="3" y="32"/>
                    <a:pt x="4" y="34"/>
                  </a:cubicBezTo>
                  <a:cubicBezTo>
                    <a:pt x="6" y="36"/>
                    <a:pt x="21" y="32"/>
                    <a:pt x="21" y="34"/>
                  </a:cubicBezTo>
                  <a:cubicBezTo>
                    <a:pt x="21" y="36"/>
                    <a:pt x="21" y="40"/>
                    <a:pt x="25" y="38"/>
                  </a:cubicBezTo>
                  <a:cubicBezTo>
                    <a:pt x="29" y="37"/>
                    <a:pt x="26" y="41"/>
                    <a:pt x="28" y="42"/>
                  </a:cubicBezTo>
                  <a:cubicBezTo>
                    <a:pt x="30" y="43"/>
                    <a:pt x="30" y="47"/>
                    <a:pt x="24" y="47"/>
                  </a:cubicBezTo>
                  <a:cubicBezTo>
                    <a:pt x="19" y="48"/>
                    <a:pt x="16" y="49"/>
                    <a:pt x="19" y="51"/>
                  </a:cubicBezTo>
                  <a:cubicBezTo>
                    <a:pt x="21" y="54"/>
                    <a:pt x="27" y="52"/>
                    <a:pt x="33" y="50"/>
                  </a:cubicBezTo>
                  <a:cubicBezTo>
                    <a:pt x="39" y="49"/>
                    <a:pt x="47" y="56"/>
                    <a:pt x="53" y="59"/>
                  </a:cubicBezTo>
                  <a:cubicBezTo>
                    <a:pt x="60" y="61"/>
                    <a:pt x="72" y="58"/>
                    <a:pt x="73" y="54"/>
                  </a:cubicBezTo>
                  <a:cubicBezTo>
                    <a:pt x="74" y="51"/>
                    <a:pt x="83" y="52"/>
                    <a:pt x="87" y="49"/>
                  </a:cubicBezTo>
                  <a:cubicBezTo>
                    <a:pt x="91" y="47"/>
                    <a:pt x="96" y="44"/>
                    <a:pt x="102" y="4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7" name="Freeform 130"/>
            <p:cNvSpPr/>
            <p:nvPr/>
          </p:nvSpPr>
          <p:spPr bwMode="auto">
            <a:xfrm>
              <a:off x="4291775" y="2135998"/>
              <a:ext cx="75905" cy="83251"/>
            </a:xfrm>
            <a:custGeom>
              <a:avLst/>
              <a:gdLst/>
              <a:ahLst/>
              <a:cxnLst>
                <a:cxn ang="0">
                  <a:pos x="45" y="17"/>
                </a:cxn>
                <a:cxn ang="0">
                  <a:pos x="42" y="14"/>
                </a:cxn>
                <a:cxn ang="0">
                  <a:pos x="35" y="16"/>
                </a:cxn>
                <a:cxn ang="0">
                  <a:pos x="28" y="15"/>
                </a:cxn>
                <a:cxn ang="0">
                  <a:pos x="31" y="8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21" y="4"/>
                </a:cxn>
                <a:cxn ang="0">
                  <a:pos x="26" y="9"/>
                </a:cxn>
                <a:cxn ang="0">
                  <a:pos x="17" y="14"/>
                </a:cxn>
                <a:cxn ang="0">
                  <a:pos x="5" y="14"/>
                </a:cxn>
                <a:cxn ang="0">
                  <a:pos x="6" y="22"/>
                </a:cxn>
                <a:cxn ang="0">
                  <a:pos x="12" y="30"/>
                </a:cxn>
                <a:cxn ang="0">
                  <a:pos x="9" y="40"/>
                </a:cxn>
                <a:cxn ang="0">
                  <a:pos x="1" y="47"/>
                </a:cxn>
                <a:cxn ang="0">
                  <a:pos x="12" y="56"/>
                </a:cxn>
                <a:cxn ang="0">
                  <a:pos x="32" y="48"/>
                </a:cxn>
                <a:cxn ang="0">
                  <a:pos x="46" y="45"/>
                </a:cxn>
                <a:cxn ang="0">
                  <a:pos x="46" y="19"/>
                </a:cxn>
                <a:cxn ang="0">
                  <a:pos x="45" y="17"/>
                </a:cxn>
              </a:cxnLst>
              <a:rect l="0" t="0" r="r" b="b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8" name="Freeform 131"/>
            <p:cNvSpPr>
              <a:spLocks noEditPoints="1"/>
            </p:cNvSpPr>
            <p:nvPr/>
          </p:nvSpPr>
          <p:spPr bwMode="auto">
            <a:xfrm>
              <a:off x="4328503" y="1998879"/>
              <a:ext cx="168950" cy="257098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2540">
              <a:solidFill>
                <a:srgbClr val="0070C0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9" name="Freeform 132"/>
            <p:cNvSpPr>
              <a:spLocks noEditPoints="1"/>
            </p:cNvSpPr>
            <p:nvPr/>
          </p:nvSpPr>
          <p:spPr bwMode="auto">
            <a:xfrm>
              <a:off x="4328503" y="1998879"/>
              <a:ext cx="168950" cy="257098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0" name="Freeform 133"/>
            <p:cNvSpPr>
              <a:spLocks noEditPoints="1"/>
            </p:cNvSpPr>
            <p:nvPr/>
          </p:nvSpPr>
          <p:spPr bwMode="auto">
            <a:xfrm>
              <a:off x="4600291" y="2073560"/>
              <a:ext cx="79578" cy="75905"/>
            </a:xfrm>
            <a:custGeom>
              <a:avLst/>
              <a:gdLst/>
              <a:ahLst/>
              <a:cxnLst>
                <a:cxn ang="0">
                  <a:pos x="27" y="20"/>
                </a:cxn>
                <a:cxn ang="0">
                  <a:pos x="27" y="12"/>
                </a:cxn>
                <a:cxn ang="0">
                  <a:pos x="28" y="2"/>
                </a:cxn>
                <a:cxn ang="0">
                  <a:pos x="20" y="7"/>
                </a:cxn>
                <a:cxn ang="0">
                  <a:pos x="13" y="10"/>
                </a:cxn>
                <a:cxn ang="0">
                  <a:pos x="14" y="15"/>
                </a:cxn>
                <a:cxn ang="0">
                  <a:pos x="7" y="12"/>
                </a:cxn>
                <a:cxn ang="0">
                  <a:pos x="2" y="20"/>
                </a:cxn>
                <a:cxn ang="0">
                  <a:pos x="2" y="33"/>
                </a:cxn>
                <a:cxn ang="0">
                  <a:pos x="6" y="43"/>
                </a:cxn>
                <a:cxn ang="0">
                  <a:pos x="8" y="48"/>
                </a:cxn>
                <a:cxn ang="0">
                  <a:pos x="18" y="49"/>
                </a:cxn>
                <a:cxn ang="0">
                  <a:pos x="22" y="48"/>
                </a:cxn>
                <a:cxn ang="0">
                  <a:pos x="18" y="42"/>
                </a:cxn>
                <a:cxn ang="0">
                  <a:pos x="24" y="44"/>
                </a:cxn>
                <a:cxn ang="0">
                  <a:pos x="32" y="43"/>
                </a:cxn>
                <a:cxn ang="0">
                  <a:pos x="28" y="36"/>
                </a:cxn>
                <a:cxn ang="0">
                  <a:pos x="22" y="36"/>
                </a:cxn>
                <a:cxn ang="0">
                  <a:pos x="26" y="29"/>
                </a:cxn>
                <a:cxn ang="0">
                  <a:pos x="33" y="25"/>
                </a:cxn>
                <a:cxn ang="0">
                  <a:pos x="27" y="20"/>
                </a:cxn>
                <a:cxn ang="0">
                  <a:pos x="53" y="30"/>
                </a:cxn>
                <a:cxn ang="0">
                  <a:pos x="49" y="32"/>
                </a:cxn>
                <a:cxn ang="0">
                  <a:pos x="45" y="30"/>
                </a:cxn>
                <a:cxn ang="0">
                  <a:pos x="38" y="33"/>
                </a:cxn>
                <a:cxn ang="0">
                  <a:pos x="42" y="43"/>
                </a:cxn>
                <a:cxn ang="0">
                  <a:pos x="39" y="46"/>
                </a:cxn>
                <a:cxn ang="0">
                  <a:pos x="42" y="51"/>
                </a:cxn>
                <a:cxn ang="0">
                  <a:pos x="50" y="42"/>
                </a:cxn>
                <a:cxn ang="0">
                  <a:pos x="53" y="30"/>
                </a:cxn>
              </a:cxnLst>
              <a:rect l="0" t="0" r="r" b="b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1" name="Freeform 134"/>
            <p:cNvSpPr>
              <a:spLocks noEditPoints="1"/>
            </p:cNvSpPr>
            <p:nvPr/>
          </p:nvSpPr>
          <p:spPr bwMode="auto">
            <a:xfrm>
              <a:off x="4655383" y="1769940"/>
              <a:ext cx="205678" cy="363610"/>
            </a:xfrm>
            <a:custGeom>
              <a:avLst/>
              <a:gdLst/>
              <a:ahLst/>
              <a:cxnLst>
                <a:cxn ang="0">
                  <a:pos x="137" y="53"/>
                </a:cxn>
                <a:cxn ang="0">
                  <a:pos x="135" y="33"/>
                </a:cxn>
                <a:cxn ang="0">
                  <a:pos x="118" y="12"/>
                </a:cxn>
                <a:cxn ang="0">
                  <a:pos x="98" y="11"/>
                </a:cxn>
                <a:cxn ang="0">
                  <a:pos x="79" y="11"/>
                </a:cxn>
                <a:cxn ang="0">
                  <a:pos x="68" y="23"/>
                </a:cxn>
                <a:cxn ang="0">
                  <a:pos x="56" y="37"/>
                </a:cxn>
                <a:cxn ang="0">
                  <a:pos x="47" y="51"/>
                </a:cxn>
                <a:cxn ang="0">
                  <a:pos x="37" y="60"/>
                </a:cxn>
                <a:cxn ang="0">
                  <a:pos x="29" y="85"/>
                </a:cxn>
                <a:cxn ang="0">
                  <a:pos x="31" y="97"/>
                </a:cxn>
                <a:cxn ang="0">
                  <a:pos x="12" y="105"/>
                </a:cxn>
                <a:cxn ang="0">
                  <a:pos x="11" y="127"/>
                </a:cxn>
                <a:cxn ang="0">
                  <a:pos x="18" y="146"/>
                </a:cxn>
                <a:cxn ang="0">
                  <a:pos x="15" y="157"/>
                </a:cxn>
                <a:cxn ang="0">
                  <a:pos x="8" y="171"/>
                </a:cxn>
                <a:cxn ang="0">
                  <a:pos x="3" y="187"/>
                </a:cxn>
                <a:cxn ang="0">
                  <a:pos x="0" y="188"/>
                </a:cxn>
                <a:cxn ang="0">
                  <a:pos x="9" y="211"/>
                </a:cxn>
                <a:cxn ang="0">
                  <a:pos x="17" y="230"/>
                </a:cxn>
                <a:cxn ang="0">
                  <a:pos x="20" y="244"/>
                </a:cxn>
                <a:cxn ang="0">
                  <a:pos x="33" y="238"/>
                </a:cxn>
                <a:cxn ang="0">
                  <a:pos x="46" y="233"/>
                </a:cxn>
                <a:cxn ang="0">
                  <a:pos x="57" y="230"/>
                </a:cxn>
                <a:cxn ang="0">
                  <a:pos x="59" y="220"/>
                </a:cxn>
                <a:cxn ang="0">
                  <a:pos x="61" y="196"/>
                </a:cxn>
                <a:cxn ang="0">
                  <a:pos x="77" y="179"/>
                </a:cxn>
                <a:cxn ang="0">
                  <a:pos x="73" y="158"/>
                </a:cxn>
                <a:cxn ang="0">
                  <a:pos x="64" y="144"/>
                </a:cxn>
                <a:cxn ang="0">
                  <a:pos x="71" y="124"/>
                </a:cxn>
                <a:cxn ang="0">
                  <a:pos x="84" y="110"/>
                </a:cxn>
                <a:cxn ang="0">
                  <a:pos x="112" y="91"/>
                </a:cxn>
                <a:cxn ang="0">
                  <a:pos x="115" y="71"/>
                </a:cxn>
                <a:cxn ang="0">
                  <a:pos x="134" y="64"/>
                </a:cxn>
                <a:cxn ang="0">
                  <a:pos x="139" y="58"/>
                </a:cxn>
                <a:cxn ang="0">
                  <a:pos x="75" y="220"/>
                </a:cxn>
              </a:cxnLst>
              <a:rect l="0" t="0" r="r" b="b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2" name="Freeform 135"/>
            <p:cNvSpPr>
              <a:spLocks noEditPoints="1"/>
            </p:cNvSpPr>
            <p:nvPr/>
          </p:nvSpPr>
          <p:spPr bwMode="auto">
            <a:xfrm>
              <a:off x="4824333" y="2025813"/>
              <a:ext cx="105288" cy="51420"/>
            </a:xfrm>
            <a:custGeom>
              <a:avLst/>
              <a:gdLst/>
              <a:ahLst/>
              <a:cxnLst>
                <a:cxn ang="0">
                  <a:pos x="66" y="10"/>
                </a:cxn>
                <a:cxn ang="0">
                  <a:pos x="69" y="2"/>
                </a:cxn>
                <a:cxn ang="0">
                  <a:pos x="66" y="4"/>
                </a:cxn>
                <a:cxn ang="0">
                  <a:pos x="45" y="1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9" y="19"/>
                </a:cxn>
                <a:cxn ang="0">
                  <a:pos x="26" y="23"/>
                </a:cxn>
                <a:cxn ang="0">
                  <a:pos x="28" y="28"/>
                </a:cxn>
                <a:cxn ang="0">
                  <a:pos x="28" y="28"/>
                </a:cxn>
                <a:cxn ang="0">
                  <a:pos x="40" y="28"/>
                </a:cxn>
                <a:cxn ang="0">
                  <a:pos x="52" y="34"/>
                </a:cxn>
                <a:cxn ang="0">
                  <a:pos x="62" y="35"/>
                </a:cxn>
                <a:cxn ang="0">
                  <a:pos x="63" y="32"/>
                </a:cxn>
                <a:cxn ang="0">
                  <a:pos x="66" y="28"/>
                </a:cxn>
                <a:cxn ang="0">
                  <a:pos x="63" y="22"/>
                </a:cxn>
                <a:cxn ang="0">
                  <a:pos x="63" y="16"/>
                </a:cxn>
                <a:cxn ang="0">
                  <a:pos x="66" y="10"/>
                </a:cxn>
                <a:cxn ang="0">
                  <a:pos x="7" y="18"/>
                </a:cxn>
                <a:cxn ang="0">
                  <a:pos x="3" y="28"/>
                </a:cxn>
                <a:cxn ang="0">
                  <a:pos x="15" y="20"/>
                </a:cxn>
                <a:cxn ang="0">
                  <a:pos x="7" y="18"/>
                </a:cxn>
                <a:cxn ang="0">
                  <a:pos x="12" y="13"/>
                </a:cxn>
                <a:cxn ang="0">
                  <a:pos x="5" y="14"/>
                </a:cxn>
                <a:cxn ang="0">
                  <a:pos x="12" y="13"/>
                </a:cxn>
              </a:cxnLst>
              <a:rect l="0" t="0" r="r" b="b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3" name="Freeform 136"/>
            <p:cNvSpPr/>
            <p:nvPr/>
          </p:nvSpPr>
          <p:spPr bwMode="auto">
            <a:xfrm>
              <a:off x="5017768" y="3084811"/>
              <a:ext cx="133446" cy="162829"/>
            </a:xfrm>
            <a:custGeom>
              <a:avLst/>
              <a:gdLst/>
              <a:ahLst/>
              <a:cxnLst>
                <a:cxn ang="0">
                  <a:pos x="80" y="25"/>
                </a:cxn>
                <a:cxn ang="0">
                  <a:pos x="85" y="17"/>
                </a:cxn>
                <a:cxn ang="0">
                  <a:pos x="91" y="9"/>
                </a:cxn>
                <a:cxn ang="0">
                  <a:pos x="85" y="11"/>
                </a:cxn>
                <a:cxn ang="0">
                  <a:pos x="80" y="8"/>
                </a:cxn>
                <a:cxn ang="0">
                  <a:pos x="70" y="10"/>
                </a:cxn>
                <a:cxn ang="0">
                  <a:pos x="62" y="16"/>
                </a:cxn>
                <a:cxn ang="0">
                  <a:pos x="49" y="14"/>
                </a:cxn>
                <a:cxn ang="0">
                  <a:pos x="36" y="7"/>
                </a:cxn>
                <a:cxn ang="0">
                  <a:pos x="25" y="4"/>
                </a:cxn>
                <a:cxn ang="0">
                  <a:pos x="18" y="1"/>
                </a:cxn>
                <a:cxn ang="0">
                  <a:pos x="12" y="0"/>
                </a:cxn>
                <a:cxn ang="0">
                  <a:pos x="3" y="6"/>
                </a:cxn>
                <a:cxn ang="0">
                  <a:pos x="1" y="8"/>
                </a:cxn>
                <a:cxn ang="0">
                  <a:pos x="6" y="13"/>
                </a:cxn>
                <a:cxn ang="0">
                  <a:pos x="7" y="21"/>
                </a:cxn>
                <a:cxn ang="0">
                  <a:pos x="12" y="25"/>
                </a:cxn>
                <a:cxn ang="0">
                  <a:pos x="11" y="34"/>
                </a:cxn>
                <a:cxn ang="0">
                  <a:pos x="4" y="47"/>
                </a:cxn>
                <a:cxn ang="0">
                  <a:pos x="1" y="54"/>
                </a:cxn>
                <a:cxn ang="0">
                  <a:pos x="8" y="59"/>
                </a:cxn>
                <a:cxn ang="0">
                  <a:pos x="0" y="66"/>
                </a:cxn>
                <a:cxn ang="0">
                  <a:pos x="0" y="67"/>
                </a:cxn>
                <a:cxn ang="0">
                  <a:pos x="43" y="90"/>
                </a:cxn>
                <a:cxn ang="0">
                  <a:pos x="42" y="96"/>
                </a:cxn>
                <a:cxn ang="0">
                  <a:pos x="61" y="110"/>
                </a:cxn>
                <a:cxn ang="0">
                  <a:pos x="72" y="85"/>
                </a:cxn>
                <a:cxn ang="0">
                  <a:pos x="79" y="80"/>
                </a:cxn>
                <a:cxn ang="0">
                  <a:pos x="85" y="76"/>
                </a:cxn>
                <a:cxn ang="0">
                  <a:pos x="86" y="74"/>
                </a:cxn>
                <a:cxn ang="0">
                  <a:pos x="81" y="65"/>
                </a:cxn>
                <a:cxn ang="0">
                  <a:pos x="80" y="25"/>
                </a:cxn>
              </a:cxnLst>
              <a:rect l="0" t="0" r="r" b="b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4" name="Freeform 137"/>
            <p:cNvSpPr/>
            <p:nvPr/>
          </p:nvSpPr>
          <p:spPr bwMode="auto">
            <a:xfrm>
              <a:off x="4944311" y="3097054"/>
              <a:ext cx="90596" cy="94270"/>
            </a:xfrm>
            <a:custGeom>
              <a:avLst/>
              <a:gdLst/>
              <a:ahLst/>
              <a:cxnLst>
                <a:cxn ang="0">
                  <a:pos x="57" y="13"/>
                </a:cxn>
                <a:cxn ang="0">
                  <a:pos x="56" y="5"/>
                </a:cxn>
                <a:cxn ang="0">
                  <a:pos x="51" y="0"/>
                </a:cxn>
                <a:cxn ang="0">
                  <a:pos x="47" y="4"/>
                </a:cxn>
                <a:cxn ang="0">
                  <a:pos x="40" y="4"/>
                </a:cxn>
                <a:cxn ang="0">
                  <a:pos x="32" y="7"/>
                </a:cxn>
                <a:cxn ang="0">
                  <a:pos x="25" y="5"/>
                </a:cxn>
                <a:cxn ang="0">
                  <a:pos x="17" y="7"/>
                </a:cxn>
                <a:cxn ang="0">
                  <a:pos x="16" y="17"/>
                </a:cxn>
                <a:cxn ang="0">
                  <a:pos x="19" y="22"/>
                </a:cxn>
                <a:cxn ang="0">
                  <a:pos x="16" y="28"/>
                </a:cxn>
                <a:cxn ang="0">
                  <a:pos x="11" y="31"/>
                </a:cxn>
                <a:cxn ang="0">
                  <a:pos x="7" y="38"/>
                </a:cxn>
                <a:cxn ang="0">
                  <a:pos x="4" y="46"/>
                </a:cxn>
                <a:cxn ang="0">
                  <a:pos x="2" y="55"/>
                </a:cxn>
                <a:cxn ang="0">
                  <a:pos x="0" y="63"/>
                </a:cxn>
                <a:cxn ang="0">
                  <a:pos x="6" y="62"/>
                </a:cxn>
                <a:cxn ang="0">
                  <a:pos x="18" y="59"/>
                </a:cxn>
                <a:cxn ang="0">
                  <a:pos x="27" y="58"/>
                </a:cxn>
                <a:cxn ang="0">
                  <a:pos x="36" y="46"/>
                </a:cxn>
                <a:cxn ang="0">
                  <a:pos x="51" y="46"/>
                </a:cxn>
                <a:cxn ang="0">
                  <a:pos x="54" y="39"/>
                </a:cxn>
                <a:cxn ang="0">
                  <a:pos x="61" y="26"/>
                </a:cxn>
                <a:cxn ang="0">
                  <a:pos x="62" y="17"/>
                </a:cxn>
                <a:cxn ang="0">
                  <a:pos x="57" y="13"/>
                </a:cxn>
              </a:cxnLst>
              <a:rect l="0" t="0" r="r" b="b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5" name="Freeform 138"/>
            <p:cNvSpPr/>
            <p:nvPr/>
          </p:nvSpPr>
          <p:spPr bwMode="auto">
            <a:xfrm>
              <a:off x="5392396" y="2349022"/>
              <a:ext cx="295050" cy="170175"/>
            </a:xfrm>
            <a:custGeom>
              <a:avLst/>
              <a:gdLst/>
              <a:ahLst/>
              <a:cxnLst>
                <a:cxn ang="0">
                  <a:pos x="194" y="65"/>
                </a:cxn>
                <a:cxn ang="0">
                  <a:pos x="179" y="58"/>
                </a:cxn>
                <a:cxn ang="0">
                  <a:pos x="170" y="59"/>
                </a:cxn>
                <a:cxn ang="0">
                  <a:pos x="159" y="55"/>
                </a:cxn>
                <a:cxn ang="0">
                  <a:pos x="148" y="64"/>
                </a:cxn>
                <a:cxn ang="0">
                  <a:pos x="142" y="66"/>
                </a:cxn>
                <a:cxn ang="0">
                  <a:pos x="133" y="60"/>
                </a:cxn>
                <a:cxn ang="0">
                  <a:pos x="123" y="58"/>
                </a:cxn>
                <a:cxn ang="0">
                  <a:pos x="117" y="46"/>
                </a:cxn>
                <a:cxn ang="0">
                  <a:pos x="114" y="35"/>
                </a:cxn>
                <a:cxn ang="0">
                  <a:pos x="105" y="29"/>
                </a:cxn>
                <a:cxn ang="0">
                  <a:pos x="83" y="28"/>
                </a:cxn>
                <a:cxn ang="0">
                  <a:pos x="68" y="29"/>
                </a:cxn>
                <a:cxn ang="0">
                  <a:pos x="55" y="14"/>
                </a:cxn>
                <a:cxn ang="0">
                  <a:pos x="51" y="19"/>
                </a:cxn>
                <a:cxn ang="0">
                  <a:pos x="38" y="17"/>
                </a:cxn>
                <a:cxn ang="0">
                  <a:pos x="36" y="1"/>
                </a:cxn>
                <a:cxn ang="0">
                  <a:pos x="32" y="17"/>
                </a:cxn>
                <a:cxn ang="0">
                  <a:pos x="30" y="0"/>
                </a:cxn>
                <a:cxn ang="0">
                  <a:pos x="2" y="7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8" y="59"/>
                </a:cxn>
                <a:cxn ang="0">
                  <a:pos x="12" y="54"/>
                </a:cxn>
                <a:cxn ang="0">
                  <a:pos x="20" y="48"/>
                </a:cxn>
                <a:cxn ang="0">
                  <a:pos x="24" y="44"/>
                </a:cxn>
                <a:cxn ang="0">
                  <a:pos x="29" y="41"/>
                </a:cxn>
                <a:cxn ang="0">
                  <a:pos x="37" y="43"/>
                </a:cxn>
                <a:cxn ang="0">
                  <a:pos x="45" y="46"/>
                </a:cxn>
                <a:cxn ang="0">
                  <a:pos x="49" y="58"/>
                </a:cxn>
                <a:cxn ang="0">
                  <a:pos x="66" y="60"/>
                </a:cxn>
                <a:cxn ang="0">
                  <a:pos x="71" y="68"/>
                </a:cxn>
                <a:cxn ang="0">
                  <a:pos x="76" y="77"/>
                </a:cxn>
                <a:cxn ang="0">
                  <a:pos x="87" y="85"/>
                </a:cxn>
                <a:cxn ang="0">
                  <a:pos x="100" y="93"/>
                </a:cxn>
                <a:cxn ang="0">
                  <a:pos x="112" y="101"/>
                </a:cxn>
                <a:cxn ang="0">
                  <a:pos x="122" y="104"/>
                </a:cxn>
                <a:cxn ang="0">
                  <a:pos x="123" y="111"/>
                </a:cxn>
                <a:cxn ang="0">
                  <a:pos x="124" y="111"/>
                </a:cxn>
                <a:cxn ang="0">
                  <a:pos x="133" y="114"/>
                </a:cxn>
                <a:cxn ang="0">
                  <a:pos x="137" y="116"/>
                </a:cxn>
                <a:cxn ang="0">
                  <a:pos x="142" y="105"/>
                </a:cxn>
                <a:cxn ang="0">
                  <a:pos x="141" y="95"/>
                </a:cxn>
                <a:cxn ang="0">
                  <a:pos x="134" y="86"/>
                </a:cxn>
                <a:cxn ang="0">
                  <a:pos x="144" y="82"/>
                </a:cxn>
                <a:cxn ang="0">
                  <a:pos x="148" y="76"/>
                </a:cxn>
                <a:cxn ang="0">
                  <a:pos x="153" y="70"/>
                </a:cxn>
                <a:cxn ang="0">
                  <a:pos x="162" y="68"/>
                </a:cxn>
                <a:cxn ang="0">
                  <a:pos x="170" y="66"/>
                </a:cxn>
                <a:cxn ang="0">
                  <a:pos x="166" y="75"/>
                </a:cxn>
                <a:cxn ang="0">
                  <a:pos x="179" y="73"/>
                </a:cxn>
                <a:cxn ang="0">
                  <a:pos x="189" y="71"/>
                </a:cxn>
                <a:cxn ang="0">
                  <a:pos x="194" y="65"/>
                </a:cxn>
              </a:cxnLst>
              <a:rect l="0" t="0" r="r" b="b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6" name="Freeform 139"/>
            <p:cNvSpPr>
              <a:spLocks noEditPoints="1"/>
            </p:cNvSpPr>
            <p:nvPr/>
          </p:nvSpPr>
          <p:spPr bwMode="auto">
            <a:xfrm>
              <a:off x="4548872" y="1386741"/>
              <a:ext cx="430944" cy="680697"/>
            </a:xfrm>
            <a:custGeom>
              <a:avLst/>
              <a:gdLst/>
              <a:ahLst/>
              <a:cxnLst>
                <a:cxn ang="0">
                  <a:pos x="276" y="242"/>
                </a:cxn>
                <a:cxn ang="0">
                  <a:pos x="277" y="228"/>
                </a:cxn>
                <a:cxn ang="0">
                  <a:pos x="261" y="226"/>
                </a:cxn>
                <a:cxn ang="0">
                  <a:pos x="243" y="225"/>
                </a:cxn>
                <a:cxn ang="0">
                  <a:pos x="234" y="224"/>
                </a:cxn>
                <a:cxn ang="0">
                  <a:pos x="216" y="228"/>
                </a:cxn>
                <a:cxn ang="0">
                  <a:pos x="202" y="243"/>
                </a:cxn>
                <a:cxn ang="0">
                  <a:pos x="202" y="226"/>
                </a:cxn>
                <a:cxn ang="0">
                  <a:pos x="182" y="238"/>
                </a:cxn>
                <a:cxn ang="0">
                  <a:pos x="174" y="242"/>
                </a:cxn>
                <a:cxn ang="0">
                  <a:pos x="165" y="240"/>
                </a:cxn>
                <a:cxn ang="0">
                  <a:pos x="150" y="251"/>
                </a:cxn>
                <a:cxn ang="0">
                  <a:pos x="139" y="260"/>
                </a:cxn>
                <a:cxn ang="0">
                  <a:pos x="129" y="265"/>
                </a:cxn>
                <a:cxn ang="0">
                  <a:pos x="112" y="269"/>
                </a:cxn>
                <a:cxn ang="0">
                  <a:pos x="105" y="279"/>
                </a:cxn>
                <a:cxn ang="0">
                  <a:pos x="129" y="279"/>
                </a:cxn>
                <a:cxn ang="0">
                  <a:pos x="111" y="292"/>
                </a:cxn>
                <a:cxn ang="0">
                  <a:pos x="86" y="319"/>
                </a:cxn>
                <a:cxn ang="0">
                  <a:pos x="70" y="341"/>
                </a:cxn>
                <a:cxn ang="0">
                  <a:pos x="56" y="361"/>
                </a:cxn>
                <a:cxn ang="0">
                  <a:pos x="36" y="374"/>
                </a:cxn>
                <a:cxn ang="0">
                  <a:pos x="16" y="387"/>
                </a:cxn>
                <a:cxn ang="0">
                  <a:pos x="6" y="404"/>
                </a:cxn>
                <a:cxn ang="0">
                  <a:pos x="2" y="425"/>
                </a:cxn>
                <a:cxn ang="0">
                  <a:pos x="12" y="432"/>
                </a:cxn>
                <a:cxn ang="0">
                  <a:pos x="10" y="440"/>
                </a:cxn>
                <a:cxn ang="0">
                  <a:pos x="20" y="458"/>
                </a:cxn>
                <a:cxn ang="0">
                  <a:pos x="65" y="436"/>
                </a:cxn>
                <a:cxn ang="0">
                  <a:pos x="78" y="440"/>
                </a:cxn>
                <a:cxn ang="0">
                  <a:pos x="86" y="412"/>
                </a:cxn>
                <a:cxn ang="0">
                  <a:pos x="83" y="376"/>
                </a:cxn>
                <a:cxn ang="0">
                  <a:pos x="103" y="351"/>
                </a:cxn>
                <a:cxn ang="0">
                  <a:pos x="117" y="318"/>
                </a:cxn>
                <a:cxn ang="0">
                  <a:pos x="131" y="289"/>
                </a:cxn>
                <a:cxn ang="0">
                  <a:pos x="163" y="273"/>
                </a:cxn>
                <a:cxn ang="0">
                  <a:pos x="185" y="258"/>
                </a:cxn>
                <a:cxn ang="0">
                  <a:pos x="225" y="270"/>
                </a:cxn>
                <a:cxn ang="0">
                  <a:pos x="250" y="243"/>
                </a:cxn>
                <a:cxn ang="0">
                  <a:pos x="276" y="255"/>
                </a:cxn>
                <a:cxn ang="0">
                  <a:pos x="81" y="34"/>
                </a:cxn>
                <a:cxn ang="0">
                  <a:pos x="108" y="49"/>
                </a:cxn>
                <a:cxn ang="0">
                  <a:pos x="129" y="54"/>
                </a:cxn>
                <a:cxn ang="0">
                  <a:pos x="131" y="69"/>
                </a:cxn>
                <a:cxn ang="0">
                  <a:pos x="111" y="87"/>
                </a:cxn>
                <a:cxn ang="0">
                  <a:pos x="133" y="96"/>
                </a:cxn>
                <a:cxn ang="0">
                  <a:pos x="160" y="52"/>
                </a:cxn>
                <a:cxn ang="0">
                  <a:pos x="181" y="63"/>
                </a:cxn>
                <a:cxn ang="0">
                  <a:pos x="210" y="75"/>
                </a:cxn>
                <a:cxn ang="0">
                  <a:pos x="201" y="60"/>
                </a:cxn>
                <a:cxn ang="0">
                  <a:pos x="176" y="39"/>
                </a:cxn>
                <a:cxn ang="0">
                  <a:pos x="150" y="26"/>
                </a:cxn>
                <a:cxn ang="0">
                  <a:pos x="126" y="12"/>
                </a:cxn>
                <a:cxn ang="0">
                  <a:pos x="117" y="26"/>
                </a:cxn>
                <a:cxn ang="0">
                  <a:pos x="93" y="24"/>
                </a:cxn>
                <a:cxn ang="0">
                  <a:pos x="78" y="19"/>
                </a:cxn>
                <a:cxn ang="0">
                  <a:pos x="71" y="54"/>
                </a:cxn>
                <a:cxn ang="0">
                  <a:pos x="71" y="54"/>
                </a:cxn>
                <a:cxn ang="0">
                  <a:pos x="167" y="27"/>
                </a:cxn>
                <a:cxn ang="0">
                  <a:pos x="234" y="25"/>
                </a:cxn>
                <a:cxn ang="0">
                  <a:pos x="204" y="10"/>
                </a:cxn>
                <a:cxn ang="0">
                  <a:pos x="177" y="8"/>
                </a:cxn>
                <a:cxn ang="0">
                  <a:pos x="158" y="10"/>
                </a:cxn>
              </a:cxnLst>
              <a:rect l="0" t="0" r="r" b="b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7" name="Freeform 140"/>
            <p:cNvSpPr/>
            <p:nvPr/>
          </p:nvSpPr>
          <p:spPr bwMode="auto">
            <a:xfrm>
              <a:off x="7587517" y="1930320"/>
              <a:ext cx="56317" cy="20813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3" y="6"/>
                </a:cxn>
                <a:cxn ang="0">
                  <a:pos x="24" y="11"/>
                </a:cxn>
                <a:cxn ang="0">
                  <a:pos x="38" y="9"/>
                </a:cxn>
                <a:cxn ang="0">
                  <a:pos x="17" y="2"/>
                </a:cxn>
              </a:cxnLst>
              <a:rect l="0" t="0" r="r" b="b"/>
              <a:pathLst>
                <a:path w="38" h="14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8" y="7"/>
                    <a:pt x="24" y="11"/>
                  </a:cubicBezTo>
                  <a:cubicBezTo>
                    <a:pt x="30" y="14"/>
                    <a:pt x="38" y="11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8" name="Freeform 141"/>
            <p:cNvSpPr>
              <a:spLocks noEditPoints="1"/>
            </p:cNvSpPr>
            <p:nvPr/>
          </p:nvSpPr>
          <p:spPr bwMode="auto">
            <a:xfrm>
              <a:off x="6601977" y="2350247"/>
              <a:ext cx="285256" cy="284032"/>
            </a:xfrm>
            <a:custGeom>
              <a:avLst/>
              <a:gdLst/>
              <a:ahLst/>
              <a:cxnLst>
                <a:cxn ang="0">
                  <a:pos x="171" y="24"/>
                </a:cxn>
                <a:cxn ang="0">
                  <a:pos x="139" y="9"/>
                </a:cxn>
                <a:cxn ang="0">
                  <a:pos x="135" y="31"/>
                </a:cxn>
                <a:cxn ang="0">
                  <a:pos x="121" y="41"/>
                </a:cxn>
                <a:cxn ang="0">
                  <a:pos x="119" y="57"/>
                </a:cxn>
                <a:cxn ang="0">
                  <a:pos x="131" y="53"/>
                </a:cxn>
                <a:cxn ang="0">
                  <a:pos x="134" y="44"/>
                </a:cxn>
                <a:cxn ang="0">
                  <a:pos x="158" y="45"/>
                </a:cxn>
                <a:cxn ang="0">
                  <a:pos x="180" y="32"/>
                </a:cxn>
                <a:cxn ang="0">
                  <a:pos x="182" y="21"/>
                </a:cxn>
                <a:cxn ang="0">
                  <a:pos x="119" y="82"/>
                </a:cxn>
                <a:cxn ang="0">
                  <a:pos x="106" y="108"/>
                </a:cxn>
                <a:cxn ang="0">
                  <a:pos x="89" y="112"/>
                </a:cxn>
                <a:cxn ang="0">
                  <a:pos x="73" y="132"/>
                </a:cxn>
                <a:cxn ang="0">
                  <a:pos x="53" y="136"/>
                </a:cxn>
                <a:cxn ang="0">
                  <a:pos x="19" y="150"/>
                </a:cxn>
                <a:cxn ang="0">
                  <a:pos x="31" y="154"/>
                </a:cxn>
                <a:cxn ang="0">
                  <a:pos x="64" y="157"/>
                </a:cxn>
                <a:cxn ang="0">
                  <a:pos x="81" y="149"/>
                </a:cxn>
                <a:cxn ang="0">
                  <a:pos x="99" y="146"/>
                </a:cxn>
                <a:cxn ang="0">
                  <a:pos x="114" y="140"/>
                </a:cxn>
                <a:cxn ang="0">
                  <a:pos x="128" y="122"/>
                </a:cxn>
                <a:cxn ang="0">
                  <a:pos x="141" y="93"/>
                </a:cxn>
                <a:cxn ang="0">
                  <a:pos x="121" y="67"/>
                </a:cxn>
                <a:cxn ang="0">
                  <a:pos x="37" y="156"/>
                </a:cxn>
                <a:cxn ang="0">
                  <a:pos x="42" y="168"/>
                </a:cxn>
                <a:cxn ang="0">
                  <a:pos x="59" y="155"/>
                </a:cxn>
                <a:cxn ang="0">
                  <a:pos x="25" y="166"/>
                </a:cxn>
                <a:cxn ang="0">
                  <a:pos x="7" y="163"/>
                </a:cxn>
                <a:cxn ang="0">
                  <a:pos x="8" y="168"/>
                </a:cxn>
                <a:cxn ang="0">
                  <a:pos x="14" y="193"/>
                </a:cxn>
                <a:cxn ang="0">
                  <a:pos x="25" y="166"/>
                </a:cxn>
              </a:cxnLst>
              <a:rect l="0" t="0" r="r" b="b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9" name="Freeform 142"/>
            <p:cNvSpPr>
              <a:spLocks noEditPoints="1"/>
            </p:cNvSpPr>
            <p:nvPr/>
          </p:nvSpPr>
          <p:spPr bwMode="auto">
            <a:xfrm>
              <a:off x="5694791" y="2177623"/>
              <a:ext cx="997783" cy="691716"/>
            </a:xfrm>
            <a:custGeom>
              <a:avLst/>
              <a:gdLst/>
              <a:ahLst/>
              <a:cxnLst>
                <a:cxn ang="0">
                  <a:pos x="643" y="87"/>
                </a:cxn>
                <a:cxn ang="0">
                  <a:pos x="610" y="63"/>
                </a:cxn>
                <a:cxn ang="0">
                  <a:pos x="583" y="26"/>
                </a:cxn>
                <a:cxn ang="0">
                  <a:pos x="544" y="1"/>
                </a:cxn>
                <a:cxn ang="0">
                  <a:pos x="517" y="21"/>
                </a:cxn>
                <a:cxn ang="0">
                  <a:pos x="495" y="54"/>
                </a:cxn>
                <a:cxn ang="0">
                  <a:pos x="461" y="73"/>
                </a:cxn>
                <a:cxn ang="0">
                  <a:pos x="482" y="86"/>
                </a:cxn>
                <a:cxn ang="0">
                  <a:pos x="481" y="105"/>
                </a:cxn>
                <a:cxn ang="0">
                  <a:pos x="422" y="126"/>
                </a:cxn>
                <a:cxn ang="0">
                  <a:pos x="380" y="162"/>
                </a:cxn>
                <a:cxn ang="0">
                  <a:pos x="315" y="166"/>
                </a:cxn>
                <a:cxn ang="0">
                  <a:pos x="241" y="156"/>
                </a:cxn>
                <a:cxn ang="0">
                  <a:pos x="210" y="125"/>
                </a:cxn>
                <a:cxn ang="0">
                  <a:pos x="182" y="90"/>
                </a:cxn>
                <a:cxn ang="0">
                  <a:pos x="153" y="65"/>
                </a:cxn>
                <a:cxn ang="0">
                  <a:pos x="137" y="76"/>
                </a:cxn>
                <a:cxn ang="0">
                  <a:pos x="111" y="96"/>
                </a:cxn>
                <a:cxn ang="0">
                  <a:pos x="88" y="121"/>
                </a:cxn>
                <a:cxn ang="0">
                  <a:pos x="78" y="150"/>
                </a:cxn>
                <a:cxn ang="0">
                  <a:pos x="52" y="175"/>
                </a:cxn>
                <a:cxn ang="0">
                  <a:pos x="19" y="186"/>
                </a:cxn>
                <a:cxn ang="0">
                  <a:pos x="0" y="200"/>
                </a:cxn>
                <a:cxn ang="0">
                  <a:pos x="15" y="232"/>
                </a:cxn>
                <a:cxn ang="0">
                  <a:pos x="39" y="254"/>
                </a:cxn>
                <a:cxn ang="0">
                  <a:pos x="59" y="247"/>
                </a:cxn>
                <a:cxn ang="0">
                  <a:pos x="56" y="276"/>
                </a:cxn>
                <a:cxn ang="0">
                  <a:pos x="56" y="304"/>
                </a:cxn>
                <a:cxn ang="0">
                  <a:pos x="77" y="322"/>
                </a:cxn>
                <a:cxn ang="0">
                  <a:pos x="138" y="347"/>
                </a:cxn>
                <a:cxn ang="0">
                  <a:pos x="162" y="353"/>
                </a:cxn>
                <a:cxn ang="0">
                  <a:pos x="183" y="347"/>
                </a:cxn>
                <a:cxn ang="0">
                  <a:pos x="210" y="340"/>
                </a:cxn>
                <a:cxn ang="0">
                  <a:pos x="243" y="340"/>
                </a:cxn>
                <a:cxn ang="0">
                  <a:pos x="261" y="352"/>
                </a:cxn>
                <a:cxn ang="0">
                  <a:pos x="256" y="395"/>
                </a:cxn>
                <a:cxn ang="0">
                  <a:pos x="274" y="419"/>
                </a:cxn>
                <a:cxn ang="0">
                  <a:pos x="298" y="430"/>
                </a:cxn>
                <a:cxn ang="0">
                  <a:pos x="316" y="412"/>
                </a:cxn>
                <a:cxn ang="0">
                  <a:pos x="352" y="410"/>
                </a:cxn>
                <a:cxn ang="0">
                  <a:pos x="375" y="425"/>
                </a:cxn>
                <a:cxn ang="0">
                  <a:pos x="393" y="440"/>
                </a:cxn>
                <a:cxn ang="0">
                  <a:pos x="445" y="413"/>
                </a:cxn>
                <a:cxn ang="0">
                  <a:pos x="484" y="392"/>
                </a:cxn>
                <a:cxn ang="0">
                  <a:pos x="504" y="368"/>
                </a:cxn>
                <a:cxn ang="0">
                  <a:pos x="523" y="345"/>
                </a:cxn>
                <a:cxn ang="0">
                  <a:pos x="527" y="323"/>
                </a:cxn>
                <a:cxn ang="0">
                  <a:pos x="522" y="306"/>
                </a:cxn>
                <a:cxn ang="0">
                  <a:pos x="519" y="290"/>
                </a:cxn>
                <a:cxn ang="0">
                  <a:pos x="505" y="252"/>
                </a:cxn>
                <a:cxn ang="0">
                  <a:pos x="536" y="234"/>
                </a:cxn>
                <a:cxn ang="0">
                  <a:pos x="496" y="223"/>
                </a:cxn>
                <a:cxn ang="0">
                  <a:pos x="512" y="192"/>
                </a:cxn>
                <a:cxn ang="0">
                  <a:pos x="529" y="208"/>
                </a:cxn>
                <a:cxn ang="0">
                  <a:pos x="580" y="179"/>
                </a:cxn>
                <a:cxn ang="0">
                  <a:pos x="606" y="168"/>
                </a:cxn>
                <a:cxn ang="0">
                  <a:pos x="633" y="157"/>
                </a:cxn>
                <a:cxn ang="0">
                  <a:pos x="636" y="127"/>
                </a:cxn>
                <a:cxn ang="0">
                  <a:pos x="667" y="107"/>
                </a:cxn>
                <a:cxn ang="0">
                  <a:pos x="516" y="418"/>
                </a:cxn>
                <a:cxn ang="0">
                  <a:pos x="380" y="460"/>
                </a:cxn>
              </a:cxnLst>
              <a:rect l="0" t="0" r="r" b="b"/>
              <a:pathLst>
                <a:path w="677" h="469">
                  <a:moveTo>
                    <a:pt x="673" y="83"/>
                  </a:moveTo>
                  <a:cubicBezTo>
                    <a:pt x="673" y="77"/>
                    <a:pt x="666" y="79"/>
                    <a:pt x="664" y="81"/>
                  </a:cubicBezTo>
                  <a:cubicBezTo>
                    <a:pt x="662" y="83"/>
                    <a:pt x="655" y="81"/>
                    <a:pt x="653" y="85"/>
                  </a:cubicBezTo>
                  <a:cubicBezTo>
                    <a:pt x="651" y="89"/>
                    <a:pt x="648" y="87"/>
                    <a:pt x="643" y="87"/>
                  </a:cubicBezTo>
                  <a:cubicBezTo>
                    <a:pt x="638" y="88"/>
                    <a:pt x="632" y="86"/>
                    <a:pt x="632" y="83"/>
                  </a:cubicBezTo>
                  <a:cubicBezTo>
                    <a:pt x="632" y="80"/>
                    <a:pt x="629" y="77"/>
                    <a:pt x="630" y="73"/>
                  </a:cubicBezTo>
                  <a:cubicBezTo>
                    <a:pt x="630" y="70"/>
                    <a:pt x="625" y="71"/>
                    <a:pt x="622" y="68"/>
                  </a:cubicBezTo>
                  <a:cubicBezTo>
                    <a:pt x="618" y="65"/>
                    <a:pt x="612" y="62"/>
                    <a:pt x="610" y="63"/>
                  </a:cubicBezTo>
                  <a:cubicBezTo>
                    <a:pt x="609" y="64"/>
                    <a:pt x="605" y="59"/>
                    <a:pt x="599" y="59"/>
                  </a:cubicBezTo>
                  <a:cubicBezTo>
                    <a:pt x="594" y="59"/>
                    <a:pt x="594" y="55"/>
                    <a:pt x="595" y="53"/>
                  </a:cubicBezTo>
                  <a:cubicBezTo>
                    <a:pt x="596" y="50"/>
                    <a:pt x="590" y="43"/>
                    <a:pt x="589" y="39"/>
                  </a:cubicBezTo>
                  <a:cubicBezTo>
                    <a:pt x="588" y="35"/>
                    <a:pt x="584" y="34"/>
                    <a:pt x="583" y="26"/>
                  </a:cubicBezTo>
                  <a:cubicBezTo>
                    <a:pt x="581" y="17"/>
                    <a:pt x="576" y="19"/>
                    <a:pt x="577" y="15"/>
                  </a:cubicBezTo>
                  <a:cubicBezTo>
                    <a:pt x="578" y="11"/>
                    <a:pt x="572" y="9"/>
                    <a:pt x="570" y="7"/>
                  </a:cubicBezTo>
                  <a:cubicBezTo>
                    <a:pt x="568" y="5"/>
                    <a:pt x="561" y="6"/>
                    <a:pt x="556" y="3"/>
                  </a:cubicBezTo>
                  <a:cubicBezTo>
                    <a:pt x="551" y="0"/>
                    <a:pt x="548" y="2"/>
                    <a:pt x="544" y="1"/>
                  </a:cubicBezTo>
                  <a:cubicBezTo>
                    <a:pt x="539" y="0"/>
                    <a:pt x="528" y="2"/>
                    <a:pt x="527" y="2"/>
                  </a:cubicBezTo>
                  <a:cubicBezTo>
                    <a:pt x="526" y="2"/>
                    <a:pt x="517" y="1"/>
                    <a:pt x="513" y="7"/>
                  </a:cubicBezTo>
                  <a:cubicBezTo>
                    <a:pt x="508" y="13"/>
                    <a:pt x="512" y="13"/>
                    <a:pt x="514" y="13"/>
                  </a:cubicBezTo>
                  <a:cubicBezTo>
                    <a:pt x="516" y="13"/>
                    <a:pt x="517" y="19"/>
                    <a:pt x="517" y="21"/>
                  </a:cubicBezTo>
                  <a:cubicBezTo>
                    <a:pt x="517" y="23"/>
                    <a:pt x="514" y="26"/>
                    <a:pt x="512" y="27"/>
                  </a:cubicBezTo>
                  <a:cubicBezTo>
                    <a:pt x="510" y="27"/>
                    <a:pt x="506" y="35"/>
                    <a:pt x="505" y="37"/>
                  </a:cubicBezTo>
                  <a:cubicBezTo>
                    <a:pt x="504" y="40"/>
                    <a:pt x="499" y="47"/>
                    <a:pt x="500" y="49"/>
                  </a:cubicBezTo>
                  <a:cubicBezTo>
                    <a:pt x="500" y="51"/>
                    <a:pt x="497" y="54"/>
                    <a:pt x="495" y="54"/>
                  </a:cubicBezTo>
                  <a:cubicBezTo>
                    <a:pt x="492" y="54"/>
                    <a:pt x="486" y="59"/>
                    <a:pt x="484" y="60"/>
                  </a:cubicBezTo>
                  <a:cubicBezTo>
                    <a:pt x="482" y="60"/>
                    <a:pt x="474" y="59"/>
                    <a:pt x="473" y="57"/>
                  </a:cubicBezTo>
                  <a:cubicBezTo>
                    <a:pt x="473" y="56"/>
                    <a:pt x="472" y="55"/>
                    <a:pt x="471" y="55"/>
                  </a:cubicBezTo>
                  <a:cubicBezTo>
                    <a:pt x="461" y="73"/>
                    <a:pt x="461" y="73"/>
                    <a:pt x="461" y="73"/>
                  </a:cubicBezTo>
                  <a:cubicBezTo>
                    <a:pt x="461" y="78"/>
                    <a:pt x="461" y="78"/>
                    <a:pt x="461" y="78"/>
                  </a:cubicBezTo>
                  <a:cubicBezTo>
                    <a:pt x="461" y="78"/>
                    <a:pt x="455" y="80"/>
                    <a:pt x="459" y="84"/>
                  </a:cubicBezTo>
                  <a:cubicBezTo>
                    <a:pt x="464" y="89"/>
                    <a:pt x="464" y="85"/>
                    <a:pt x="471" y="85"/>
                  </a:cubicBezTo>
                  <a:cubicBezTo>
                    <a:pt x="477" y="85"/>
                    <a:pt x="480" y="90"/>
                    <a:pt x="482" y="86"/>
                  </a:cubicBezTo>
                  <a:cubicBezTo>
                    <a:pt x="483" y="83"/>
                    <a:pt x="489" y="81"/>
                    <a:pt x="493" y="85"/>
                  </a:cubicBezTo>
                  <a:cubicBezTo>
                    <a:pt x="496" y="89"/>
                    <a:pt x="508" y="97"/>
                    <a:pt x="507" y="100"/>
                  </a:cubicBezTo>
                  <a:cubicBezTo>
                    <a:pt x="507" y="104"/>
                    <a:pt x="500" y="103"/>
                    <a:pt x="496" y="102"/>
                  </a:cubicBezTo>
                  <a:cubicBezTo>
                    <a:pt x="491" y="100"/>
                    <a:pt x="485" y="105"/>
                    <a:pt x="481" y="105"/>
                  </a:cubicBezTo>
                  <a:cubicBezTo>
                    <a:pt x="477" y="105"/>
                    <a:pt x="472" y="106"/>
                    <a:pt x="467" y="110"/>
                  </a:cubicBezTo>
                  <a:cubicBezTo>
                    <a:pt x="463" y="115"/>
                    <a:pt x="464" y="119"/>
                    <a:pt x="457" y="120"/>
                  </a:cubicBezTo>
                  <a:cubicBezTo>
                    <a:pt x="451" y="121"/>
                    <a:pt x="448" y="120"/>
                    <a:pt x="440" y="125"/>
                  </a:cubicBezTo>
                  <a:cubicBezTo>
                    <a:pt x="433" y="130"/>
                    <a:pt x="425" y="128"/>
                    <a:pt x="422" y="126"/>
                  </a:cubicBezTo>
                  <a:cubicBezTo>
                    <a:pt x="419" y="125"/>
                    <a:pt x="414" y="124"/>
                    <a:pt x="411" y="129"/>
                  </a:cubicBezTo>
                  <a:cubicBezTo>
                    <a:pt x="408" y="134"/>
                    <a:pt x="415" y="137"/>
                    <a:pt x="414" y="142"/>
                  </a:cubicBezTo>
                  <a:cubicBezTo>
                    <a:pt x="414" y="148"/>
                    <a:pt x="406" y="147"/>
                    <a:pt x="400" y="153"/>
                  </a:cubicBezTo>
                  <a:cubicBezTo>
                    <a:pt x="395" y="160"/>
                    <a:pt x="385" y="163"/>
                    <a:pt x="380" y="162"/>
                  </a:cubicBezTo>
                  <a:cubicBezTo>
                    <a:pt x="375" y="161"/>
                    <a:pt x="364" y="158"/>
                    <a:pt x="355" y="163"/>
                  </a:cubicBezTo>
                  <a:cubicBezTo>
                    <a:pt x="345" y="167"/>
                    <a:pt x="339" y="174"/>
                    <a:pt x="335" y="173"/>
                  </a:cubicBezTo>
                  <a:cubicBezTo>
                    <a:pt x="332" y="172"/>
                    <a:pt x="332" y="168"/>
                    <a:pt x="326" y="169"/>
                  </a:cubicBezTo>
                  <a:cubicBezTo>
                    <a:pt x="321" y="169"/>
                    <a:pt x="318" y="168"/>
                    <a:pt x="315" y="166"/>
                  </a:cubicBezTo>
                  <a:cubicBezTo>
                    <a:pt x="311" y="163"/>
                    <a:pt x="308" y="167"/>
                    <a:pt x="302" y="163"/>
                  </a:cubicBezTo>
                  <a:cubicBezTo>
                    <a:pt x="297" y="158"/>
                    <a:pt x="286" y="159"/>
                    <a:pt x="282" y="158"/>
                  </a:cubicBezTo>
                  <a:cubicBezTo>
                    <a:pt x="278" y="158"/>
                    <a:pt x="261" y="158"/>
                    <a:pt x="255" y="158"/>
                  </a:cubicBezTo>
                  <a:cubicBezTo>
                    <a:pt x="249" y="157"/>
                    <a:pt x="241" y="159"/>
                    <a:pt x="241" y="156"/>
                  </a:cubicBezTo>
                  <a:cubicBezTo>
                    <a:pt x="240" y="153"/>
                    <a:pt x="236" y="151"/>
                    <a:pt x="234" y="145"/>
                  </a:cubicBezTo>
                  <a:cubicBezTo>
                    <a:pt x="233" y="138"/>
                    <a:pt x="229" y="136"/>
                    <a:pt x="225" y="135"/>
                  </a:cubicBezTo>
                  <a:cubicBezTo>
                    <a:pt x="222" y="134"/>
                    <a:pt x="221" y="131"/>
                    <a:pt x="218" y="130"/>
                  </a:cubicBezTo>
                  <a:cubicBezTo>
                    <a:pt x="217" y="130"/>
                    <a:pt x="215" y="125"/>
                    <a:pt x="210" y="125"/>
                  </a:cubicBezTo>
                  <a:cubicBezTo>
                    <a:pt x="205" y="125"/>
                    <a:pt x="187" y="123"/>
                    <a:pt x="184" y="119"/>
                  </a:cubicBezTo>
                  <a:cubicBezTo>
                    <a:pt x="182" y="115"/>
                    <a:pt x="187" y="114"/>
                    <a:pt x="187" y="109"/>
                  </a:cubicBezTo>
                  <a:cubicBezTo>
                    <a:pt x="187" y="105"/>
                    <a:pt x="190" y="100"/>
                    <a:pt x="188" y="98"/>
                  </a:cubicBezTo>
                  <a:cubicBezTo>
                    <a:pt x="186" y="97"/>
                    <a:pt x="182" y="93"/>
                    <a:pt x="182" y="90"/>
                  </a:cubicBezTo>
                  <a:cubicBezTo>
                    <a:pt x="181" y="86"/>
                    <a:pt x="176" y="82"/>
                    <a:pt x="172" y="82"/>
                  </a:cubicBezTo>
                  <a:cubicBezTo>
                    <a:pt x="168" y="82"/>
                    <a:pt x="165" y="79"/>
                    <a:pt x="162" y="76"/>
                  </a:cubicBezTo>
                  <a:cubicBezTo>
                    <a:pt x="158" y="73"/>
                    <a:pt x="155" y="73"/>
                    <a:pt x="154" y="66"/>
                  </a:cubicBezTo>
                  <a:cubicBezTo>
                    <a:pt x="154" y="65"/>
                    <a:pt x="153" y="65"/>
                    <a:pt x="153" y="65"/>
                  </a:cubicBezTo>
                  <a:cubicBezTo>
                    <a:pt x="152" y="64"/>
                    <a:pt x="150" y="64"/>
                    <a:pt x="149" y="64"/>
                  </a:cubicBezTo>
                  <a:cubicBezTo>
                    <a:pt x="148" y="64"/>
                    <a:pt x="147" y="63"/>
                    <a:pt x="146" y="62"/>
                  </a:cubicBezTo>
                  <a:cubicBezTo>
                    <a:pt x="145" y="65"/>
                    <a:pt x="142" y="67"/>
                    <a:pt x="142" y="69"/>
                  </a:cubicBezTo>
                  <a:cubicBezTo>
                    <a:pt x="142" y="72"/>
                    <a:pt x="141" y="76"/>
                    <a:pt x="137" y="76"/>
                  </a:cubicBezTo>
                  <a:cubicBezTo>
                    <a:pt x="134" y="76"/>
                    <a:pt x="130" y="78"/>
                    <a:pt x="130" y="84"/>
                  </a:cubicBezTo>
                  <a:cubicBezTo>
                    <a:pt x="130" y="90"/>
                    <a:pt x="133" y="91"/>
                    <a:pt x="132" y="93"/>
                  </a:cubicBezTo>
                  <a:cubicBezTo>
                    <a:pt x="130" y="96"/>
                    <a:pt x="123" y="98"/>
                    <a:pt x="121" y="97"/>
                  </a:cubicBezTo>
                  <a:cubicBezTo>
                    <a:pt x="119" y="96"/>
                    <a:pt x="114" y="97"/>
                    <a:pt x="111" y="96"/>
                  </a:cubicBezTo>
                  <a:cubicBezTo>
                    <a:pt x="107" y="96"/>
                    <a:pt x="104" y="91"/>
                    <a:pt x="103" y="96"/>
                  </a:cubicBezTo>
                  <a:cubicBezTo>
                    <a:pt x="102" y="101"/>
                    <a:pt x="94" y="116"/>
                    <a:pt x="96" y="118"/>
                  </a:cubicBezTo>
                  <a:cubicBezTo>
                    <a:pt x="98" y="119"/>
                    <a:pt x="99" y="123"/>
                    <a:pt x="96" y="123"/>
                  </a:cubicBezTo>
                  <a:cubicBezTo>
                    <a:pt x="93" y="123"/>
                    <a:pt x="90" y="123"/>
                    <a:pt x="88" y="121"/>
                  </a:cubicBezTo>
                  <a:cubicBezTo>
                    <a:pt x="86" y="119"/>
                    <a:pt x="81" y="123"/>
                    <a:pt x="77" y="123"/>
                  </a:cubicBezTo>
                  <a:cubicBezTo>
                    <a:pt x="76" y="123"/>
                    <a:pt x="68" y="126"/>
                    <a:pt x="71" y="128"/>
                  </a:cubicBezTo>
                  <a:cubicBezTo>
                    <a:pt x="73" y="129"/>
                    <a:pt x="73" y="135"/>
                    <a:pt x="73" y="137"/>
                  </a:cubicBezTo>
                  <a:cubicBezTo>
                    <a:pt x="73" y="140"/>
                    <a:pt x="79" y="147"/>
                    <a:pt x="78" y="150"/>
                  </a:cubicBezTo>
                  <a:cubicBezTo>
                    <a:pt x="77" y="152"/>
                    <a:pt x="72" y="155"/>
                    <a:pt x="72" y="158"/>
                  </a:cubicBezTo>
                  <a:cubicBezTo>
                    <a:pt x="72" y="162"/>
                    <a:pt x="73" y="165"/>
                    <a:pt x="71" y="165"/>
                  </a:cubicBezTo>
                  <a:cubicBezTo>
                    <a:pt x="69" y="166"/>
                    <a:pt x="64" y="168"/>
                    <a:pt x="61" y="170"/>
                  </a:cubicBezTo>
                  <a:cubicBezTo>
                    <a:pt x="58" y="172"/>
                    <a:pt x="54" y="172"/>
                    <a:pt x="52" y="175"/>
                  </a:cubicBezTo>
                  <a:cubicBezTo>
                    <a:pt x="51" y="178"/>
                    <a:pt x="49" y="181"/>
                    <a:pt x="43" y="180"/>
                  </a:cubicBezTo>
                  <a:cubicBezTo>
                    <a:pt x="39" y="180"/>
                    <a:pt x="37" y="179"/>
                    <a:pt x="33" y="183"/>
                  </a:cubicBezTo>
                  <a:cubicBezTo>
                    <a:pt x="30" y="188"/>
                    <a:pt x="29" y="186"/>
                    <a:pt x="26" y="188"/>
                  </a:cubicBezTo>
                  <a:cubicBezTo>
                    <a:pt x="24" y="190"/>
                    <a:pt x="21" y="186"/>
                    <a:pt x="19" y="186"/>
                  </a:cubicBezTo>
                  <a:cubicBezTo>
                    <a:pt x="17" y="185"/>
                    <a:pt x="15" y="188"/>
                    <a:pt x="13" y="188"/>
                  </a:cubicBezTo>
                  <a:cubicBezTo>
                    <a:pt x="11" y="188"/>
                    <a:pt x="9" y="191"/>
                    <a:pt x="6" y="192"/>
                  </a:cubicBezTo>
                  <a:cubicBezTo>
                    <a:pt x="4" y="193"/>
                    <a:pt x="1" y="192"/>
                    <a:pt x="1" y="195"/>
                  </a:cubicBezTo>
                  <a:cubicBezTo>
                    <a:pt x="1" y="197"/>
                    <a:pt x="1" y="199"/>
                    <a:pt x="0" y="20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2" y="214"/>
                    <a:pt x="12" y="217"/>
                  </a:cubicBezTo>
                  <a:cubicBezTo>
                    <a:pt x="13" y="221"/>
                    <a:pt x="15" y="232"/>
                    <a:pt x="15" y="232"/>
                  </a:cubicBezTo>
                  <a:cubicBezTo>
                    <a:pt x="15" y="232"/>
                    <a:pt x="15" y="232"/>
                    <a:pt x="14" y="232"/>
                  </a:cubicBezTo>
                  <a:cubicBezTo>
                    <a:pt x="19" y="236"/>
                    <a:pt x="25" y="239"/>
                    <a:pt x="25" y="241"/>
                  </a:cubicBezTo>
                  <a:cubicBezTo>
                    <a:pt x="25" y="242"/>
                    <a:pt x="25" y="247"/>
                    <a:pt x="30" y="249"/>
                  </a:cubicBezTo>
                  <a:cubicBezTo>
                    <a:pt x="34" y="251"/>
                    <a:pt x="37" y="253"/>
                    <a:pt x="39" y="254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4" y="252"/>
                    <a:pt x="44" y="252"/>
                    <a:pt x="44" y="252"/>
                  </a:cubicBezTo>
                  <a:cubicBezTo>
                    <a:pt x="44" y="252"/>
                    <a:pt x="45" y="253"/>
                    <a:pt x="47" y="255"/>
                  </a:cubicBezTo>
                  <a:cubicBezTo>
                    <a:pt x="48" y="251"/>
                    <a:pt x="55" y="247"/>
                    <a:pt x="59" y="247"/>
                  </a:cubicBezTo>
                  <a:cubicBezTo>
                    <a:pt x="64" y="248"/>
                    <a:pt x="73" y="255"/>
                    <a:pt x="72" y="258"/>
                  </a:cubicBezTo>
                  <a:cubicBezTo>
                    <a:pt x="71" y="261"/>
                    <a:pt x="64" y="271"/>
                    <a:pt x="61" y="272"/>
                  </a:cubicBezTo>
                  <a:cubicBezTo>
                    <a:pt x="60" y="272"/>
                    <a:pt x="58" y="272"/>
                    <a:pt x="56" y="272"/>
                  </a:cubicBezTo>
                  <a:cubicBezTo>
                    <a:pt x="56" y="274"/>
                    <a:pt x="56" y="275"/>
                    <a:pt x="56" y="276"/>
                  </a:cubicBezTo>
                  <a:cubicBezTo>
                    <a:pt x="56" y="278"/>
                    <a:pt x="60" y="282"/>
                    <a:pt x="62" y="286"/>
                  </a:cubicBezTo>
                  <a:cubicBezTo>
                    <a:pt x="64" y="290"/>
                    <a:pt x="58" y="292"/>
                    <a:pt x="55" y="290"/>
                  </a:cubicBezTo>
                  <a:cubicBezTo>
                    <a:pt x="52" y="287"/>
                    <a:pt x="51" y="292"/>
                    <a:pt x="52" y="295"/>
                  </a:cubicBezTo>
                  <a:cubicBezTo>
                    <a:pt x="54" y="297"/>
                    <a:pt x="53" y="303"/>
                    <a:pt x="56" y="304"/>
                  </a:cubicBezTo>
                  <a:cubicBezTo>
                    <a:pt x="60" y="304"/>
                    <a:pt x="62" y="310"/>
                    <a:pt x="66" y="310"/>
                  </a:cubicBezTo>
                  <a:cubicBezTo>
                    <a:pt x="69" y="310"/>
                    <a:pt x="73" y="316"/>
                    <a:pt x="73" y="316"/>
                  </a:cubicBezTo>
                  <a:cubicBezTo>
                    <a:pt x="73" y="316"/>
                    <a:pt x="77" y="319"/>
                    <a:pt x="77" y="321"/>
                  </a:cubicBezTo>
                  <a:cubicBezTo>
                    <a:pt x="77" y="321"/>
                    <a:pt x="77" y="321"/>
                    <a:pt x="77" y="322"/>
                  </a:cubicBezTo>
                  <a:cubicBezTo>
                    <a:pt x="81" y="321"/>
                    <a:pt x="84" y="321"/>
                    <a:pt x="84" y="320"/>
                  </a:cubicBezTo>
                  <a:cubicBezTo>
                    <a:pt x="85" y="318"/>
                    <a:pt x="90" y="318"/>
                    <a:pt x="93" y="321"/>
                  </a:cubicBezTo>
                  <a:cubicBezTo>
                    <a:pt x="97" y="325"/>
                    <a:pt x="111" y="334"/>
                    <a:pt x="116" y="338"/>
                  </a:cubicBezTo>
                  <a:cubicBezTo>
                    <a:pt x="121" y="342"/>
                    <a:pt x="134" y="347"/>
                    <a:pt x="138" y="347"/>
                  </a:cubicBezTo>
                  <a:cubicBezTo>
                    <a:pt x="142" y="347"/>
                    <a:pt x="146" y="350"/>
                    <a:pt x="153" y="350"/>
                  </a:cubicBezTo>
                  <a:cubicBezTo>
                    <a:pt x="154" y="349"/>
                    <a:pt x="154" y="350"/>
                    <a:pt x="155" y="350"/>
                  </a:cubicBezTo>
                  <a:cubicBezTo>
                    <a:pt x="156" y="349"/>
                    <a:pt x="158" y="349"/>
                    <a:pt x="159" y="347"/>
                  </a:cubicBezTo>
                  <a:cubicBezTo>
                    <a:pt x="161" y="344"/>
                    <a:pt x="163" y="349"/>
                    <a:pt x="162" y="353"/>
                  </a:cubicBezTo>
                  <a:cubicBezTo>
                    <a:pt x="162" y="354"/>
                    <a:pt x="162" y="356"/>
                    <a:pt x="163" y="358"/>
                  </a:cubicBezTo>
                  <a:cubicBezTo>
                    <a:pt x="164" y="356"/>
                    <a:pt x="165" y="355"/>
                    <a:pt x="166" y="353"/>
                  </a:cubicBezTo>
                  <a:cubicBezTo>
                    <a:pt x="168" y="347"/>
                    <a:pt x="171" y="348"/>
                    <a:pt x="174" y="346"/>
                  </a:cubicBezTo>
                  <a:cubicBezTo>
                    <a:pt x="176" y="344"/>
                    <a:pt x="178" y="345"/>
                    <a:pt x="183" y="347"/>
                  </a:cubicBezTo>
                  <a:cubicBezTo>
                    <a:pt x="187" y="350"/>
                    <a:pt x="189" y="345"/>
                    <a:pt x="196" y="351"/>
                  </a:cubicBezTo>
                  <a:cubicBezTo>
                    <a:pt x="197" y="350"/>
                    <a:pt x="199" y="349"/>
                    <a:pt x="200" y="349"/>
                  </a:cubicBezTo>
                  <a:cubicBezTo>
                    <a:pt x="201" y="349"/>
                    <a:pt x="203" y="347"/>
                    <a:pt x="205" y="345"/>
                  </a:cubicBezTo>
                  <a:cubicBezTo>
                    <a:pt x="207" y="342"/>
                    <a:pt x="207" y="340"/>
                    <a:pt x="210" y="340"/>
                  </a:cubicBezTo>
                  <a:cubicBezTo>
                    <a:pt x="212" y="341"/>
                    <a:pt x="214" y="337"/>
                    <a:pt x="219" y="334"/>
                  </a:cubicBezTo>
                  <a:cubicBezTo>
                    <a:pt x="225" y="331"/>
                    <a:pt x="230" y="336"/>
                    <a:pt x="233" y="333"/>
                  </a:cubicBezTo>
                  <a:cubicBezTo>
                    <a:pt x="235" y="331"/>
                    <a:pt x="239" y="330"/>
                    <a:pt x="239" y="333"/>
                  </a:cubicBezTo>
                  <a:cubicBezTo>
                    <a:pt x="239" y="335"/>
                    <a:pt x="242" y="337"/>
                    <a:pt x="243" y="340"/>
                  </a:cubicBezTo>
                  <a:cubicBezTo>
                    <a:pt x="244" y="342"/>
                    <a:pt x="248" y="343"/>
                    <a:pt x="249" y="344"/>
                  </a:cubicBezTo>
                  <a:cubicBezTo>
                    <a:pt x="250" y="343"/>
                    <a:pt x="251" y="343"/>
                    <a:pt x="251" y="343"/>
                  </a:cubicBezTo>
                  <a:cubicBezTo>
                    <a:pt x="254" y="341"/>
                    <a:pt x="259" y="343"/>
                    <a:pt x="259" y="346"/>
                  </a:cubicBezTo>
                  <a:cubicBezTo>
                    <a:pt x="259" y="349"/>
                    <a:pt x="259" y="352"/>
                    <a:pt x="261" y="352"/>
                  </a:cubicBezTo>
                  <a:cubicBezTo>
                    <a:pt x="264" y="352"/>
                    <a:pt x="266" y="352"/>
                    <a:pt x="266" y="358"/>
                  </a:cubicBezTo>
                  <a:cubicBezTo>
                    <a:pt x="266" y="363"/>
                    <a:pt x="268" y="369"/>
                    <a:pt x="263" y="374"/>
                  </a:cubicBezTo>
                  <a:cubicBezTo>
                    <a:pt x="258" y="379"/>
                    <a:pt x="253" y="387"/>
                    <a:pt x="254" y="390"/>
                  </a:cubicBezTo>
                  <a:cubicBezTo>
                    <a:pt x="255" y="392"/>
                    <a:pt x="252" y="397"/>
                    <a:pt x="256" y="395"/>
                  </a:cubicBezTo>
                  <a:cubicBezTo>
                    <a:pt x="259" y="394"/>
                    <a:pt x="267" y="395"/>
                    <a:pt x="266" y="397"/>
                  </a:cubicBezTo>
                  <a:cubicBezTo>
                    <a:pt x="265" y="399"/>
                    <a:pt x="266" y="406"/>
                    <a:pt x="270" y="407"/>
                  </a:cubicBezTo>
                  <a:cubicBezTo>
                    <a:pt x="273" y="407"/>
                    <a:pt x="275" y="409"/>
                    <a:pt x="274" y="412"/>
                  </a:cubicBezTo>
                  <a:cubicBezTo>
                    <a:pt x="273" y="415"/>
                    <a:pt x="271" y="419"/>
                    <a:pt x="274" y="419"/>
                  </a:cubicBezTo>
                  <a:cubicBezTo>
                    <a:pt x="277" y="419"/>
                    <a:pt x="281" y="419"/>
                    <a:pt x="280" y="422"/>
                  </a:cubicBezTo>
                  <a:cubicBezTo>
                    <a:pt x="280" y="425"/>
                    <a:pt x="282" y="428"/>
                    <a:pt x="287" y="426"/>
                  </a:cubicBezTo>
                  <a:cubicBezTo>
                    <a:pt x="290" y="425"/>
                    <a:pt x="292" y="424"/>
                    <a:pt x="292" y="425"/>
                  </a:cubicBezTo>
                  <a:cubicBezTo>
                    <a:pt x="294" y="425"/>
                    <a:pt x="294" y="429"/>
                    <a:pt x="298" y="430"/>
                  </a:cubicBezTo>
                  <a:cubicBezTo>
                    <a:pt x="301" y="431"/>
                    <a:pt x="300" y="422"/>
                    <a:pt x="298" y="421"/>
                  </a:cubicBezTo>
                  <a:cubicBezTo>
                    <a:pt x="297" y="420"/>
                    <a:pt x="299" y="414"/>
                    <a:pt x="300" y="415"/>
                  </a:cubicBezTo>
                  <a:cubicBezTo>
                    <a:pt x="301" y="417"/>
                    <a:pt x="305" y="415"/>
                    <a:pt x="308" y="413"/>
                  </a:cubicBezTo>
                  <a:cubicBezTo>
                    <a:pt x="310" y="410"/>
                    <a:pt x="314" y="415"/>
                    <a:pt x="316" y="412"/>
                  </a:cubicBezTo>
                  <a:cubicBezTo>
                    <a:pt x="318" y="409"/>
                    <a:pt x="322" y="414"/>
                    <a:pt x="326" y="412"/>
                  </a:cubicBezTo>
                  <a:cubicBezTo>
                    <a:pt x="330" y="410"/>
                    <a:pt x="332" y="414"/>
                    <a:pt x="333" y="410"/>
                  </a:cubicBezTo>
                  <a:cubicBezTo>
                    <a:pt x="335" y="407"/>
                    <a:pt x="341" y="403"/>
                    <a:pt x="342" y="405"/>
                  </a:cubicBezTo>
                  <a:cubicBezTo>
                    <a:pt x="344" y="406"/>
                    <a:pt x="344" y="409"/>
                    <a:pt x="352" y="410"/>
                  </a:cubicBezTo>
                  <a:cubicBezTo>
                    <a:pt x="359" y="410"/>
                    <a:pt x="355" y="414"/>
                    <a:pt x="355" y="416"/>
                  </a:cubicBezTo>
                  <a:cubicBezTo>
                    <a:pt x="355" y="418"/>
                    <a:pt x="363" y="424"/>
                    <a:pt x="366" y="425"/>
                  </a:cubicBezTo>
                  <a:cubicBezTo>
                    <a:pt x="366" y="425"/>
                    <a:pt x="367" y="425"/>
                    <a:pt x="368" y="427"/>
                  </a:cubicBezTo>
                  <a:cubicBezTo>
                    <a:pt x="370" y="425"/>
                    <a:pt x="374" y="427"/>
                    <a:pt x="375" y="425"/>
                  </a:cubicBezTo>
                  <a:cubicBezTo>
                    <a:pt x="376" y="422"/>
                    <a:pt x="380" y="423"/>
                    <a:pt x="381" y="425"/>
                  </a:cubicBezTo>
                  <a:cubicBezTo>
                    <a:pt x="383" y="428"/>
                    <a:pt x="384" y="428"/>
                    <a:pt x="388" y="425"/>
                  </a:cubicBezTo>
                  <a:cubicBezTo>
                    <a:pt x="391" y="422"/>
                    <a:pt x="393" y="428"/>
                    <a:pt x="391" y="430"/>
                  </a:cubicBezTo>
                  <a:cubicBezTo>
                    <a:pt x="389" y="431"/>
                    <a:pt x="390" y="437"/>
                    <a:pt x="393" y="440"/>
                  </a:cubicBezTo>
                  <a:cubicBezTo>
                    <a:pt x="396" y="443"/>
                    <a:pt x="397" y="438"/>
                    <a:pt x="396" y="435"/>
                  </a:cubicBezTo>
                  <a:cubicBezTo>
                    <a:pt x="396" y="432"/>
                    <a:pt x="402" y="429"/>
                    <a:pt x="412" y="425"/>
                  </a:cubicBezTo>
                  <a:cubicBezTo>
                    <a:pt x="423" y="422"/>
                    <a:pt x="434" y="414"/>
                    <a:pt x="434" y="412"/>
                  </a:cubicBezTo>
                  <a:cubicBezTo>
                    <a:pt x="434" y="411"/>
                    <a:pt x="442" y="415"/>
                    <a:pt x="445" y="413"/>
                  </a:cubicBezTo>
                  <a:cubicBezTo>
                    <a:pt x="449" y="410"/>
                    <a:pt x="461" y="410"/>
                    <a:pt x="465" y="410"/>
                  </a:cubicBezTo>
                  <a:cubicBezTo>
                    <a:pt x="468" y="409"/>
                    <a:pt x="468" y="407"/>
                    <a:pt x="471" y="404"/>
                  </a:cubicBezTo>
                  <a:cubicBezTo>
                    <a:pt x="475" y="401"/>
                    <a:pt x="474" y="400"/>
                    <a:pt x="478" y="398"/>
                  </a:cubicBezTo>
                  <a:cubicBezTo>
                    <a:pt x="482" y="397"/>
                    <a:pt x="484" y="394"/>
                    <a:pt x="484" y="392"/>
                  </a:cubicBezTo>
                  <a:cubicBezTo>
                    <a:pt x="484" y="390"/>
                    <a:pt x="492" y="389"/>
                    <a:pt x="492" y="387"/>
                  </a:cubicBezTo>
                  <a:cubicBezTo>
                    <a:pt x="492" y="385"/>
                    <a:pt x="498" y="384"/>
                    <a:pt x="498" y="381"/>
                  </a:cubicBezTo>
                  <a:cubicBezTo>
                    <a:pt x="498" y="379"/>
                    <a:pt x="501" y="379"/>
                    <a:pt x="503" y="377"/>
                  </a:cubicBezTo>
                  <a:cubicBezTo>
                    <a:pt x="504" y="375"/>
                    <a:pt x="501" y="369"/>
                    <a:pt x="504" y="368"/>
                  </a:cubicBezTo>
                  <a:cubicBezTo>
                    <a:pt x="507" y="368"/>
                    <a:pt x="503" y="364"/>
                    <a:pt x="503" y="363"/>
                  </a:cubicBezTo>
                  <a:cubicBezTo>
                    <a:pt x="502" y="361"/>
                    <a:pt x="508" y="361"/>
                    <a:pt x="510" y="359"/>
                  </a:cubicBezTo>
                  <a:cubicBezTo>
                    <a:pt x="513" y="357"/>
                    <a:pt x="515" y="355"/>
                    <a:pt x="516" y="351"/>
                  </a:cubicBezTo>
                  <a:cubicBezTo>
                    <a:pt x="516" y="348"/>
                    <a:pt x="521" y="345"/>
                    <a:pt x="523" y="345"/>
                  </a:cubicBezTo>
                  <a:cubicBezTo>
                    <a:pt x="525" y="344"/>
                    <a:pt x="526" y="339"/>
                    <a:pt x="525" y="335"/>
                  </a:cubicBezTo>
                  <a:cubicBezTo>
                    <a:pt x="525" y="332"/>
                    <a:pt x="529" y="333"/>
                    <a:pt x="527" y="331"/>
                  </a:cubicBezTo>
                  <a:cubicBezTo>
                    <a:pt x="525" y="330"/>
                    <a:pt x="528" y="325"/>
                    <a:pt x="532" y="324"/>
                  </a:cubicBezTo>
                  <a:cubicBezTo>
                    <a:pt x="536" y="323"/>
                    <a:pt x="529" y="321"/>
                    <a:pt x="527" y="323"/>
                  </a:cubicBezTo>
                  <a:cubicBezTo>
                    <a:pt x="525" y="325"/>
                    <a:pt x="523" y="318"/>
                    <a:pt x="521" y="321"/>
                  </a:cubicBezTo>
                  <a:cubicBezTo>
                    <a:pt x="519" y="323"/>
                    <a:pt x="513" y="319"/>
                    <a:pt x="517" y="318"/>
                  </a:cubicBezTo>
                  <a:cubicBezTo>
                    <a:pt x="520" y="317"/>
                    <a:pt x="526" y="313"/>
                    <a:pt x="529" y="312"/>
                  </a:cubicBezTo>
                  <a:cubicBezTo>
                    <a:pt x="531" y="312"/>
                    <a:pt x="525" y="306"/>
                    <a:pt x="522" y="306"/>
                  </a:cubicBezTo>
                  <a:cubicBezTo>
                    <a:pt x="519" y="306"/>
                    <a:pt x="515" y="299"/>
                    <a:pt x="512" y="299"/>
                  </a:cubicBezTo>
                  <a:cubicBezTo>
                    <a:pt x="508" y="299"/>
                    <a:pt x="514" y="297"/>
                    <a:pt x="518" y="299"/>
                  </a:cubicBezTo>
                  <a:cubicBezTo>
                    <a:pt x="522" y="301"/>
                    <a:pt x="526" y="302"/>
                    <a:pt x="528" y="301"/>
                  </a:cubicBezTo>
                  <a:cubicBezTo>
                    <a:pt x="530" y="299"/>
                    <a:pt x="522" y="292"/>
                    <a:pt x="519" y="290"/>
                  </a:cubicBezTo>
                  <a:cubicBezTo>
                    <a:pt x="516" y="288"/>
                    <a:pt x="518" y="284"/>
                    <a:pt x="517" y="283"/>
                  </a:cubicBezTo>
                  <a:cubicBezTo>
                    <a:pt x="515" y="282"/>
                    <a:pt x="511" y="273"/>
                    <a:pt x="509" y="269"/>
                  </a:cubicBezTo>
                  <a:cubicBezTo>
                    <a:pt x="508" y="266"/>
                    <a:pt x="501" y="265"/>
                    <a:pt x="499" y="262"/>
                  </a:cubicBezTo>
                  <a:cubicBezTo>
                    <a:pt x="498" y="260"/>
                    <a:pt x="500" y="254"/>
                    <a:pt x="505" y="252"/>
                  </a:cubicBezTo>
                  <a:cubicBezTo>
                    <a:pt x="510" y="250"/>
                    <a:pt x="508" y="245"/>
                    <a:pt x="510" y="246"/>
                  </a:cubicBezTo>
                  <a:cubicBezTo>
                    <a:pt x="512" y="246"/>
                    <a:pt x="514" y="245"/>
                    <a:pt x="516" y="242"/>
                  </a:cubicBezTo>
                  <a:cubicBezTo>
                    <a:pt x="518" y="238"/>
                    <a:pt x="521" y="240"/>
                    <a:pt x="523" y="238"/>
                  </a:cubicBezTo>
                  <a:cubicBezTo>
                    <a:pt x="525" y="236"/>
                    <a:pt x="533" y="236"/>
                    <a:pt x="536" y="234"/>
                  </a:cubicBezTo>
                  <a:cubicBezTo>
                    <a:pt x="539" y="232"/>
                    <a:pt x="533" y="226"/>
                    <a:pt x="529" y="227"/>
                  </a:cubicBezTo>
                  <a:cubicBezTo>
                    <a:pt x="526" y="228"/>
                    <a:pt x="521" y="227"/>
                    <a:pt x="518" y="223"/>
                  </a:cubicBezTo>
                  <a:cubicBezTo>
                    <a:pt x="516" y="219"/>
                    <a:pt x="509" y="230"/>
                    <a:pt x="503" y="232"/>
                  </a:cubicBezTo>
                  <a:cubicBezTo>
                    <a:pt x="498" y="235"/>
                    <a:pt x="495" y="228"/>
                    <a:pt x="496" y="223"/>
                  </a:cubicBezTo>
                  <a:cubicBezTo>
                    <a:pt x="498" y="219"/>
                    <a:pt x="492" y="219"/>
                    <a:pt x="485" y="219"/>
                  </a:cubicBezTo>
                  <a:cubicBezTo>
                    <a:pt x="477" y="220"/>
                    <a:pt x="480" y="206"/>
                    <a:pt x="485" y="205"/>
                  </a:cubicBezTo>
                  <a:cubicBezTo>
                    <a:pt x="489" y="205"/>
                    <a:pt x="496" y="210"/>
                    <a:pt x="499" y="201"/>
                  </a:cubicBezTo>
                  <a:cubicBezTo>
                    <a:pt x="501" y="193"/>
                    <a:pt x="505" y="199"/>
                    <a:pt x="512" y="192"/>
                  </a:cubicBezTo>
                  <a:cubicBezTo>
                    <a:pt x="518" y="185"/>
                    <a:pt x="525" y="180"/>
                    <a:pt x="531" y="185"/>
                  </a:cubicBezTo>
                  <a:cubicBezTo>
                    <a:pt x="536" y="189"/>
                    <a:pt x="525" y="196"/>
                    <a:pt x="523" y="200"/>
                  </a:cubicBezTo>
                  <a:cubicBezTo>
                    <a:pt x="521" y="204"/>
                    <a:pt x="525" y="205"/>
                    <a:pt x="522" y="209"/>
                  </a:cubicBezTo>
                  <a:cubicBezTo>
                    <a:pt x="518" y="212"/>
                    <a:pt x="523" y="213"/>
                    <a:pt x="529" y="208"/>
                  </a:cubicBezTo>
                  <a:cubicBezTo>
                    <a:pt x="536" y="204"/>
                    <a:pt x="544" y="199"/>
                    <a:pt x="550" y="197"/>
                  </a:cubicBezTo>
                  <a:cubicBezTo>
                    <a:pt x="552" y="196"/>
                    <a:pt x="554" y="196"/>
                    <a:pt x="556" y="196"/>
                  </a:cubicBezTo>
                  <a:cubicBezTo>
                    <a:pt x="557" y="194"/>
                    <a:pt x="558" y="192"/>
                    <a:pt x="559" y="191"/>
                  </a:cubicBezTo>
                  <a:cubicBezTo>
                    <a:pt x="563" y="189"/>
                    <a:pt x="578" y="182"/>
                    <a:pt x="580" y="179"/>
                  </a:cubicBezTo>
                  <a:cubicBezTo>
                    <a:pt x="582" y="177"/>
                    <a:pt x="584" y="171"/>
                    <a:pt x="587" y="171"/>
                  </a:cubicBezTo>
                  <a:cubicBezTo>
                    <a:pt x="590" y="171"/>
                    <a:pt x="590" y="174"/>
                    <a:pt x="594" y="174"/>
                  </a:cubicBezTo>
                  <a:cubicBezTo>
                    <a:pt x="599" y="174"/>
                    <a:pt x="604" y="176"/>
                    <a:pt x="602" y="172"/>
                  </a:cubicBezTo>
                  <a:cubicBezTo>
                    <a:pt x="599" y="169"/>
                    <a:pt x="601" y="169"/>
                    <a:pt x="606" y="168"/>
                  </a:cubicBezTo>
                  <a:cubicBezTo>
                    <a:pt x="611" y="167"/>
                    <a:pt x="610" y="162"/>
                    <a:pt x="614" y="162"/>
                  </a:cubicBezTo>
                  <a:cubicBezTo>
                    <a:pt x="618" y="162"/>
                    <a:pt x="617" y="153"/>
                    <a:pt x="621" y="153"/>
                  </a:cubicBezTo>
                  <a:cubicBezTo>
                    <a:pt x="624" y="153"/>
                    <a:pt x="626" y="158"/>
                    <a:pt x="630" y="157"/>
                  </a:cubicBezTo>
                  <a:cubicBezTo>
                    <a:pt x="631" y="157"/>
                    <a:pt x="632" y="157"/>
                    <a:pt x="633" y="157"/>
                  </a:cubicBezTo>
                  <a:cubicBezTo>
                    <a:pt x="634" y="157"/>
                    <a:pt x="635" y="156"/>
                    <a:pt x="636" y="155"/>
                  </a:cubicBezTo>
                  <a:cubicBezTo>
                    <a:pt x="635" y="151"/>
                    <a:pt x="636" y="147"/>
                    <a:pt x="635" y="145"/>
                  </a:cubicBezTo>
                  <a:cubicBezTo>
                    <a:pt x="633" y="141"/>
                    <a:pt x="635" y="138"/>
                    <a:pt x="634" y="135"/>
                  </a:cubicBezTo>
                  <a:cubicBezTo>
                    <a:pt x="634" y="133"/>
                    <a:pt x="633" y="127"/>
                    <a:pt x="636" y="127"/>
                  </a:cubicBezTo>
                  <a:cubicBezTo>
                    <a:pt x="639" y="127"/>
                    <a:pt x="642" y="121"/>
                    <a:pt x="645" y="123"/>
                  </a:cubicBezTo>
                  <a:cubicBezTo>
                    <a:pt x="649" y="125"/>
                    <a:pt x="655" y="126"/>
                    <a:pt x="655" y="123"/>
                  </a:cubicBezTo>
                  <a:cubicBezTo>
                    <a:pt x="655" y="120"/>
                    <a:pt x="660" y="120"/>
                    <a:pt x="661" y="116"/>
                  </a:cubicBezTo>
                  <a:cubicBezTo>
                    <a:pt x="661" y="112"/>
                    <a:pt x="666" y="111"/>
                    <a:pt x="667" y="107"/>
                  </a:cubicBezTo>
                  <a:cubicBezTo>
                    <a:pt x="668" y="103"/>
                    <a:pt x="670" y="95"/>
                    <a:pt x="673" y="93"/>
                  </a:cubicBezTo>
                  <a:cubicBezTo>
                    <a:pt x="677" y="91"/>
                    <a:pt x="673" y="89"/>
                    <a:pt x="673" y="83"/>
                  </a:cubicBezTo>
                  <a:close/>
                  <a:moveTo>
                    <a:pt x="510" y="399"/>
                  </a:moveTo>
                  <a:cubicBezTo>
                    <a:pt x="506" y="412"/>
                    <a:pt x="515" y="419"/>
                    <a:pt x="516" y="418"/>
                  </a:cubicBezTo>
                  <a:cubicBezTo>
                    <a:pt x="519" y="416"/>
                    <a:pt x="533" y="387"/>
                    <a:pt x="530" y="383"/>
                  </a:cubicBezTo>
                  <a:cubicBezTo>
                    <a:pt x="527" y="379"/>
                    <a:pt x="513" y="386"/>
                    <a:pt x="510" y="399"/>
                  </a:cubicBezTo>
                  <a:close/>
                  <a:moveTo>
                    <a:pt x="391" y="444"/>
                  </a:moveTo>
                  <a:cubicBezTo>
                    <a:pt x="386" y="444"/>
                    <a:pt x="375" y="451"/>
                    <a:pt x="380" y="460"/>
                  </a:cubicBezTo>
                  <a:cubicBezTo>
                    <a:pt x="384" y="469"/>
                    <a:pt x="398" y="463"/>
                    <a:pt x="399" y="459"/>
                  </a:cubicBezTo>
                  <a:cubicBezTo>
                    <a:pt x="399" y="455"/>
                    <a:pt x="406" y="448"/>
                    <a:pt x="405" y="445"/>
                  </a:cubicBezTo>
                  <a:cubicBezTo>
                    <a:pt x="404" y="443"/>
                    <a:pt x="395" y="444"/>
                    <a:pt x="391" y="44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0" name="Freeform 143"/>
            <p:cNvSpPr>
              <a:spLocks noEditPoints="1"/>
            </p:cNvSpPr>
            <p:nvPr/>
          </p:nvSpPr>
          <p:spPr bwMode="auto">
            <a:xfrm>
              <a:off x="6395075" y="2855872"/>
              <a:ext cx="160380" cy="225267"/>
            </a:xfrm>
            <a:custGeom>
              <a:avLst/>
              <a:gdLst/>
              <a:ahLst/>
              <a:cxnLst>
                <a:cxn ang="0">
                  <a:pos x="58" y="59"/>
                </a:cxn>
                <a:cxn ang="0">
                  <a:pos x="72" y="69"/>
                </a:cxn>
                <a:cxn ang="0">
                  <a:pos x="75" y="79"/>
                </a:cxn>
                <a:cxn ang="0">
                  <a:pos x="80" y="84"/>
                </a:cxn>
                <a:cxn ang="0">
                  <a:pos x="85" y="98"/>
                </a:cxn>
                <a:cxn ang="0">
                  <a:pos x="89" y="95"/>
                </a:cxn>
                <a:cxn ang="0">
                  <a:pos x="94" y="88"/>
                </a:cxn>
                <a:cxn ang="0">
                  <a:pos x="91" y="75"/>
                </a:cxn>
                <a:cxn ang="0">
                  <a:pos x="78" y="66"/>
                </a:cxn>
                <a:cxn ang="0">
                  <a:pos x="71" y="56"/>
                </a:cxn>
                <a:cxn ang="0">
                  <a:pos x="55" y="53"/>
                </a:cxn>
                <a:cxn ang="0">
                  <a:pos x="49" y="43"/>
                </a:cxn>
                <a:cxn ang="0">
                  <a:pos x="57" y="27"/>
                </a:cxn>
                <a:cxn ang="0">
                  <a:pos x="56" y="8"/>
                </a:cxn>
                <a:cxn ang="0">
                  <a:pos x="54" y="4"/>
                </a:cxn>
                <a:cxn ang="0">
                  <a:pos x="38" y="3"/>
                </a:cxn>
                <a:cxn ang="0">
                  <a:pos x="36" y="29"/>
                </a:cxn>
                <a:cxn ang="0">
                  <a:pos x="30" y="28"/>
                </a:cxn>
                <a:cxn ang="0">
                  <a:pos x="33" y="43"/>
                </a:cxn>
                <a:cxn ang="0">
                  <a:pos x="36" y="52"/>
                </a:cxn>
                <a:cxn ang="0">
                  <a:pos x="48" y="56"/>
                </a:cxn>
                <a:cxn ang="0">
                  <a:pos x="58" y="59"/>
                </a:cxn>
                <a:cxn ang="0">
                  <a:pos x="37" y="62"/>
                </a:cxn>
                <a:cxn ang="0">
                  <a:pos x="47" y="74"/>
                </a:cxn>
                <a:cxn ang="0">
                  <a:pos x="37" y="62"/>
                </a:cxn>
                <a:cxn ang="0">
                  <a:pos x="55" y="94"/>
                </a:cxn>
                <a:cxn ang="0">
                  <a:pos x="61" y="91"/>
                </a:cxn>
                <a:cxn ang="0">
                  <a:pos x="62" y="100"/>
                </a:cxn>
                <a:cxn ang="0">
                  <a:pos x="64" y="112"/>
                </a:cxn>
                <a:cxn ang="0">
                  <a:pos x="76" y="94"/>
                </a:cxn>
                <a:cxn ang="0">
                  <a:pos x="72" y="92"/>
                </a:cxn>
                <a:cxn ang="0">
                  <a:pos x="55" y="79"/>
                </a:cxn>
                <a:cxn ang="0">
                  <a:pos x="55" y="94"/>
                </a:cxn>
                <a:cxn ang="0">
                  <a:pos x="16" y="101"/>
                </a:cxn>
                <a:cxn ang="0">
                  <a:pos x="2" y="119"/>
                </a:cxn>
                <a:cxn ang="0">
                  <a:pos x="22" y="100"/>
                </a:cxn>
                <a:cxn ang="0">
                  <a:pos x="25" y="88"/>
                </a:cxn>
                <a:cxn ang="0">
                  <a:pos x="16" y="101"/>
                </a:cxn>
                <a:cxn ang="0">
                  <a:pos x="75" y="107"/>
                </a:cxn>
                <a:cxn ang="0">
                  <a:pos x="84" y="102"/>
                </a:cxn>
                <a:cxn ang="0">
                  <a:pos x="75" y="107"/>
                </a:cxn>
                <a:cxn ang="0">
                  <a:pos x="105" y="133"/>
                </a:cxn>
                <a:cxn ang="0">
                  <a:pos x="103" y="108"/>
                </a:cxn>
                <a:cxn ang="0">
                  <a:pos x="95" y="108"/>
                </a:cxn>
                <a:cxn ang="0">
                  <a:pos x="88" y="114"/>
                </a:cxn>
                <a:cxn ang="0">
                  <a:pos x="82" y="119"/>
                </a:cxn>
                <a:cxn ang="0">
                  <a:pos x="72" y="116"/>
                </a:cxn>
                <a:cxn ang="0">
                  <a:pos x="59" y="124"/>
                </a:cxn>
                <a:cxn ang="0">
                  <a:pos x="54" y="136"/>
                </a:cxn>
                <a:cxn ang="0">
                  <a:pos x="64" y="130"/>
                </a:cxn>
                <a:cxn ang="0">
                  <a:pos x="73" y="127"/>
                </a:cxn>
                <a:cxn ang="0">
                  <a:pos x="82" y="147"/>
                </a:cxn>
                <a:cxn ang="0">
                  <a:pos x="94" y="153"/>
                </a:cxn>
                <a:cxn ang="0">
                  <a:pos x="93" y="138"/>
                </a:cxn>
                <a:cxn ang="0">
                  <a:pos x="105" y="133"/>
                </a:cxn>
              </a:cxnLst>
              <a:rect l="0" t="0" r="r" b="b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1" name="Freeform 144"/>
            <p:cNvSpPr>
              <a:spLocks noEditPoints="1"/>
            </p:cNvSpPr>
            <p:nvPr/>
          </p:nvSpPr>
          <p:spPr bwMode="auto">
            <a:xfrm>
              <a:off x="6792964" y="3218257"/>
              <a:ext cx="210575" cy="133447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4" y="76"/>
                </a:cxn>
                <a:cxn ang="0">
                  <a:pos x="83" y="71"/>
                </a:cxn>
                <a:cxn ang="0">
                  <a:pos x="75" y="56"/>
                </a:cxn>
                <a:cxn ang="0">
                  <a:pos x="72" y="47"/>
                </a:cxn>
                <a:cxn ang="0">
                  <a:pos x="75" y="39"/>
                </a:cxn>
                <a:cxn ang="0">
                  <a:pos x="52" y="27"/>
                </a:cxn>
                <a:cxn ang="0">
                  <a:pos x="8" y="3"/>
                </a:cxn>
                <a:cxn ang="0">
                  <a:pos x="0" y="0"/>
                </a:cxn>
                <a:cxn ang="0">
                  <a:pos x="0" y="71"/>
                </a:cxn>
                <a:cxn ang="0">
                  <a:pos x="12" y="75"/>
                </a:cxn>
                <a:cxn ang="0">
                  <a:pos x="25" y="68"/>
                </a:cxn>
                <a:cxn ang="0">
                  <a:pos x="32" y="59"/>
                </a:cxn>
                <a:cxn ang="0">
                  <a:pos x="56" y="65"/>
                </a:cxn>
                <a:cxn ang="0">
                  <a:pos x="80" y="87"/>
                </a:cxn>
                <a:cxn ang="0">
                  <a:pos x="104" y="91"/>
                </a:cxn>
                <a:cxn ang="0">
                  <a:pos x="102" y="84"/>
                </a:cxn>
                <a:cxn ang="0">
                  <a:pos x="121" y="25"/>
                </a:cxn>
                <a:cxn ang="0">
                  <a:pos x="108" y="33"/>
                </a:cxn>
                <a:cxn ang="0">
                  <a:pos x="84" y="34"/>
                </a:cxn>
                <a:cxn ang="0">
                  <a:pos x="102" y="42"/>
                </a:cxn>
                <a:cxn ang="0">
                  <a:pos x="125" y="30"/>
                </a:cxn>
                <a:cxn ang="0">
                  <a:pos x="129" y="20"/>
                </a:cxn>
                <a:cxn ang="0">
                  <a:pos x="121" y="25"/>
                </a:cxn>
                <a:cxn ang="0">
                  <a:pos x="133" y="12"/>
                </a:cxn>
                <a:cxn ang="0">
                  <a:pos x="129" y="13"/>
                </a:cxn>
                <a:cxn ang="0">
                  <a:pos x="136" y="23"/>
                </a:cxn>
                <a:cxn ang="0">
                  <a:pos x="133" y="12"/>
                </a:cxn>
              </a:cxnLst>
              <a:rect l="0" t="0" r="r" b="b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2" name="Freeform 145"/>
            <p:cNvSpPr/>
            <p:nvPr/>
          </p:nvSpPr>
          <p:spPr bwMode="auto">
            <a:xfrm>
              <a:off x="5789060" y="3008907"/>
              <a:ext cx="35505" cy="685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11"/>
                </a:cxn>
                <a:cxn ang="0">
                  <a:pos x="1" y="26"/>
                </a:cxn>
                <a:cxn ang="0">
                  <a:pos x="6" y="43"/>
                </a:cxn>
                <a:cxn ang="0">
                  <a:pos x="24" y="27"/>
                </a:cxn>
                <a:cxn ang="0">
                  <a:pos x="5" y="0"/>
                </a:cxn>
              </a:cxnLst>
              <a:rect l="0" t="0" r="r" b="b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3" name="Freeform 146"/>
            <p:cNvSpPr/>
            <p:nvPr/>
          </p:nvSpPr>
          <p:spPr bwMode="auto">
            <a:xfrm>
              <a:off x="5169578" y="3363946"/>
              <a:ext cx="123652" cy="244855"/>
            </a:xfrm>
            <a:custGeom>
              <a:avLst/>
              <a:gdLst/>
              <a:ahLst/>
              <a:cxnLst>
                <a:cxn ang="0">
                  <a:pos x="71" y="5"/>
                </a:cxn>
                <a:cxn ang="0">
                  <a:pos x="67" y="9"/>
                </a:cxn>
                <a:cxn ang="0">
                  <a:pos x="65" y="17"/>
                </a:cxn>
                <a:cxn ang="0">
                  <a:pos x="59" y="22"/>
                </a:cxn>
                <a:cxn ang="0">
                  <a:pos x="53" y="27"/>
                </a:cxn>
                <a:cxn ang="0">
                  <a:pos x="53" y="33"/>
                </a:cxn>
                <a:cxn ang="0">
                  <a:pos x="44" y="40"/>
                </a:cxn>
                <a:cxn ang="0">
                  <a:pos x="29" y="48"/>
                </a:cxn>
                <a:cxn ang="0">
                  <a:pos x="14" y="50"/>
                </a:cxn>
                <a:cxn ang="0">
                  <a:pos x="10" y="65"/>
                </a:cxn>
                <a:cxn ang="0">
                  <a:pos x="11" y="86"/>
                </a:cxn>
                <a:cxn ang="0">
                  <a:pos x="8" y="109"/>
                </a:cxn>
                <a:cxn ang="0">
                  <a:pos x="4" y="136"/>
                </a:cxn>
                <a:cxn ang="0">
                  <a:pos x="11" y="157"/>
                </a:cxn>
                <a:cxn ang="0">
                  <a:pos x="31" y="162"/>
                </a:cxn>
                <a:cxn ang="0">
                  <a:pos x="43" y="158"/>
                </a:cxn>
                <a:cxn ang="0">
                  <a:pos x="59" y="110"/>
                </a:cxn>
                <a:cxn ang="0">
                  <a:pos x="72" y="66"/>
                </a:cxn>
                <a:cxn ang="0">
                  <a:pos x="74" y="54"/>
                </a:cxn>
                <a:cxn ang="0">
                  <a:pos x="77" y="47"/>
                </a:cxn>
                <a:cxn ang="0">
                  <a:pos x="83" y="45"/>
                </a:cxn>
                <a:cxn ang="0">
                  <a:pos x="79" y="24"/>
                </a:cxn>
                <a:cxn ang="0">
                  <a:pos x="71" y="5"/>
                </a:cxn>
              </a:cxnLst>
              <a:rect l="0" t="0" r="r" b="b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4" name="Freeform 147"/>
            <p:cNvSpPr>
              <a:spLocks noEditPoints="1"/>
            </p:cNvSpPr>
            <p:nvPr/>
          </p:nvSpPr>
          <p:spPr bwMode="auto">
            <a:xfrm>
              <a:off x="5164681" y="2846077"/>
              <a:ext cx="199557" cy="121204"/>
            </a:xfrm>
            <a:custGeom>
              <a:avLst/>
              <a:gdLst/>
              <a:ahLst/>
              <a:cxnLst>
                <a:cxn ang="0">
                  <a:pos x="95" y="3"/>
                </a:cxn>
                <a:cxn ang="0">
                  <a:pos x="73" y="4"/>
                </a:cxn>
                <a:cxn ang="0">
                  <a:pos x="56" y="19"/>
                </a:cxn>
                <a:cxn ang="0">
                  <a:pos x="48" y="22"/>
                </a:cxn>
                <a:cxn ang="0">
                  <a:pos x="32" y="20"/>
                </a:cxn>
                <a:cxn ang="0">
                  <a:pos x="18" y="19"/>
                </a:cxn>
                <a:cxn ang="0">
                  <a:pos x="10" y="17"/>
                </a:cxn>
                <a:cxn ang="0">
                  <a:pos x="5" y="21"/>
                </a:cxn>
                <a:cxn ang="0">
                  <a:pos x="6" y="28"/>
                </a:cxn>
                <a:cxn ang="0">
                  <a:pos x="0" y="30"/>
                </a:cxn>
                <a:cxn ang="0">
                  <a:pos x="1" y="37"/>
                </a:cxn>
                <a:cxn ang="0">
                  <a:pos x="5" y="55"/>
                </a:cxn>
                <a:cxn ang="0">
                  <a:pos x="9" y="72"/>
                </a:cxn>
                <a:cxn ang="0">
                  <a:pos x="29" y="70"/>
                </a:cxn>
                <a:cxn ang="0">
                  <a:pos x="44" y="65"/>
                </a:cxn>
                <a:cxn ang="0">
                  <a:pos x="56" y="59"/>
                </a:cxn>
                <a:cxn ang="0">
                  <a:pos x="67" y="57"/>
                </a:cxn>
                <a:cxn ang="0">
                  <a:pos x="76" y="51"/>
                </a:cxn>
                <a:cxn ang="0">
                  <a:pos x="100" y="43"/>
                </a:cxn>
                <a:cxn ang="0">
                  <a:pos x="111" y="32"/>
                </a:cxn>
                <a:cxn ang="0">
                  <a:pos x="120" y="28"/>
                </a:cxn>
                <a:cxn ang="0">
                  <a:pos x="106" y="0"/>
                </a:cxn>
                <a:cxn ang="0">
                  <a:pos x="95" y="3"/>
                </a:cxn>
                <a:cxn ang="0">
                  <a:pos x="123" y="78"/>
                </a:cxn>
                <a:cxn ang="0">
                  <a:pos x="134" y="76"/>
                </a:cxn>
                <a:cxn ang="0">
                  <a:pos x="123" y="78"/>
                </a:cxn>
              </a:cxnLst>
              <a:rect l="0" t="0" r="r" b="b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5" name="Freeform 148"/>
            <p:cNvSpPr>
              <a:spLocks noEditPoints="1"/>
            </p:cNvSpPr>
            <p:nvPr/>
          </p:nvSpPr>
          <p:spPr bwMode="auto">
            <a:xfrm>
              <a:off x="7021904" y="3262331"/>
              <a:ext cx="134670" cy="96718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2540">
              <a:solidFill>
                <a:srgbClr val="0070C0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6" name="Freeform 149"/>
            <p:cNvSpPr>
              <a:spLocks noEditPoints="1"/>
            </p:cNvSpPr>
            <p:nvPr/>
          </p:nvSpPr>
          <p:spPr bwMode="auto">
            <a:xfrm>
              <a:off x="7021904" y="3262331"/>
              <a:ext cx="134670" cy="96718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7" name="Freeform 150"/>
            <p:cNvSpPr>
              <a:spLocks noEditPoints="1"/>
            </p:cNvSpPr>
            <p:nvPr/>
          </p:nvSpPr>
          <p:spPr bwMode="auto">
            <a:xfrm>
              <a:off x="6322843" y="3350479"/>
              <a:ext cx="681920" cy="607241"/>
            </a:xfrm>
            <a:custGeom>
              <a:avLst/>
              <a:gdLst/>
              <a:ahLst/>
              <a:cxnLst>
                <a:cxn ang="0">
                  <a:pos x="457" y="180"/>
                </a:cxn>
                <a:cxn ang="0">
                  <a:pos x="438" y="160"/>
                </a:cxn>
                <a:cxn ang="0">
                  <a:pos x="424" y="139"/>
                </a:cxn>
                <a:cxn ang="0">
                  <a:pos x="410" y="124"/>
                </a:cxn>
                <a:cxn ang="0">
                  <a:pos x="378" y="93"/>
                </a:cxn>
                <a:cxn ang="0">
                  <a:pos x="367" y="53"/>
                </a:cxn>
                <a:cxn ang="0">
                  <a:pos x="347" y="33"/>
                </a:cxn>
                <a:cxn ang="0">
                  <a:pos x="329" y="10"/>
                </a:cxn>
                <a:cxn ang="0">
                  <a:pos x="324" y="51"/>
                </a:cxn>
                <a:cxn ang="0">
                  <a:pos x="297" y="76"/>
                </a:cxn>
                <a:cxn ang="0">
                  <a:pos x="265" y="59"/>
                </a:cxn>
                <a:cxn ang="0">
                  <a:pos x="259" y="35"/>
                </a:cxn>
                <a:cxn ang="0">
                  <a:pos x="268" y="17"/>
                </a:cxn>
                <a:cxn ang="0">
                  <a:pos x="251" y="19"/>
                </a:cxn>
                <a:cxn ang="0">
                  <a:pos x="222" y="13"/>
                </a:cxn>
                <a:cxn ang="0">
                  <a:pos x="194" y="32"/>
                </a:cxn>
                <a:cxn ang="0">
                  <a:pos x="184" y="51"/>
                </a:cxn>
                <a:cxn ang="0">
                  <a:pos x="167" y="44"/>
                </a:cxn>
                <a:cxn ang="0">
                  <a:pos x="147" y="46"/>
                </a:cxn>
                <a:cxn ang="0">
                  <a:pos x="131" y="55"/>
                </a:cxn>
                <a:cxn ang="0">
                  <a:pos x="123" y="73"/>
                </a:cxn>
                <a:cxn ang="0">
                  <a:pos x="106" y="75"/>
                </a:cxn>
                <a:cxn ang="0">
                  <a:pos x="69" y="110"/>
                </a:cxn>
                <a:cxn ang="0">
                  <a:pos x="34" y="121"/>
                </a:cxn>
                <a:cxn ang="0">
                  <a:pos x="13" y="130"/>
                </a:cxn>
                <a:cxn ang="0">
                  <a:pos x="6" y="169"/>
                </a:cxn>
                <a:cxn ang="0">
                  <a:pos x="9" y="187"/>
                </a:cxn>
                <a:cxn ang="0">
                  <a:pos x="22" y="227"/>
                </a:cxn>
                <a:cxn ang="0">
                  <a:pos x="23" y="277"/>
                </a:cxn>
                <a:cxn ang="0">
                  <a:pos x="56" y="294"/>
                </a:cxn>
                <a:cxn ang="0">
                  <a:pos x="104" y="280"/>
                </a:cxn>
                <a:cxn ang="0">
                  <a:pos x="157" y="260"/>
                </a:cxn>
                <a:cxn ang="0">
                  <a:pos x="219" y="256"/>
                </a:cxn>
                <a:cxn ang="0">
                  <a:pos x="240" y="268"/>
                </a:cxn>
                <a:cxn ang="0">
                  <a:pos x="262" y="287"/>
                </a:cxn>
                <a:cxn ang="0">
                  <a:pos x="278" y="285"/>
                </a:cxn>
                <a:cxn ang="0">
                  <a:pos x="288" y="289"/>
                </a:cxn>
                <a:cxn ang="0">
                  <a:pos x="304" y="317"/>
                </a:cxn>
                <a:cxn ang="0">
                  <a:pos x="344" y="344"/>
                </a:cxn>
                <a:cxn ang="0">
                  <a:pos x="365" y="341"/>
                </a:cxn>
                <a:cxn ang="0">
                  <a:pos x="379" y="348"/>
                </a:cxn>
                <a:cxn ang="0">
                  <a:pos x="419" y="330"/>
                </a:cxn>
                <a:cxn ang="0">
                  <a:pos x="443" y="266"/>
                </a:cxn>
                <a:cxn ang="0">
                  <a:pos x="458" y="228"/>
                </a:cxn>
                <a:cxn ang="0">
                  <a:pos x="210" y="11"/>
                </a:cxn>
                <a:cxn ang="0">
                  <a:pos x="266" y="307"/>
                </a:cxn>
                <a:cxn ang="0">
                  <a:pos x="379" y="376"/>
                </a:cxn>
                <a:cxn ang="0">
                  <a:pos x="380" y="411"/>
                </a:cxn>
                <a:cxn ang="0">
                  <a:pos x="395" y="402"/>
                </a:cxn>
                <a:cxn ang="0">
                  <a:pos x="379" y="376"/>
                </a:cxn>
              </a:cxnLst>
              <a:rect l="0" t="0" r="r" b="b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8" name="Freeform 151"/>
            <p:cNvSpPr>
              <a:spLocks noEditPoints="1"/>
            </p:cNvSpPr>
            <p:nvPr/>
          </p:nvSpPr>
          <p:spPr bwMode="auto">
            <a:xfrm>
              <a:off x="7215338" y="3782648"/>
              <a:ext cx="208127" cy="247304"/>
            </a:xfrm>
            <a:custGeom>
              <a:avLst/>
              <a:gdLst/>
              <a:ahLst/>
              <a:cxnLst>
                <a:cxn ang="0">
                  <a:pos x="87" y="81"/>
                </a:cxn>
                <a:cxn ang="0">
                  <a:pos x="78" y="84"/>
                </a:cxn>
                <a:cxn ang="0">
                  <a:pos x="67" y="79"/>
                </a:cxn>
                <a:cxn ang="0">
                  <a:pos x="61" y="89"/>
                </a:cxn>
                <a:cxn ang="0">
                  <a:pos x="52" y="105"/>
                </a:cxn>
                <a:cxn ang="0">
                  <a:pos x="21" y="125"/>
                </a:cxn>
                <a:cxn ang="0">
                  <a:pos x="7" y="139"/>
                </a:cxn>
                <a:cxn ang="0">
                  <a:pos x="4" y="151"/>
                </a:cxn>
                <a:cxn ang="0">
                  <a:pos x="14" y="156"/>
                </a:cxn>
                <a:cxn ang="0">
                  <a:pos x="22" y="159"/>
                </a:cxn>
                <a:cxn ang="0">
                  <a:pos x="43" y="154"/>
                </a:cxn>
                <a:cxn ang="0">
                  <a:pos x="50" y="141"/>
                </a:cxn>
                <a:cxn ang="0">
                  <a:pos x="56" y="129"/>
                </a:cxn>
                <a:cxn ang="0">
                  <a:pos x="69" y="122"/>
                </a:cxn>
                <a:cxn ang="0">
                  <a:pos x="72" y="116"/>
                </a:cxn>
                <a:cxn ang="0">
                  <a:pos x="80" y="105"/>
                </a:cxn>
                <a:cxn ang="0">
                  <a:pos x="89" y="90"/>
                </a:cxn>
                <a:cxn ang="0">
                  <a:pos x="87" y="81"/>
                </a:cxn>
                <a:cxn ang="0">
                  <a:pos x="15" y="167"/>
                </a:cxn>
                <a:cxn ang="0">
                  <a:pos x="19" y="162"/>
                </a:cxn>
                <a:cxn ang="0">
                  <a:pos x="15" y="167"/>
                </a:cxn>
                <a:cxn ang="0">
                  <a:pos x="128" y="41"/>
                </a:cxn>
                <a:cxn ang="0">
                  <a:pos x="117" y="40"/>
                </a:cxn>
                <a:cxn ang="0">
                  <a:pos x="110" y="33"/>
                </a:cxn>
                <a:cxn ang="0">
                  <a:pos x="105" y="24"/>
                </a:cxn>
                <a:cxn ang="0">
                  <a:pos x="105" y="30"/>
                </a:cxn>
                <a:cxn ang="0">
                  <a:pos x="100" y="28"/>
                </a:cxn>
                <a:cxn ang="0">
                  <a:pos x="96" y="20"/>
                </a:cxn>
                <a:cxn ang="0">
                  <a:pos x="92" y="10"/>
                </a:cxn>
                <a:cxn ang="0">
                  <a:pos x="78" y="0"/>
                </a:cxn>
                <a:cxn ang="0">
                  <a:pos x="81" y="12"/>
                </a:cxn>
                <a:cxn ang="0">
                  <a:pos x="89" y="20"/>
                </a:cxn>
                <a:cxn ang="0">
                  <a:pos x="96" y="29"/>
                </a:cxn>
                <a:cxn ang="0">
                  <a:pos x="94" y="46"/>
                </a:cxn>
                <a:cxn ang="0">
                  <a:pos x="85" y="56"/>
                </a:cxn>
                <a:cxn ang="0">
                  <a:pos x="100" y="69"/>
                </a:cxn>
                <a:cxn ang="0">
                  <a:pos x="97" y="87"/>
                </a:cxn>
                <a:cxn ang="0">
                  <a:pos x="107" y="89"/>
                </a:cxn>
                <a:cxn ang="0">
                  <a:pos x="119" y="71"/>
                </a:cxn>
                <a:cxn ang="0">
                  <a:pos x="123" y="60"/>
                </a:cxn>
                <a:cxn ang="0">
                  <a:pos x="130" y="57"/>
                </a:cxn>
                <a:cxn ang="0">
                  <a:pos x="135" y="50"/>
                </a:cxn>
                <a:cxn ang="0">
                  <a:pos x="139" y="40"/>
                </a:cxn>
                <a:cxn ang="0">
                  <a:pos x="128" y="41"/>
                </a:cxn>
              </a:cxnLst>
              <a:rect l="0" t="0" r="r" b="b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9" name="Freeform 152"/>
            <p:cNvSpPr>
              <a:spLocks noEditPoints="1"/>
            </p:cNvSpPr>
            <p:nvPr/>
          </p:nvSpPr>
          <p:spPr bwMode="auto">
            <a:xfrm>
              <a:off x="7397755" y="3445973"/>
              <a:ext cx="45299" cy="41625"/>
            </a:xfrm>
            <a:custGeom>
              <a:avLst/>
              <a:gdLst/>
              <a:ahLst/>
              <a:cxnLst>
                <a:cxn ang="0">
                  <a:pos x="4" y="24"/>
                </a:cxn>
                <a:cxn ang="0">
                  <a:pos x="17" y="20"/>
                </a:cxn>
                <a:cxn ang="0">
                  <a:pos x="4" y="24"/>
                </a:cxn>
                <a:cxn ang="0">
                  <a:pos x="20" y="10"/>
                </a:cxn>
                <a:cxn ang="0">
                  <a:pos x="31" y="4"/>
                </a:cxn>
                <a:cxn ang="0">
                  <a:pos x="20" y="10"/>
                </a:cxn>
              </a:cxnLst>
              <a:rect l="0" t="0" r="r" b="b"/>
              <a:pathLst>
                <a:path w="31" h="28">
                  <a:moveTo>
                    <a:pt x="4" y="24"/>
                  </a:moveTo>
                  <a:cubicBezTo>
                    <a:pt x="8" y="28"/>
                    <a:pt x="17" y="27"/>
                    <a:pt x="17" y="20"/>
                  </a:cubicBezTo>
                  <a:cubicBezTo>
                    <a:pt x="17" y="13"/>
                    <a:pt x="0" y="20"/>
                    <a:pt x="4" y="24"/>
                  </a:cubicBezTo>
                  <a:close/>
                  <a:moveTo>
                    <a:pt x="20" y="10"/>
                  </a:moveTo>
                  <a:cubicBezTo>
                    <a:pt x="22" y="11"/>
                    <a:pt x="31" y="8"/>
                    <a:pt x="31" y="4"/>
                  </a:cubicBezTo>
                  <a:cubicBezTo>
                    <a:pt x="31" y="0"/>
                    <a:pt x="15" y="9"/>
                    <a:pt x="20" y="1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0" name="Freeform 153"/>
            <p:cNvSpPr/>
            <p:nvPr/>
          </p:nvSpPr>
          <p:spPr bwMode="auto">
            <a:xfrm>
              <a:off x="5334856" y="2407787"/>
              <a:ext cx="238734" cy="150586"/>
            </a:xfrm>
            <a:custGeom>
              <a:avLst/>
              <a:gdLst/>
              <a:ahLst/>
              <a:cxnLst>
                <a:cxn ang="0">
                  <a:pos x="161" y="64"/>
                </a:cxn>
                <a:cxn ang="0">
                  <a:pos x="151" y="61"/>
                </a:cxn>
                <a:cxn ang="0">
                  <a:pos x="139" y="53"/>
                </a:cxn>
                <a:cxn ang="0">
                  <a:pos x="126" y="45"/>
                </a:cxn>
                <a:cxn ang="0">
                  <a:pos x="115" y="37"/>
                </a:cxn>
                <a:cxn ang="0">
                  <a:pos x="110" y="28"/>
                </a:cxn>
                <a:cxn ang="0">
                  <a:pos x="105" y="20"/>
                </a:cxn>
                <a:cxn ang="0">
                  <a:pos x="88" y="18"/>
                </a:cxn>
                <a:cxn ang="0">
                  <a:pos x="84" y="6"/>
                </a:cxn>
                <a:cxn ang="0">
                  <a:pos x="76" y="3"/>
                </a:cxn>
                <a:cxn ang="0">
                  <a:pos x="68" y="1"/>
                </a:cxn>
                <a:cxn ang="0">
                  <a:pos x="63" y="4"/>
                </a:cxn>
                <a:cxn ang="0">
                  <a:pos x="59" y="8"/>
                </a:cxn>
                <a:cxn ang="0">
                  <a:pos x="51" y="14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31" y="15"/>
                </a:cxn>
                <a:cxn ang="0">
                  <a:pos x="17" y="5"/>
                </a:cxn>
                <a:cxn ang="0">
                  <a:pos x="6" y="11"/>
                </a:cxn>
                <a:cxn ang="0">
                  <a:pos x="11" y="9"/>
                </a:cxn>
                <a:cxn ang="0">
                  <a:pos x="20" y="19"/>
                </a:cxn>
                <a:cxn ang="0">
                  <a:pos x="25" y="26"/>
                </a:cxn>
                <a:cxn ang="0">
                  <a:pos x="14" y="28"/>
                </a:cxn>
                <a:cxn ang="0">
                  <a:pos x="3" y="28"/>
                </a:cxn>
                <a:cxn ang="0">
                  <a:pos x="6" y="38"/>
                </a:cxn>
                <a:cxn ang="0">
                  <a:pos x="6" y="45"/>
                </a:cxn>
                <a:cxn ang="0">
                  <a:pos x="13" y="47"/>
                </a:cxn>
                <a:cxn ang="0">
                  <a:pos x="15" y="56"/>
                </a:cxn>
                <a:cxn ang="0">
                  <a:pos x="15" y="71"/>
                </a:cxn>
                <a:cxn ang="0">
                  <a:pos x="24" y="70"/>
                </a:cxn>
                <a:cxn ang="0">
                  <a:pos x="34" y="63"/>
                </a:cxn>
                <a:cxn ang="0">
                  <a:pos x="42" y="62"/>
                </a:cxn>
                <a:cxn ang="0">
                  <a:pos x="55" y="62"/>
                </a:cxn>
                <a:cxn ang="0">
                  <a:pos x="64" y="66"/>
                </a:cxn>
                <a:cxn ang="0">
                  <a:pos x="69" y="68"/>
                </a:cxn>
                <a:cxn ang="0">
                  <a:pos x="79" y="71"/>
                </a:cxn>
                <a:cxn ang="0">
                  <a:pos x="84" y="75"/>
                </a:cxn>
                <a:cxn ang="0">
                  <a:pos x="91" y="82"/>
                </a:cxn>
                <a:cxn ang="0">
                  <a:pos x="99" y="83"/>
                </a:cxn>
                <a:cxn ang="0">
                  <a:pos x="101" y="97"/>
                </a:cxn>
                <a:cxn ang="0">
                  <a:pos x="104" y="96"/>
                </a:cxn>
                <a:cxn ang="0">
                  <a:pos x="112" y="99"/>
                </a:cxn>
                <a:cxn ang="0">
                  <a:pos x="122" y="95"/>
                </a:cxn>
                <a:cxn ang="0">
                  <a:pos x="138" y="86"/>
                </a:cxn>
                <a:cxn ang="0">
                  <a:pos x="144" y="75"/>
                </a:cxn>
                <a:cxn ang="0">
                  <a:pos x="153" y="69"/>
                </a:cxn>
                <a:cxn ang="0">
                  <a:pos x="162" y="71"/>
                </a:cxn>
                <a:cxn ang="0">
                  <a:pos x="161" y="64"/>
                </a:cxn>
              </a:cxnLst>
              <a:rect l="0" t="0" r="r" b="b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1" name="Freeform 154"/>
            <p:cNvSpPr/>
            <p:nvPr/>
          </p:nvSpPr>
          <p:spPr bwMode="auto">
            <a:xfrm>
              <a:off x="5190391" y="2461655"/>
              <a:ext cx="328105" cy="277911"/>
            </a:xfrm>
            <a:custGeom>
              <a:avLst/>
              <a:gdLst/>
              <a:ahLst/>
              <a:cxnLst>
                <a:cxn ang="0">
                  <a:pos x="217" y="162"/>
                </a:cxn>
                <a:cxn ang="0">
                  <a:pos x="212" y="150"/>
                </a:cxn>
                <a:cxn ang="0">
                  <a:pos x="200" y="140"/>
                </a:cxn>
                <a:cxn ang="0">
                  <a:pos x="192" y="130"/>
                </a:cxn>
                <a:cxn ang="0">
                  <a:pos x="204" y="114"/>
                </a:cxn>
                <a:cxn ang="0">
                  <a:pos x="193" y="108"/>
                </a:cxn>
                <a:cxn ang="0">
                  <a:pos x="191" y="95"/>
                </a:cxn>
                <a:cxn ang="0">
                  <a:pos x="191" y="83"/>
                </a:cxn>
                <a:cxn ang="0">
                  <a:pos x="192" y="74"/>
                </a:cxn>
                <a:cxn ang="0">
                  <a:pos x="197" y="65"/>
                </a:cxn>
                <a:cxn ang="0">
                  <a:pos x="199" y="60"/>
                </a:cxn>
                <a:cxn ang="0">
                  <a:pos x="197" y="46"/>
                </a:cxn>
                <a:cxn ang="0">
                  <a:pos x="189" y="45"/>
                </a:cxn>
                <a:cxn ang="0">
                  <a:pos x="182" y="38"/>
                </a:cxn>
                <a:cxn ang="0">
                  <a:pos x="177" y="34"/>
                </a:cxn>
                <a:cxn ang="0">
                  <a:pos x="167" y="31"/>
                </a:cxn>
                <a:cxn ang="0">
                  <a:pos x="162" y="29"/>
                </a:cxn>
                <a:cxn ang="0">
                  <a:pos x="153" y="25"/>
                </a:cxn>
                <a:cxn ang="0">
                  <a:pos x="140" y="25"/>
                </a:cxn>
                <a:cxn ang="0">
                  <a:pos x="132" y="26"/>
                </a:cxn>
                <a:cxn ang="0">
                  <a:pos x="122" y="33"/>
                </a:cxn>
                <a:cxn ang="0">
                  <a:pos x="113" y="34"/>
                </a:cxn>
                <a:cxn ang="0">
                  <a:pos x="113" y="40"/>
                </a:cxn>
                <a:cxn ang="0">
                  <a:pos x="88" y="46"/>
                </a:cxn>
                <a:cxn ang="0">
                  <a:pos x="68" y="33"/>
                </a:cxn>
                <a:cxn ang="0">
                  <a:pos x="54" y="20"/>
                </a:cxn>
                <a:cxn ang="0">
                  <a:pos x="46" y="14"/>
                </a:cxn>
                <a:cxn ang="0">
                  <a:pos x="44" y="4"/>
                </a:cxn>
                <a:cxn ang="0">
                  <a:pos x="21" y="14"/>
                </a:cxn>
                <a:cxn ang="0">
                  <a:pos x="13" y="9"/>
                </a:cxn>
                <a:cxn ang="0">
                  <a:pos x="7" y="1"/>
                </a:cxn>
                <a:cxn ang="0">
                  <a:pos x="3" y="6"/>
                </a:cxn>
                <a:cxn ang="0">
                  <a:pos x="3" y="16"/>
                </a:cxn>
                <a:cxn ang="0">
                  <a:pos x="3" y="28"/>
                </a:cxn>
                <a:cxn ang="0">
                  <a:pos x="9" y="37"/>
                </a:cxn>
                <a:cxn ang="0">
                  <a:pos x="13" y="46"/>
                </a:cxn>
                <a:cxn ang="0">
                  <a:pos x="19" y="52"/>
                </a:cxn>
                <a:cxn ang="0">
                  <a:pos x="23" y="56"/>
                </a:cxn>
                <a:cxn ang="0">
                  <a:pos x="22" y="63"/>
                </a:cxn>
                <a:cxn ang="0">
                  <a:pos x="17" y="72"/>
                </a:cxn>
                <a:cxn ang="0">
                  <a:pos x="19" y="82"/>
                </a:cxn>
                <a:cxn ang="0">
                  <a:pos x="24" y="88"/>
                </a:cxn>
                <a:cxn ang="0">
                  <a:pos x="37" y="97"/>
                </a:cxn>
                <a:cxn ang="0">
                  <a:pos x="42" y="103"/>
                </a:cxn>
                <a:cxn ang="0">
                  <a:pos x="41" y="111"/>
                </a:cxn>
                <a:cxn ang="0">
                  <a:pos x="45" y="119"/>
                </a:cxn>
                <a:cxn ang="0">
                  <a:pos x="51" y="127"/>
                </a:cxn>
                <a:cxn ang="0">
                  <a:pos x="54" y="127"/>
                </a:cxn>
                <a:cxn ang="0">
                  <a:pos x="59" y="126"/>
                </a:cxn>
                <a:cxn ang="0">
                  <a:pos x="67" y="125"/>
                </a:cxn>
                <a:cxn ang="0">
                  <a:pos x="79" y="143"/>
                </a:cxn>
                <a:cxn ang="0">
                  <a:pos x="85" y="153"/>
                </a:cxn>
                <a:cxn ang="0">
                  <a:pos x="99" y="160"/>
                </a:cxn>
                <a:cxn ang="0">
                  <a:pos x="125" y="170"/>
                </a:cxn>
                <a:cxn ang="0">
                  <a:pos x="143" y="165"/>
                </a:cxn>
                <a:cxn ang="0">
                  <a:pos x="151" y="180"/>
                </a:cxn>
                <a:cxn ang="0">
                  <a:pos x="191" y="187"/>
                </a:cxn>
                <a:cxn ang="0">
                  <a:pos x="202" y="188"/>
                </a:cxn>
                <a:cxn ang="0">
                  <a:pos x="202" y="185"/>
                </a:cxn>
                <a:cxn ang="0">
                  <a:pos x="209" y="174"/>
                </a:cxn>
                <a:cxn ang="0">
                  <a:pos x="220" y="171"/>
                </a:cxn>
                <a:cxn ang="0">
                  <a:pos x="217" y="162"/>
                </a:cxn>
              </a:cxnLst>
              <a:rect l="0" t="0" r="r" b="b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2" name="Freeform 155"/>
            <p:cNvSpPr>
              <a:spLocks noEditPoints="1"/>
            </p:cNvSpPr>
            <p:nvPr/>
          </p:nvSpPr>
          <p:spPr bwMode="auto">
            <a:xfrm>
              <a:off x="5233240" y="2133549"/>
              <a:ext cx="675798" cy="318311"/>
            </a:xfrm>
            <a:custGeom>
              <a:avLst/>
              <a:gdLst/>
              <a:ahLst/>
              <a:cxnLst>
                <a:cxn ang="0">
                  <a:pos x="444" y="89"/>
                </a:cxn>
                <a:cxn ang="0">
                  <a:pos x="429" y="75"/>
                </a:cxn>
                <a:cxn ang="0">
                  <a:pos x="399" y="70"/>
                </a:cxn>
                <a:cxn ang="0">
                  <a:pos x="372" y="51"/>
                </a:cxn>
                <a:cxn ang="0">
                  <a:pos x="341" y="17"/>
                </a:cxn>
                <a:cxn ang="0">
                  <a:pos x="310" y="30"/>
                </a:cxn>
                <a:cxn ang="0">
                  <a:pos x="302" y="21"/>
                </a:cxn>
                <a:cxn ang="0">
                  <a:pos x="285" y="19"/>
                </a:cxn>
                <a:cxn ang="0">
                  <a:pos x="277" y="2"/>
                </a:cxn>
                <a:cxn ang="0">
                  <a:pos x="237" y="10"/>
                </a:cxn>
                <a:cxn ang="0">
                  <a:pos x="193" y="20"/>
                </a:cxn>
                <a:cxn ang="0">
                  <a:pos x="170" y="31"/>
                </a:cxn>
                <a:cxn ang="0">
                  <a:pos x="166" y="46"/>
                </a:cxn>
                <a:cxn ang="0">
                  <a:pos x="170" y="61"/>
                </a:cxn>
                <a:cxn ang="0">
                  <a:pos x="158" y="69"/>
                </a:cxn>
                <a:cxn ang="0">
                  <a:pos x="141" y="68"/>
                </a:cxn>
                <a:cxn ang="0">
                  <a:pos x="112" y="70"/>
                </a:cxn>
                <a:cxn ang="0">
                  <a:pos x="92" y="70"/>
                </a:cxn>
                <a:cxn ang="0">
                  <a:pos x="62" y="58"/>
                </a:cxn>
                <a:cxn ang="0">
                  <a:pos x="35" y="66"/>
                </a:cxn>
                <a:cxn ang="0">
                  <a:pos x="25" y="84"/>
                </a:cxn>
                <a:cxn ang="0">
                  <a:pos x="4" y="88"/>
                </a:cxn>
                <a:cxn ang="0">
                  <a:pos x="1" y="104"/>
                </a:cxn>
                <a:cxn ang="0">
                  <a:pos x="17" y="114"/>
                </a:cxn>
                <a:cxn ang="0">
                  <a:pos x="28" y="134"/>
                </a:cxn>
                <a:cxn ang="0">
                  <a:pos x="58" y="127"/>
                </a:cxn>
                <a:cxn ang="0">
                  <a:pos x="65" y="150"/>
                </a:cxn>
                <a:cxn ang="0">
                  <a:pos x="44" y="165"/>
                </a:cxn>
                <a:cxn ang="0">
                  <a:pos x="64" y="185"/>
                </a:cxn>
                <a:cxn ang="0">
                  <a:pos x="75" y="197"/>
                </a:cxn>
                <a:cxn ang="0">
                  <a:pos x="108" y="203"/>
                </a:cxn>
                <a:cxn ang="0">
                  <a:pos x="139" y="144"/>
                </a:cxn>
                <a:cxn ang="0">
                  <a:pos x="157" y="146"/>
                </a:cxn>
                <a:cxn ang="0">
                  <a:pos x="191" y="174"/>
                </a:cxn>
                <a:cxn ang="0">
                  <a:pos x="225" y="192"/>
                </a:cxn>
                <a:cxn ang="0">
                  <a:pos x="250" y="212"/>
                </a:cxn>
                <a:cxn ang="0">
                  <a:pos x="274" y="201"/>
                </a:cxn>
                <a:cxn ang="0">
                  <a:pos x="299" y="187"/>
                </a:cxn>
                <a:cxn ang="0">
                  <a:pos x="336" y="185"/>
                </a:cxn>
                <a:cxn ang="0">
                  <a:pos x="385" y="193"/>
                </a:cxn>
                <a:cxn ang="0">
                  <a:pos x="386" y="167"/>
                </a:cxn>
                <a:cxn ang="0">
                  <a:pos x="401" y="151"/>
                </a:cxn>
                <a:cxn ang="0">
                  <a:pos x="416" y="126"/>
                </a:cxn>
                <a:cxn ang="0">
                  <a:pos x="445" y="123"/>
                </a:cxn>
                <a:cxn ang="0">
                  <a:pos x="455" y="99"/>
                </a:cxn>
                <a:cxn ang="0">
                  <a:pos x="171" y="137"/>
                </a:cxn>
                <a:cxn ang="0">
                  <a:pos x="361" y="136"/>
                </a:cxn>
                <a:cxn ang="0">
                  <a:pos x="315" y="136"/>
                </a:cxn>
                <a:cxn ang="0">
                  <a:pos x="361" y="136"/>
                </a:cxn>
              </a:cxnLst>
              <a:rect l="0" t="0" r="r" b="b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3" name="Freeform 156"/>
            <p:cNvSpPr>
              <a:spLocks noEditPoints="1"/>
            </p:cNvSpPr>
            <p:nvPr/>
          </p:nvSpPr>
          <p:spPr bwMode="auto">
            <a:xfrm>
              <a:off x="4787605" y="1350013"/>
              <a:ext cx="2839090" cy="1088381"/>
            </a:xfrm>
            <a:custGeom>
              <a:avLst/>
              <a:gdLst/>
              <a:ahLst/>
              <a:cxnLst>
                <a:cxn ang="0">
                  <a:pos x="814" y="12"/>
                </a:cxn>
                <a:cxn ang="0">
                  <a:pos x="840" y="45"/>
                </a:cxn>
                <a:cxn ang="0">
                  <a:pos x="912" y="61"/>
                </a:cxn>
                <a:cxn ang="0">
                  <a:pos x="822" y="28"/>
                </a:cxn>
                <a:cxn ang="0">
                  <a:pos x="1331" y="168"/>
                </a:cxn>
                <a:cxn ang="0">
                  <a:pos x="1358" y="198"/>
                </a:cxn>
                <a:cxn ang="0">
                  <a:pos x="1388" y="664"/>
                </a:cxn>
                <a:cxn ang="0">
                  <a:pos x="355" y="25"/>
                </a:cxn>
                <a:cxn ang="0">
                  <a:pos x="1886" y="330"/>
                </a:cxn>
                <a:cxn ang="0">
                  <a:pos x="1698" y="277"/>
                </a:cxn>
                <a:cxn ang="0">
                  <a:pos x="1580" y="268"/>
                </a:cxn>
                <a:cxn ang="0">
                  <a:pos x="1412" y="221"/>
                </a:cxn>
                <a:cxn ang="0">
                  <a:pos x="1319" y="241"/>
                </a:cxn>
                <a:cxn ang="0">
                  <a:pos x="1224" y="204"/>
                </a:cxn>
                <a:cxn ang="0">
                  <a:pos x="1101" y="196"/>
                </a:cxn>
                <a:cxn ang="0">
                  <a:pos x="989" y="193"/>
                </a:cxn>
                <a:cxn ang="0">
                  <a:pos x="1007" y="122"/>
                </a:cxn>
                <a:cxn ang="0">
                  <a:pos x="909" y="126"/>
                </a:cxn>
                <a:cxn ang="0">
                  <a:pos x="800" y="148"/>
                </a:cxn>
                <a:cxn ang="0">
                  <a:pos x="764" y="190"/>
                </a:cxn>
                <a:cxn ang="0">
                  <a:pos x="667" y="228"/>
                </a:cxn>
                <a:cxn ang="0">
                  <a:pos x="623" y="257"/>
                </a:cxn>
                <a:cxn ang="0">
                  <a:pos x="630" y="312"/>
                </a:cxn>
                <a:cxn ang="0">
                  <a:pos x="603" y="320"/>
                </a:cxn>
                <a:cxn ang="0">
                  <a:pos x="557" y="231"/>
                </a:cxn>
                <a:cxn ang="0">
                  <a:pos x="468" y="273"/>
                </a:cxn>
                <a:cxn ang="0">
                  <a:pos x="384" y="305"/>
                </a:cxn>
                <a:cxn ang="0">
                  <a:pos x="307" y="312"/>
                </a:cxn>
                <a:cxn ang="0">
                  <a:pos x="230" y="353"/>
                </a:cxn>
                <a:cxn ang="0">
                  <a:pos x="170" y="355"/>
                </a:cxn>
                <a:cxn ang="0">
                  <a:pos x="201" y="292"/>
                </a:cxn>
                <a:cxn ang="0">
                  <a:pos x="100" y="296"/>
                </a:cxn>
                <a:cxn ang="0">
                  <a:pos x="133" y="407"/>
                </a:cxn>
                <a:cxn ang="0">
                  <a:pos x="89" y="497"/>
                </a:cxn>
                <a:cxn ang="0">
                  <a:pos x="134" y="574"/>
                </a:cxn>
                <a:cxn ang="0">
                  <a:pos x="223" y="617"/>
                </a:cxn>
                <a:cxn ang="0">
                  <a:pos x="193" y="682"/>
                </a:cxn>
                <a:cxn ang="0">
                  <a:pos x="326" y="731"/>
                </a:cxn>
                <a:cxn ang="0">
                  <a:pos x="312" y="613"/>
                </a:cxn>
                <a:cxn ang="0">
                  <a:pos x="425" y="599"/>
                </a:cxn>
                <a:cxn ang="0">
                  <a:pos x="472" y="554"/>
                </a:cxn>
                <a:cxn ang="0">
                  <a:pos x="610" y="554"/>
                </a:cxn>
                <a:cxn ang="0">
                  <a:pos x="738" y="612"/>
                </a:cxn>
                <a:cxn ang="0">
                  <a:pos x="849" y="616"/>
                </a:cxn>
                <a:cxn ang="0">
                  <a:pos x="939" y="614"/>
                </a:cxn>
                <a:cxn ang="0">
                  <a:pos x="1099" y="622"/>
                </a:cxn>
                <a:cxn ang="0">
                  <a:pos x="1210" y="615"/>
                </a:cxn>
                <a:cxn ang="0">
                  <a:pos x="1251" y="689"/>
                </a:cxn>
                <a:cxn ang="0">
                  <a:pos x="1365" y="573"/>
                </a:cxn>
                <a:cxn ang="0">
                  <a:pos x="1310" y="530"/>
                </a:cxn>
                <a:cxn ang="0">
                  <a:pos x="1484" y="473"/>
                </a:cxn>
                <a:cxn ang="0">
                  <a:pos x="1584" y="440"/>
                </a:cxn>
                <a:cxn ang="0">
                  <a:pos x="1544" y="494"/>
                </a:cxn>
                <a:cxn ang="0">
                  <a:pos x="1607" y="521"/>
                </a:cxn>
                <a:cxn ang="0">
                  <a:pos x="1697" y="458"/>
                </a:cxn>
                <a:cxn ang="0">
                  <a:pos x="1766" y="373"/>
                </a:cxn>
                <a:cxn ang="0">
                  <a:pos x="1875" y="379"/>
                </a:cxn>
                <a:cxn ang="0">
                  <a:pos x="993" y="567"/>
                </a:cxn>
                <a:cxn ang="0">
                  <a:pos x="386" y="247"/>
                </a:cxn>
                <a:cxn ang="0">
                  <a:pos x="485" y="133"/>
                </a:cxn>
                <a:cxn ang="0">
                  <a:pos x="415" y="39"/>
                </a:cxn>
                <a:cxn ang="0">
                  <a:pos x="464" y="16"/>
                </a:cxn>
              </a:cxnLst>
              <a:rect l="0" t="0" r="r" b="b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grpFill/>
            <a:ln w="2540">
              <a:solidFill>
                <a:srgbClr val="0070C0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4" name="Freeform 158"/>
            <p:cNvSpPr/>
            <p:nvPr/>
          </p:nvSpPr>
          <p:spPr bwMode="auto">
            <a:xfrm>
              <a:off x="4667626" y="3073793"/>
              <a:ext cx="304844" cy="320760"/>
            </a:xfrm>
            <a:custGeom>
              <a:avLst/>
              <a:gdLst/>
              <a:ahLst/>
              <a:cxnLst>
                <a:cxn ang="0">
                  <a:pos x="184" y="102"/>
                </a:cxn>
                <a:cxn ang="0">
                  <a:pos x="184" y="95"/>
                </a:cxn>
                <a:cxn ang="0">
                  <a:pos x="181" y="91"/>
                </a:cxn>
                <a:cxn ang="0">
                  <a:pos x="186" y="81"/>
                </a:cxn>
                <a:cxn ang="0">
                  <a:pos x="189" y="71"/>
                </a:cxn>
                <a:cxn ang="0">
                  <a:pos x="194" y="54"/>
                </a:cxn>
                <a:cxn ang="0">
                  <a:pos x="203" y="44"/>
                </a:cxn>
                <a:cxn ang="0">
                  <a:pos x="203" y="33"/>
                </a:cxn>
                <a:cxn ang="0">
                  <a:pos x="204" y="23"/>
                </a:cxn>
                <a:cxn ang="0">
                  <a:pos x="185" y="13"/>
                </a:cxn>
                <a:cxn ang="0">
                  <a:pos x="172" y="13"/>
                </a:cxn>
                <a:cxn ang="0">
                  <a:pos x="164" y="4"/>
                </a:cxn>
                <a:cxn ang="0">
                  <a:pos x="156" y="6"/>
                </a:cxn>
                <a:cxn ang="0">
                  <a:pos x="134" y="6"/>
                </a:cxn>
                <a:cxn ang="0">
                  <a:pos x="114" y="9"/>
                </a:cxn>
                <a:cxn ang="0">
                  <a:pos x="89" y="13"/>
                </a:cxn>
                <a:cxn ang="0">
                  <a:pos x="68" y="16"/>
                </a:cxn>
                <a:cxn ang="0">
                  <a:pos x="66" y="35"/>
                </a:cxn>
                <a:cxn ang="0">
                  <a:pos x="53" y="71"/>
                </a:cxn>
                <a:cxn ang="0">
                  <a:pos x="43" y="102"/>
                </a:cxn>
                <a:cxn ang="0">
                  <a:pos x="32" y="117"/>
                </a:cxn>
                <a:cxn ang="0">
                  <a:pos x="18" y="117"/>
                </a:cxn>
                <a:cxn ang="0">
                  <a:pos x="0" y="121"/>
                </a:cxn>
                <a:cxn ang="0">
                  <a:pos x="4" y="135"/>
                </a:cxn>
                <a:cxn ang="0">
                  <a:pos x="47" y="132"/>
                </a:cxn>
                <a:cxn ang="0">
                  <a:pos x="53" y="150"/>
                </a:cxn>
                <a:cxn ang="0">
                  <a:pos x="76" y="155"/>
                </a:cxn>
                <a:cxn ang="0">
                  <a:pos x="89" y="145"/>
                </a:cxn>
                <a:cxn ang="0">
                  <a:pos x="102" y="149"/>
                </a:cxn>
                <a:cxn ang="0">
                  <a:pos x="103" y="174"/>
                </a:cxn>
                <a:cxn ang="0">
                  <a:pos x="108" y="192"/>
                </a:cxn>
                <a:cxn ang="0">
                  <a:pos x="124" y="188"/>
                </a:cxn>
                <a:cxn ang="0">
                  <a:pos x="130" y="191"/>
                </a:cxn>
                <a:cxn ang="0">
                  <a:pos x="140" y="193"/>
                </a:cxn>
                <a:cxn ang="0">
                  <a:pos x="153" y="201"/>
                </a:cxn>
                <a:cxn ang="0">
                  <a:pos x="162" y="198"/>
                </a:cxn>
                <a:cxn ang="0">
                  <a:pos x="177" y="206"/>
                </a:cxn>
                <a:cxn ang="0">
                  <a:pos x="189" y="216"/>
                </a:cxn>
                <a:cxn ang="0">
                  <a:pos x="190" y="203"/>
                </a:cxn>
                <a:cxn ang="0">
                  <a:pos x="175" y="196"/>
                </a:cxn>
                <a:cxn ang="0">
                  <a:pos x="178" y="173"/>
                </a:cxn>
                <a:cxn ang="0">
                  <a:pos x="182" y="160"/>
                </a:cxn>
                <a:cxn ang="0">
                  <a:pos x="196" y="157"/>
                </a:cxn>
                <a:cxn ang="0">
                  <a:pos x="189" y="144"/>
                </a:cxn>
              </a:cxnLst>
              <a:rect l="0" t="0" r="r" b="b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5" name="Freeform 159"/>
            <p:cNvSpPr/>
            <p:nvPr/>
          </p:nvSpPr>
          <p:spPr bwMode="auto">
            <a:xfrm>
              <a:off x="4939414" y="3207239"/>
              <a:ext cx="26934" cy="35505"/>
            </a:xfrm>
            <a:custGeom>
              <a:avLst/>
              <a:gdLst/>
              <a:ahLst/>
              <a:cxnLst>
                <a:cxn ang="0">
                  <a:pos x="1" y="12"/>
                </a:cxn>
                <a:cxn ang="0">
                  <a:pos x="4" y="24"/>
                </a:cxn>
                <a:cxn ang="0">
                  <a:pos x="9" y="21"/>
                </a:cxn>
                <a:cxn ang="0">
                  <a:pos x="18" y="8"/>
                </a:cxn>
                <a:cxn ang="0">
                  <a:pos x="15" y="6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3" y="4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1" y="12"/>
                </a:cxn>
              </a:cxnLst>
              <a:rect l="0" t="0" r="r" b="b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6" name="Freeform 160"/>
            <p:cNvSpPr/>
            <p:nvPr/>
          </p:nvSpPr>
          <p:spPr bwMode="auto">
            <a:xfrm>
              <a:off x="4955331" y="3344358"/>
              <a:ext cx="177520" cy="284032"/>
            </a:xfrm>
            <a:custGeom>
              <a:avLst/>
              <a:gdLst/>
              <a:ahLst/>
              <a:cxnLst>
                <a:cxn ang="0">
                  <a:pos x="119" y="50"/>
                </a:cxn>
                <a:cxn ang="0">
                  <a:pos x="116" y="28"/>
                </a:cxn>
                <a:cxn ang="0">
                  <a:pos x="115" y="1"/>
                </a:cxn>
                <a:cxn ang="0">
                  <a:pos x="115" y="0"/>
                </a:cxn>
                <a:cxn ang="0">
                  <a:pos x="103" y="7"/>
                </a:cxn>
                <a:cxn ang="0">
                  <a:pos x="95" y="9"/>
                </a:cxn>
                <a:cxn ang="0">
                  <a:pos x="89" y="8"/>
                </a:cxn>
                <a:cxn ang="0">
                  <a:pos x="85" y="13"/>
                </a:cxn>
                <a:cxn ang="0">
                  <a:pos x="78" y="13"/>
                </a:cxn>
                <a:cxn ang="0">
                  <a:pos x="69" y="15"/>
                </a:cxn>
                <a:cxn ang="0">
                  <a:pos x="65" y="11"/>
                </a:cxn>
                <a:cxn ang="0">
                  <a:pos x="58" y="13"/>
                </a:cxn>
                <a:cxn ang="0">
                  <a:pos x="52" y="12"/>
                </a:cxn>
                <a:cxn ang="0">
                  <a:pos x="51" y="16"/>
                </a:cxn>
                <a:cxn ang="0">
                  <a:pos x="56" y="40"/>
                </a:cxn>
                <a:cxn ang="0">
                  <a:pos x="63" y="46"/>
                </a:cxn>
                <a:cxn ang="0">
                  <a:pos x="63" y="58"/>
                </a:cxn>
                <a:cxn ang="0">
                  <a:pos x="57" y="65"/>
                </a:cxn>
                <a:cxn ang="0">
                  <a:pos x="56" y="75"/>
                </a:cxn>
                <a:cxn ang="0">
                  <a:pos x="46" y="62"/>
                </a:cxn>
                <a:cxn ang="0">
                  <a:pos x="48" y="47"/>
                </a:cxn>
                <a:cxn ang="0">
                  <a:pos x="39" y="46"/>
                </a:cxn>
                <a:cxn ang="0">
                  <a:pos x="31" y="40"/>
                </a:cxn>
                <a:cxn ang="0">
                  <a:pos x="0" y="52"/>
                </a:cxn>
                <a:cxn ang="0">
                  <a:pos x="2" y="60"/>
                </a:cxn>
                <a:cxn ang="0">
                  <a:pos x="2" y="60"/>
                </a:cxn>
                <a:cxn ang="0">
                  <a:pos x="3" y="64"/>
                </a:cxn>
                <a:cxn ang="0">
                  <a:pos x="18" y="67"/>
                </a:cxn>
                <a:cxn ang="0">
                  <a:pos x="31" y="72"/>
                </a:cxn>
                <a:cxn ang="0">
                  <a:pos x="31" y="89"/>
                </a:cxn>
                <a:cxn ang="0">
                  <a:pos x="28" y="99"/>
                </a:cxn>
                <a:cxn ang="0">
                  <a:pos x="32" y="108"/>
                </a:cxn>
                <a:cxn ang="0">
                  <a:pos x="26" y="116"/>
                </a:cxn>
                <a:cxn ang="0">
                  <a:pos x="23" y="127"/>
                </a:cxn>
                <a:cxn ang="0">
                  <a:pos x="11" y="138"/>
                </a:cxn>
                <a:cxn ang="0">
                  <a:pos x="12" y="139"/>
                </a:cxn>
                <a:cxn ang="0">
                  <a:pos x="19" y="160"/>
                </a:cxn>
                <a:cxn ang="0">
                  <a:pos x="20" y="180"/>
                </a:cxn>
                <a:cxn ang="0">
                  <a:pos x="21" y="193"/>
                </a:cxn>
                <a:cxn ang="0">
                  <a:pos x="30" y="193"/>
                </a:cxn>
                <a:cxn ang="0">
                  <a:pos x="30" y="187"/>
                </a:cxn>
                <a:cxn ang="0">
                  <a:pos x="26" y="183"/>
                </a:cxn>
                <a:cxn ang="0">
                  <a:pos x="43" y="170"/>
                </a:cxn>
                <a:cxn ang="0">
                  <a:pos x="57" y="161"/>
                </a:cxn>
                <a:cxn ang="0">
                  <a:pos x="59" y="145"/>
                </a:cxn>
                <a:cxn ang="0">
                  <a:pos x="57" y="130"/>
                </a:cxn>
                <a:cxn ang="0">
                  <a:pos x="51" y="116"/>
                </a:cxn>
                <a:cxn ang="0">
                  <a:pos x="53" y="108"/>
                </a:cxn>
                <a:cxn ang="0">
                  <a:pos x="58" y="102"/>
                </a:cxn>
                <a:cxn ang="0">
                  <a:pos x="68" y="96"/>
                </a:cxn>
                <a:cxn ang="0">
                  <a:pos x="79" y="83"/>
                </a:cxn>
                <a:cxn ang="0">
                  <a:pos x="101" y="73"/>
                </a:cxn>
                <a:cxn ang="0">
                  <a:pos x="119" y="50"/>
                </a:cxn>
              </a:cxnLst>
              <a:rect l="0" t="0" r="r" b="b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7" name="Freeform 161"/>
            <p:cNvSpPr/>
            <p:nvPr/>
          </p:nvSpPr>
          <p:spPr bwMode="auto">
            <a:xfrm>
              <a:off x="4945536" y="3182753"/>
              <a:ext cx="179969" cy="183642"/>
            </a:xfrm>
            <a:custGeom>
              <a:avLst/>
              <a:gdLst/>
              <a:ahLst/>
              <a:cxnLst>
                <a:cxn ang="0">
                  <a:pos x="114" y="100"/>
                </a:cxn>
                <a:cxn ang="0">
                  <a:pos x="110" y="88"/>
                </a:cxn>
                <a:cxn ang="0">
                  <a:pos x="109" y="79"/>
                </a:cxn>
                <a:cxn ang="0">
                  <a:pos x="111" y="71"/>
                </a:cxn>
                <a:cxn ang="0">
                  <a:pos x="105" y="61"/>
                </a:cxn>
                <a:cxn ang="0">
                  <a:pos x="110" y="44"/>
                </a:cxn>
                <a:cxn ang="0">
                  <a:pos x="91" y="30"/>
                </a:cxn>
                <a:cxn ang="0">
                  <a:pos x="92" y="24"/>
                </a:cxn>
                <a:cxn ang="0">
                  <a:pos x="49" y="1"/>
                </a:cxn>
                <a:cxn ang="0">
                  <a:pos x="44" y="12"/>
                </a:cxn>
                <a:cxn ang="0">
                  <a:pos x="44" y="19"/>
                </a:cxn>
                <a:cxn ang="0">
                  <a:pos x="26" y="18"/>
                </a:cxn>
                <a:cxn ang="0">
                  <a:pos x="26" y="0"/>
                </a:cxn>
                <a:cxn ang="0">
                  <a:pos x="17" y="1"/>
                </a:cxn>
                <a:cxn ang="0">
                  <a:pos x="11" y="2"/>
                </a:cxn>
                <a:cxn ang="0">
                  <a:pos x="13" y="7"/>
                </a:cxn>
                <a:cxn ang="0">
                  <a:pos x="15" y="15"/>
                </a:cxn>
                <a:cxn ang="0">
                  <a:pos x="10" y="17"/>
                </a:cxn>
                <a:cxn ang="0">
                  <a:pos x="11" y="23"/>
                </a:cxn>
                <a:cxn ang="0">
                  <a:pos x="14" y="25"/>
                </a:cxn>
                <a:cxn ang="0">
                  <a:pos x="5" y="38"/>
                </a:cxn>
                <a:cxn ang="0">
                  <a:pos x="0" y="41"/>
                </a:cxn>
                <a:cxn ang="0">
                  <a:pos x="7" y="62"/>
                </a:cxn>
                <a:cxn ang="0">
                  <a:pos x="13" y="77"/>
                </a:cxn>
                <a:cxn ang="0">
                  <a:pos x="15" y="86"/>
                </a:cxn>
                <a:cxn ang="0">
                  <a:pos x="9" y="81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88"/>
                </a:cxn>
                <a:cxn ang="0">
                  <a:pos x="26" y="92"/>
                </a:cxn>
                <a:cxn ang="0">
                  <a:pos x="41" y="99"/>
                </a:cxn>
                <a:cxn ang="0">
                  <a:pos x="42" y="100"/>
                </a:cxn>
                <a:cxn ang="0">
                  <a:pos x="49" y="100"/>
                </a:cxn>
                <a:cxn ang="0">
                  <a:pos x="51" y="99"/>
                </a:cxn>
                <a:cxn ang="0">
                  <a:pos x="59" y="122"/>
                </a:cxn>
                <a:cxn ang="0">
                  <a:pos x="65" y="123"/>
                </a:cxn>
                <a:cxn ang="0">
                  <a:pos x="72" y="121"/>
                </a:cxn>
                <a:cxn ang="0">
                  <a:pos x="76" y="125"/>
                </a:cxn>
                <a:cxn ang="0">
                  <a:pos x="85" y="123"/>
                </a:cxn>
                <a:cxn ang="0">
                  <a:pos x="92" y="123"/>
                </a:cxn>
                <a:cxn ang="0">
                  <a:pos x="96" y="118"/>
                </a:cxn>
                <a:cxn ang="0">
                  <a:pos x="102" y="119"/>
                </a:cxn>
                <a:cxn ang="0">
                  <a:pos x="110" y="117"/>
                </a:cxn>
                <a:cxn ang="0">
                  <a:pos x="122" y="110"/>
                </a:cxn>
                <a:cxn ang="0">
                  <a:pos x="114" y="100"/>
                </a:cxn>
              </a:cxnLst>
              <a:rect l="0" t="0" r="r" b="b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8" name="Freeform 162"/>
            <p:cNvSpPr/>
            <p:nvPr/>
          </p:nvSpPr>
          <p:spPr bwMode="auto">
            <a:xfrm>
              <a:off x="4998180" y="3328442"/>
              <a:ext cx="55093" cy="129773"/>
            </a:xfrm>
            <a:custGeom>
              <a:avLst/>
              <a:gdLst/>
              <a:ahLst/>
              <a:cxnLst>
                <a:cxn ang="0">
                  <a:pos x="34" y="57"/>
                </a:cxn>
                <a:cxn ang="0">
                  <a:pos x="27" y="51"/>
                </a:cxn>
                <a:cxn ang="0">
                  <a:pos x="27" y="53"/>
                </a:cxn>
                <a:cxn ang="0">
                  <a:pos x="15" y="35"/>
                </a:cxn>
                <a:cxn ang="0">
                  <a:pos x="16" y="15"/>
                </a:cxn>
                <a:cxn ang="0">
                  <a:pos x="13" y="1"/>
                </a:cxn>
                <a:cxn ang="0">
                  <a:pos x="6" y="1"/>
                </a:cxn>
                <a:cxn ang="0">
                  <a:pos x="10" y="12"/>
                </a:cxn>
                <a:cxn ang="0">
                  <a:pos x="6" y="14"/>
                </a:cxn>
                <a:cxn ang="0">
                  <a:pos x="7" y="32"/>
                </a:cxn>
                <a:cxn ang="0">
                  <a:pos x="2" y="35"/>
                </a:cxn>
                <a:cxn ang="0">
                  <a:pos x="0" y="46"/>
                </a:cxn>
                <a:cxn ang="0">
                  <a:pos x="2" y="51"/>
                </a:cxn>
                <a:cxn ang="0">
                  <a:pos x="2" y="51"/>
                </a:cxn>
                <a:cxn ang="0">
                  <a:pos x="10" y="57"/>
                </a:cxn>
                <a:cxn ang="0">
                  <a:pos x="19" y="58"/>
                </a:cxn>
                <a:cxn ang="0">
                  <a:pos x="17" y="73"/>
                </a:cxn>
                <a:cxn ang="0">
                  <a:pos x="27" y="86"/>
                </a:cxn>
                <a:cxn ang="0">
                  <a:pos x="28" y="76"/>
                </a:cxn>
                <a:cxn ang="0">
                  <a:pos x="34" y="69"/>
                </a:cxn>
                <a:cxn ang="0">
                  <a:pos x="34" y="57"/>
                </a:cxn>
              </a:cxnLst>
              <a:rect l="0" t="0" r="r" b="b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9" name="Freeform 163"/>
            <p:cNvSpPr/>
            <p:nvPr/>
          </p:nvSpPr>
          <p:spPr bwMode="auto">
            <a:xfrm>
              <a:off x="7178610" y="3514532"/>
              <a:ext cx="56317" cy="44074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34" y="27"/>
                </a:cxn>
                <a:cxn ang="0">
                  <a:pos x="1" y="5"/>
                </a:cxn>
              </a:cxnLst>
              <a:rect l="0" t="0" r="r" b="b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0" name="Freeform 164"/>
            <p:cNvSpPr/>
            <p:nvPr/>
          </p:nvSpPr>
          <p:spPr bwMode="auto">
            <a:xfrm>
              <a:off x="5588279" y="2443292"/>
              <a:ext cx="128549" cy="85699"/>
            </a:xfrm>
            <a:custGeom>
              <a:avLst/>
              <a:gdLst/>
              <a:ahLst/>
              <a:cxnLst>
                <a:cxn ang="0">
                  <a:pos x="71" y="47"/>
                </a:cxn>
                <a:cxn ang="0">
                  <a:pos x="75" y="51"/>
                </a:cxn>
                <a:cxn ang="0">
                  <a:pos x="83" y="53"/>
                </a:cxn>
                <a:cxn ang="0">
                  <a:pos x="87" y="52"/>
                </a:cxn>
                <a:cxn ang="0">
                  <a:pos x="84" y="37"/>
                </a:cxn>
                <a:cxn ang="0">
                  <a:pos x="73" y="30"/>
                </a:cxn>
                <a:cxn ang="0">
                  <a:pos x="72" y="20"/>
                </a:cxn>
                <a:cxn ang="0">
                  <a:pos x="57" y="21"/>
                </a:cxn>
                <a:cxn ang="0">
                  <a:pos x="47" y="19"/>
                </a:cxn>
                <a:cxn ang="0">
                  <a:pos x="37" y="19"/>
                </a:cxn>
                <a:cxn ang="0">
                  <a:pos x="21" y="18"/>
                </a:cxn>
                <a:cxn ang="0">
                  <a:pos x="29" y="11"/>
                </a:cxn>
                <a:cxn ang="0">
                  <a:pos x="33" y="11"/>
                </a:cxn>
                <a:cxn ang="0">
                  <a:pos x="37" y="2"/>
                </a:cxn>
                <a:cxn ang="0">
                  <a:pos x="29" y="4"/>
                </a:cxn>
                <a:cxn ang="0">
                  <a:pos x="20" y="6"/>
                </a:cxn>
                <a:cxn ang="0">
                  <a:pos x="15" y="12"/>
                </a:cxn>
                <a:cxn ang="0">
                  <a:pos x="11" y="18"/>
                </a:cxn>
                <a:cxn ang="0">
                  <a:pos x="1" y="22"/>
                </a:cxn>
                <a:cxn ang="0">
                  <a:pos x="8" y="31"/>
                </a:cxn>
                <a:cxn ang="0">
                  <a:pos x="9" y="41"/>
                </a:cxn>
                <a:cxn ang="0">
                  <a:pos x="4" y="52"/>
                </a:cxn>
                <a:cxn ang="0">
                  <a:pos x="10" y="53"/>
                </a:cxn>
                <a:cxn ang="0">
                  <a:pos x="21" y="50"/>
                </a:cxn>
                <a:cxn ang="0">
                  <a:pos x="32" y="44"/>
                </a:cxn>
                <a:cxn ang="0">
                  <a:pos x="42" y="35"/>
                </a:cxn>
                <a:cxn ang="0">
                  <a:pos x="47" y="44"/>
                </a:cxn>
                <a:cxn ang="0">
                  <a:pos x="47" y="57"/>
                </a:cxn>
                <a:cxn ang="0">
                  <a:pos x="52" y="58"/>
                </a:cxn>
                <a:cxn ang="0">
                  <a:pos x="58" y="56"/>
                </a:cxn>
                <a:cxn ang="0">
                  <a:pos x="71" y="47"/>
                </a:cxn>
              </a:cxnLst>
              <a:rect l="0" t="0" r="r" b="b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1" name="Freeform 165"/>
            <p:cNvSpPr/>
            <p:nvPr/>
          </p:nvSpPr>
          <p:spPr bwMode="auto">
            <a:xfrm>
              <a:off x="3151976" y="2734669"/>
              <a:ext cx="14691" cy="30607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4" y="15"/>
                </a:cxn>
                <a:cxn ang="0">
                  <a:pos x="0" y="7"/>
                </a:cxn>
                <a:cxn ang="0">
                  <a:pos x="4" y="4"/>
                </a:cxn>
                <a:cxn ang="0">
                  <a:pos x="5" y="12"/>
                </a:cxn>
                <a:cxn ang="0">
                  <a:pos x="8" y="19"/>
                </a:cxn>
              </a:cxnLst>
              <a:rect l="0" t="0" r="r" b="b"/>
              <a:pathLst>
                <a:path w="10" h="21">
                  <a:moveTo>
                    <a:pt x="8" y="19"/>
                  </a:moveTo>
                  <a:cubicBezTo>
                    <a:pt x="8" y="21"/>
                    <a:pt x="4" y="17"/>
                    <a:pt x="4" y="15"/>
                  </a:cubicBezTo>
                  <a:cubicBezTo>
                    <a:pt x="4" y="12"/>
                    <a:pt x="0" y="12"/>
                    <a:pt x="0" y="7"/>
                  </a:cubicBezTo>
                  <a:cubicBezTo>
                    <a:pt x="0" y="3"/>
                    <a:pt x="2" y="0"/>
                    <a:pt x="4" y="4"/>
                  </a:cubicBezTo>
                  <a:cubicBezTo>
                    <a:pt x="7" y="8"/>
                    <a:pt x="5" y="10"/>
                    <a:pt x="5" y="12"/>
                  </a:cubicBezTo>
                  <a:cubicBezTo>
                    <a:pt x="6" y="14"/>
                    <a:pt x="10" y="17"/>
                    <a:pt x="8" y="19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2" name="Freeform 166"/>
            <p:cNvSpPr/>
            <p:nvPr/>
          </p:nvSpPr>
          <p:spPr bwMode="auto">
            <a:xfrm>
              <a:off x="3426213" y="2986870"/>
              <a:ext cx="19588" cy="15916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2" y="4"/>
                </a:cxn>
                <a:cxn ang="0">
                  <a:pos x="11" y="2"/>
                </a:cxn>
                <a:cxn ang="0">
                  <a:pos x="11" y="8"/>
                </a:cxn>
                <a:cxn ang="0">
                  <a:pos x="3" y="10"/>
                </a:cxn>
              </a:cxnLst>
              <a:rect l="0" t="0" r="r" b="b"/>
              <a:pathLst>
                <a:path w="13" h="11">
                  <a:moveTo>
                    <a:pt x="3" y="10"/>
                  </a:moveTo>
                  <a:cubicBezTo>
                    <a:pt x="1" y="8"/>
                    <a:pt x="5" y="5"/>
                    <a:pt x="2" y="4"/>
                  </a:cubicBezTo>
                  <a:cubicBezTo>
                    <a:pt x="0" y="3"/>
                    <a:pt x="8" y="0"/>
                    <a:pt x="11" y="2"/>
                  </a:cubicBezTo>
                  <a:cubicBezTo>
                    <a:pt x="13" y="4"/>
                    <a:pt x="13" y="7"/>
                    <a:pt x="11" y="8"/>
                  </a:cubicBezTo>
                  <a:cubicBezTo>
                    <a:pt x="9" y="9"/>
                    <a:pt x="4" y="11"/>
                    <a:pt x="3" y="1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3" name="Freeform 167"/>
            <p:cNvSpPr/>
            <p:nvPr/>
          </p:nvSpPr>
          <p:spPr bwMode="auto">
            <a:xfrm>
              <a:off x="5179372" y="2434721"/>
              <a:ext cx="55093" cy="47747"/>
            </a:xfrm>
            <a:custGeom>
              <a:avLst/>
              <a:gdLst/>
              <a:ahLst/>
              <a:cxnLst>
                <a:cxn ang="0">
                  <a:pos x="35" y="26"/>
                </a:cxn>
                <a:cxn ang="0">
                  <a:pos x="28" y="17"/>
                </a:cxn>
                <a:cxn ang="0">
                  <a:pos x="24" y="8"/>
                </a:cxn>
                <a:cxn ang="0">
                  <a:pos x="21" y="2"/>
                </a:cxn>
                <a:cxn ang="0">
                  <a:pos x="11" y="1"/>
                </a:cxn>
                <a:cxn ang="0">
                  <a:pos x="0" y="3"/>
                </a:cxn>
                <a:cxn ang="0">
                  <a:pos x="2" y="12"/>
                </a:cxn>
                <a:cxn ang="0">
                  <a:pos x="11" y="16"/>
                </a:cxn>
                <a:cxn ang="0">
                  <a:pos x="13" y="20"/>
                </a:cxn>
                <a:cxn ang="0">
                  <a:pos x="14" y="20"/>
                </a:cxn>
                <a:cxn ang="0">
                  <a:pos x="17" y="22"/>
                </a:cxn>
                <a:cxn ang="0">
                  <a:pos x="22" y="25"/>
                </a:cxn>
                <a:cxn ang="0">
                  <a:pos x="28" y="27"/>
                </a:cxn>
                <a:cxn ang="0">
                  <a:pos x="30" y="33"/>
                </a:cxn>
                <a:cxn ang="0">
                  <a:pos x="37" y="31"/>
                </a:cxn>
                <a:cxn ang="0">
                  <a:pos x="35" y="26"/>
                </a:cxn>
              </a:cxnLst>
              <a:rect l="0" t="0" r="r" b="b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4" name="Freeform 168"/>
            <p:cNvSpPr>
              <a:spLocks noEditPoints="1"/>
            </p:cNvSpPr>
            <p:nvPr/>
          </p:nvSpPr>
          <p:spPr bwMode="auto">
            <a:xfrm>
              <a:off x="5205082" y="2423703"/>
              <a:ext cx="82027" cy="67336"/>
            </a:xfrm>
            <a:custGeom>
              <a:avLst/>
              <a:gdLst/>
              <a:ahLst/>
              <a:cxnLst>
                <a:cxn ang="0">
                  <a:pos x="53" y="15"/>
                </a:cxn>
                <a:cxn ang="0">
                  <a:pos x="43" y="2"/>
                </a:cxn>
                <a:cxn ang="0">
                  <a:pos x="35" y="8"/>
                </a:cxn>
                <a:cxn ang="0">
                  <a:pos x="30" y="8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6" y="4"/>
                </a:cxn>
                <a:cxn ang="0">
                  <a:pos x="20" y="9"/>
                </a:cxn>
                <a:cxn ang="0">
                  <a:pos x="11" y="9"/>
                </a:cxn>
                <a:cxn ang="0">
                  <a:pos x="3" y="6"/>
                </a:cxn>
                <a:cxn ang="0">
                  <a:pos x="7" y="15"/>
                </a:cxn>
                <a:cxn ang="0">
                  <a:pos x="11" y="24"/>
                </a:cxn>
                <a:cxn ang="0">
                  <a:pos x="18" y="33"/>
                </a:cxn>
                <a:cxn ang="0">
                  <a:pos x="20" y="38"/>
                </a:cxn>
                <a:cxn ang="0">
                  <a:pos x="34" y="30"/>
                </a:cxn>
                <a:cxn ang="0">
                  <a:pos x="36" y="40"/>
                </a:cxn>
                <a:cxn ang="0">
                  <a:pos x="44" y="46"/>
                </a:cxn>
                <a:cxn ang="0">
                  <a:pos x="46" y="39"/>
                </a:cxn>
                <a:cxn ang="0">
                  <a:pos x="53" y="15"/>
                </a:cxn>
                <a:cxn ang="0">
                  <a:pos x="5" y="32"/>
                </a:cxn>
                <a:cxn ang="0">
                  <a:pos x="0" y="29"/>
                </a:cxn>
                <a:cxn ang="0">
                  <a:pos x="3" y="35"/>
                </a:cxn>
                <a:cxn ang="0">
                  <a:pos x="11" y="40"/>
                </a:cxn>
                <a:cxn ang="0">
                  <a:pos x="13" y="40"/>
                </a:cxn>
                <a:cxn ang="0">
                  <a:pos x="11" y="34"/>
                </a:cxn>
                <a:cxn ang="0">
                  <a:pos x="5" y="32"/>
                </a:cxn>
              </a:cxnLst>
              <a:rect l="0" t="0" r="r" b="b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5" name="Freeform 169"/>
            <p:cNvSpPr/>
            <p:nvPr/>
          </p:nvSpPr>
          <p:spPr bwMode="auto">
            <a:xfrm>
              <a:off x="5468301" y="2493487"/>
              <a:ext cx="238734" cy="170175"/>
            </a:xfrm>
            <a:custGeom>
              <a:avLst/>
              <a:gdLst/>
              <a:ahLst/>
              <a:cxnLst>
                <a:cxn ang="0">
                  <a:pos x="156" y="17"/>
                </a:cxn>
                <a:cxn ang="0">
                  <a:pos x="152" y="13"/>
                </a:cxn>
                <a:cxn ang="0">
                  <a:pos x="139" y="22"/>
                </a:cxn>
                <a:cxn ang="0">
                  <a:pos x="134" y="24"/>
                </a:cxn>
                <a:cxn ang="0">
                  <a:pos x="128" y="23"/>
                </a:cxn>
                <a:cxn ang="0">
                  <a:pos x="128" y="10"/>
                </a:cxn>
                <a:cxn ang="0">
                  <a:pos x="123" y="1"/>
                </a:cxn>
                <a:cxn ang="0">
                  <a:pos x="113" y="10"/>
                </a:cxn>
                <a:cxn ang="0">
                  <a:pos x="102" y="16"/>
                </a:cxn>
                <a:cxn ang="0">
                  <a:pos x="91" y="19"/>
                </a:cxn>
                <a:cxn ang="0">
                  <a:pos x="81" y="16"/>
                </a:cxn>
                <a:cxn ang="0">
                  <a:pos x="72" y="13"/>
                </a:cxn>
                <a:cxn ang="0">
                  <a:pos x="62" y="11"/>
                </a:cxn>
                <a:cxn ang="0">
                  <a:pos x="53" y="17"/>
                </a:cxn>
                <a:cxn ang="0">
                  <a:pos x="47" y="28"/>
                </a:cxn>
                <a:cxn ang="0">
                  <a:pos x="31" y="37"/>
                </a:cxn>
                <a:cxn ang="0">
                  <a:pos x="21" y="41"/>
                </a:cxn>
                <a:cxn ang="0">
                  <a:pos x="13" y="38"/>
                </a:cxn>
                <a:cxn ang="0">
                  <a:pos x="8" y="44"/>
                </a:cxn>
                <a:cxn ang="0">
                  <a:pos x="3" y="53"/>
                </a:cxn>
                <a:cxn ang="0">
                  <a:pos x="2" y="62"/>
                </a:cxn>
                <a:cxn ang="0">
                  <a:pos x="2" y="74"/>
                </a:cxn>
                <a:cxn ang="0">
                  <a:pos x="4" y="87"/>
                </a:cxn>
                <a:cxn ang="0">
                  <a:pos x="15" y="93"/>
                </a:cxn>
                <a:cxn ang="0">
                  <a:pos x="3" y="109"/>
                </a:cxn>
                <a:cxn ang="0">
                  <a:pos x="6" y="113"/>
                </a:cxn>
                <a:cxn ang="0">
                  <a:pos x="23" y="115"/>
                </a:cxn>
                <a:cxn ang="0">
                  <a:pos x="68" y="109"/>
                </a:cxn>
                <a:cxn ang="0">
                  <a:pos x="67" y="98"/>
                </a:cxn>
                <a:cxn ang="0">
                  <a:pos x="76" y="93"/>
                </a:cxn>
                <a:cxn ang="0">
                  <a:pos x="84" y="91"/>
                </a:cxn>
                <a:cxn ang="0">
                  <a:pos x="96" y="87"/>
                </a:cxn>
                <a:cxn ang="0">
                  <a:pos x="101" y="82"/>
                </a:cxn>
                <a:cxn ang="0">
                  <a:pos x="105" y="70"/>
                </a:cxn>
                <a:cxn ang="0">
                  <a:pos x="113" y="65"/>
                </a:cxn>
                <a:cxn ang="0">
                  <a:pos x="109" y="58"/>
                </a:cxn>
                <a:cxn ang="0">
                  <a:pos x="122" y="58"/>
                </a:cxn>
                <a:cxn ang="0">
                  <a:pos x="123" y="49"/>
                </a:cxn>
                <a:cxn ang="0">
                  <a:pos x="128" y="41"/>
                </a:cxn>
                <a:cxn ang="0">
                  <a:pos x="126" y="34"/>
                </a:cxn>
                <a:cxn ang="0">
                  <a:pos x="128" y="29"/>
                </a:cxn>
                <a:cxn ang="0">
                  <a:pos x="129" y="28"/>
                </a:cxn>
                <a:cxn ang="0">
                  <a:pos x="135" y="26"/>
                </a:cxn>
                <a:cxn ang="0">
                  <a:pos x="150" y="21"/>
                </a:cxn>
                <a:cxn ang="0">
                  <a:pos x="162" y="18"/>
                </a:cxn>
                <a:cxn ang="0">
                  <a:pos x="156" y="17"/>
                </a:cxn>
              </a:cxnLst>
              <a:rect l="0" t="0" r="r" b="b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6" name="Freeform 170"/>
            <p:cNvSpPr/>
            <p:nvPr/>
          </p:nvSpPr>
          <p:spPr bwMode="auto">
            <a:xfrm>
              <a:off x="5478095" y="2519196"/>
              <a:ext cx="274237" cy="247304"/>
            </a:xfrm>
            <a:custGeom>
              <a:avLst/>
              <a:gdLst/>
              <a:ahLst/>
              <a:cxnLst>
                <a:cxn ang="0">
                  <a:pos x="172" y="9"/>
                </a:cxn>
                <a:cxn ang="0">
                  <a:pos x="158" y="1"/>
                </a:cxn>
                <a:cxn ang="0">
                  <a:pos x="144" y="3"/>
                </a:cxn>
                <a:cxn ang="0">
                  <a:pos x="123" y="10"/>
                </a:cxn>
                <a:cxn ang="0">
                  <a:pos x="120" y="16"/>
                </a:cxn>
                <a:cxn ang="0">
                  <a:pos x="117" y="31"/>
                </a:cxn>
                <a:cxn ang="0">
                  <a:pos x="103" y="40"/>
                </a:cxn>
                <a:cxn ang="0">
                  <a:pos x="99" y="52"/>
                </a:cxn>
                <a:cxn ang="0">
                  <a:pos x="90" y="69"/>
                </a:cxn>
                <a:cxn ang="0">
                  <a:pos x="70" y="75"/>
                </a:cxn>
                <a:cxn ang="0">
                  <a:pos x="62" y="91"/>
                </a:cxn>
                <a:cxn ang="0">
                  <a:pos x="0" y="95"/>
                </a:cxn>
                <a:cxn ang="0">
                  <a:pos x="17" y="111"/>
                </a:cxn>
                <a:cxn ang="0">
                  <a:pos x="25" y="132"/>
                </a:cxn>
                <a:cxn ang="0">
                  <a:pos x="7" y="146"/>
                </a:cxn>
                <a:cxn ang="0">
                  <a:pos x="29" y="148"/>
                </a:cxn>
                <a:cxn ang="0">
                  <a:pos x="55" y="146"/>
                </a:cxn>
                <a:cxn ang="0">
                  <a:pos x="70" y="155"/>
                </a:cxn>
                <a:cxn ang="0">
                  <a:pos x="82" y="167"/>
                </a:cxn>
                <a:cxn ang="0">
                  <a:pos x="84" y="167"/>
                </a:cxn>
                <a:cxn ang="0">
                  <a:pos x="105" y="160"/>
                </a:cxn>
                <a:cxn ang="0">
                  <a:pos x="110" y="147"/>
                </a:cxn>
                <a:cxn ang="0">
                  <a:pos x="98" y="128"/>
                </a:cxn>
                <a:cxn ang="0">
                  <a:pos x="114" y="118"/>
                </a:cxn>
                <a:cxn ang="0">
                  <a:pos x="128" y="109"/>
                </a:cxn>
                <a:cxn ang="0">
                  <a:pos x="142" y="91"/>
                </a:cxn>
                <a:cxn ang="0">
                  <a:pos x="154" y="80"/>
                </a:cxn>
                <a:cxn ang="0">
                  <a:pos x="162" y="63"/>
                </a:cxn>
                <a:cxn ang="0">
                  <a:pos x="150" y="47"/>
                </a:cxn>
                <a:cxn ang="0">
                  <a:pos x="154" y="30"/>
                </a:cxn>
                <a:cxn ang="0">
                  <a:pos x="182" y="29"/>
                </a:cxn>
                <a:cxn ang="0">
                  <a:pos x="177" y="17"/>
                </a:cxn>
              </a:cxnLst>
              <a:rect l="0" t="0" r="r" b="b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7" name="Freeform 171"/>
            <p:cNvSpPr>
              <a:spLocks noEditPoints="1"/>
            </p:cNvSpPr>
            <p:nvPr/>
          </p:nvSpPr>
          <p:spPr bwMode="auto">
            <a:xfrm>
              <a:off x="6027794" y="3072569"/>
              <a:ext cx="765171" cy="277911"/>
            </a:xfrm>
            <a:custGeom>
              <a:avLst/>
              <a:gdLst/>
              <a:ahLst/>
              <a:cxnLst>
                <a:cxn ang="0">
                  <a:pos x="38" y="80"/>
                </a:cxn>
                <a:cxn ang="0">
                  <a:pos x="147" y="101"/>
                </a:cxn>
                <a:cxn ang="0">
                  <a:pos x="22" y="52"/>
                </a:cxn>
                <a:cxn ang="0">
                  <a:pos x="278" y="134"/>
                </a:cxn>
                <a:cxn ang="0">
                  <a:pos x="290" y="107"/>
                </a:cxn>
                <a:cxn ang="0">
                  <a:pos x="306" y="111"/>
                </a:cxn>
                <a:cxn ang="0">
                  <a:pos x="317" y="76"/>
                </a:cxn>
                <a:cxn ang="0">
                  <a:pos x="318" y="63"/>
                </a:cxn>
                <a:cxn ang="0">
                  <a:pos x="297" y="53"/>
                </a:cxn>
                <a:cxn ang="0">
                  <a:pos x="266" y="97"/>
                </a:cxn>
                <a:cxn ang="0">
                  <a:pos x="123" y="106"/>
                </a:cxn>
                <a:cxn ang="0">
                  <a:pos x="118" y="87"/>
                </a:cxn>
                <a:cxn ang="0">
                  <a:pos x="114" y="95"/>
                </a:cxn>
                <a:cxn ang="0">
                  <a:pos x="95" y="71"/>
                </a:cxn>
                <a:cxn ang="0">
                  <a:pos x="78" y="50"/>
                </a:cxn>
                <a:cxn ang="0">
                  <a:pos x="52" y="34"/>
                </a:cxn>
                <a:cxn ang="0">
                  <a:pos x="2" y="5"/>
                </a:cxn>
                <a:cxn ang="0">
                  <a:pos x="45" y="65"/>
                </a:cxn>
                <a:cxn ang="0">
                  <a:pos x="99" y="128"/>
                </a:cxn>
                <a:cxn ang="0">
                  <a:pos x="121" y="117"/>
                </a:cxn>
                <a:cxn ang="0">
                  <a:pos x="373" y="53"/>
                </a:cxn>
                <a:cxn ang="0">
                  <a:pos x="376" y="64"/>
                </a:cxn>
                <a:cxn ang="0">
                  <a:pos x="348" y="106"/>
                </a:cxn>
                <a:cxn ang="0">
                  <a:pos x="277" y="167"/>
                </a:cxn>
                <a:cxn ang="0">
                  <a:pos x="322" y="162"/>
                </a:cxn>
                <a:cxn ang="0">
                  <a:pos x="387" y="107"/>
                </a:cxn>
                <a:cxn ang="0">
                  <a:pos x="218" y="158"/>
                </a:cxn>
                <a:cxn ang="0">
                  <a:pos x="196" y="147"/>
                </a:cxn>
                <a:cxn ang="0">
                  <a:pos x="122" y="138"/>
                </a:cxn>
                <a:cxn ang="0">
                  <a:pos x="131" y="153"/>
                </a:cxn>
                <a:cxn ang="0">
                  <a:pos x="201" y="164"/>
                </a:cxn>
                <a:cxn ang="0">
                  <a:pos x="218" y="158"/>
                </a:cxn>
                <a:cxn ang="0">
                  <a:pos x="452" y="106"/>
                </a:cxn>
                <a:cxn ang="0">
                  <a:pos x="404" y="82"/>
                </a:cxn>
                <a:cxn ang="0">
                  <a:pos x="435" y="94"/>
                </a:cxn>
                <a:cxn ang="0">
                  <a:pos x="417" y="101"/>
                </a:cxn>
                <a:cxn ang="0">
                  <a:pos x="444" y="114"/>
                </a:cxn>
                <a:cxn ang="0">
                  <a:pos x="492" y="143"/>
                </a:cxn>
                <a:cxn ang="0">
                  <a:pos x="507" y="161"/>
                </a:cxn>
                <a:cxn ang="0">
                  <a:pos x="480" y="86"/>
                </a:cxn>
                <a:cxn ang="0">
                  <a:pos x="330" y="175"/>
                </a:cxn>
                <a:cxn ang="0">
                  <a:pos x="336" y="177"/>
                </a:cxn>
                <a:cxn ang="0">
                  <a:pos x="339" y="174"/>
                </a:cxn>
                <a:cxn ang="0">
                  <a:pos x="250" y="67"/>
                </a:cxn>
                <a:cxn ang="0">
                  <a:pos x="255" y="39"/>
                </a:cxn>
                <a:cxn ang="0">
                  <a:pos x="254" y="20"/>
                </a:cxn>
                <a:cxn ang="0">
                  <a:pos x="225" y="36"/>
                </a:cxn>
                <a:cxn ang="0">
                  <a:pos x="201" y="51"/>
                </a:cxn>
                <a:cxn ang="0">
                  <a:pos x="165" y="52"/>
                </a:cxn>
                <a:cxn ang="0">
                  <a:pos x="153" y="61"/>
                </a:cxn>
                <a:cxn ang="0">
                  <a:pos x="180" y="103"/>
                </a:cxn>
                <a:cxn ang="0">
                  <a:pos x="218" y="112"/>
                </a:cxn>
                <a:cxn ang="0">
                  <a:pos x="268" y="178"/>
                </a:cxn>
                <a:cxn ang="0">
                  <a:pos x="268" y="178"/>
                </a:cxn>
                <a:cxn ang="0">
                  <a:pos x="236" y="169"/>
                </a:cxn>
                <a:cxn ang="0">
                  <a:pos x="251" y="161"/>
                </a:cxn>
              </a:cxnLst>
              <a:rect l="0" t="0" r="r" b="b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8" name="Freeform 172"/>
            <p:cNvSpPr>
              <a:spLocks noEditPoints="1"/>
            </p:cNvSpPr>
            <p:nvPr/>
          </p:nvSpPr>
          <p:spPr bwMode="auto">
            <a:xfrm>
              <a:off x="6510157" y="3307630"/>
              <a:ext cx="53868" cy="23262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5" y="12"/>
                </a:cxn>
                <a:cxn ang="0">
                  <a:pos x="4" y="12"/>
                </a:cxn>
                <a:cxn ang="0">
                  <a:pos x="3" y="12"/>
                </a:cxn>
                <a:cxn ang="0">
                  <a:pos x="19" y="3"/>
                </a:cxn>
                <a:cxn ang="0">
                  <a:pos x="10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6" y="3"/>
                </a:cxn>
                <a:cxn ang="0">
                  <a:pos x="19" y="3"/>
                </a:cxn>
              </a:cxnLst>
              <a:rect l="0" t="0" r="r" b="b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9" name="Freeform 173"/>
            <p:cNvSpPr/>
            <p:nvPr/>
          </p:nvSpPr>
          <p:spPr bwMode="auto">
            <a:xfrm>
              <a:off x="4681093" y="2319639"/>
              <a:ext cx="56317" cy="30607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18"/>
                </a:cxn>
                <a:cxn ang="0">
                  <a:pos x="9" y="21"/>
                </a:cxn>
                <a:cxn ang="0">
                  <a:pos x="17" y="20"/>
                </a:cxn>
                <a:cxn ang="0">
                  <a:pos x="24" y="20"/>
                </a:cxn>
                <a:cxn ang="0">
                  <a:pos x="28" y="15"/>
                </a:cxn>
                <a:cxn ang="0">
                  <a:pos x="31" y="9"/>
                </a:cxn>
                <a:cxn ang="0">
                  <a:pos x="38" y="5"/>
                </a:cxn>
                <a:cxn ang="0">
                  <a:pos x="35" y="0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5" y="4"/>
                </a:cxn>
                <a:cxn ang="0">
                  <a:pos x="1" y="4"/>
                </a:cxn>
                <a:cxn ang="0">
                  <a:pos x="0" y="19"/>
                </a:cxn>
              </a:cxnLst>
              <a:rect l="0" t="0" r="r" b="b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0" name="Freeform 174"/>
            <p:cNvSpPr>
              <a:spLocks noEditPoints="1"/>
            </p:cNvSpPr>
            <p:nvPr/>
          </p:nvSpPr>
          <p:spPr bwMode="auto">
            <a:xfrm>
              <a:off x="4577030" y="2315967"/>
              <a:ext cx="190987" cy="208127"/>
            </a:xfrm>
            <a:custGeom>
              <a:avLst/>
              <a:gdLst/>
              <a:ahLst/>
              <a:cxnLst>
                <a:cxn ang="0">
                  <a:pos x="90" y="122"/>
                </a:cxn>
                <a:cxn ang="0">
                  <a:pos x="77" y="122"/>
                </a:cxn>
                <a:cxn ang="0">
                  <a:pos x="67" y="127"/>
                </a:cxn>
                <a:cxn ang="0">
                  <a:pos x="79" y="133"/>
                </a:cxn>
                <a:cxn ang="0">
                  <a:pos x="92" y="141"/>
                </a:cxn>
                <a:cxn ang="0">
                  <a:pos x="95" y="134"/>
                </a:cxn>
                <a:cxn ang="0">
                  <a:pos x="99" y="123"/>
                </a:cxn>
                <a:cxn ang="0">
                  <a:pos x="90" y="122"/>
                </a:cxn>
                <a:cxn ang="0">
                  <a:pos x="26" y="85"/>
                </a:cxn>
                <a:cxn ang="0">
                  <a:pos x="18" y="87"/>
                </a:cxn>
                <a:cxn ang="0">
                  <a:pos x="22" y="101"/>
                </a:cxn>
                <a:cxn ang="0">
                  <a:pos x="27" y="112"/>
                </a:cxn>
                <a:cxn ang="0">
                  <a:pos x="34" y="107"/>
                </a:cxn>
                <a:cxn ang="0">
                  <a:pos x="36" y="89"/>
                </a:cxn>
                <a:cxn ang="0">
                  <a:pos x="26" y="85"/>
                </a:cxn>
                <a:cxn ang="0">
                  <a:pos x="108" y="79"/>
                </a:cxn>
                <a:cxn ang="0">
                  <a:pos x="99" y="73"/>
                </a:cxn>
                <a:cxn ang="0">
                  <a:pos x="82" y="55"/>
                </a:cxn>
                <a:cxn ang="0">
                  <a:pos x="66" y="38"/>
                </a:cxn>
                <a:cxn ang="0">
                  <a:pos x="66" y="27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66" y="5"/>
                </a:cxn>
                <a:cxn ang="0">
                  <a:pos x="64" y="0"/>
                </a:cxn>
                <a:cxn ang="0">
                  <a:pos x="55" y="1"/>
                </a:cxn>
                <a:cxn ang="0">
                  <a:pos x="48" y="3"/>
                </a:cxn>
                <a:cxn ang="0">
                  <a:pos x="46" y="2"/>
                </a:cxn>
                <a:cxn ang="0">
                  <a:pos x="44" y="5"/>
                </a:cxn>
                <a:cxn ang="0">
                  <a:pos x="42" y="7"/>
                </a:cxn>
                <a:cxn ang="0">
                  <a:pos x="39" y="9"/>
                </a:cxn>
                <a:cxn ang="0">
                  <a:pos x="34" y="10"/>
                </a:cxn>
                <a:cxn ang="0">
                  <a:pos x="30" y="12"/>
                </a:cxn>
                <a:cxn ang="0">
                  <a:pos x="27" y="16"/>
                </a:cxn>
                <a:cxn ang="0">
                  <a:pos x="20" y="9"/>
                </a:cxn>
                <a:cxn ang="0">
                  <a:pos x="15" y="17"/>
                </a:cxn>
                <a:cxn ang="0">
                  <a:pos x="5" y="17"/>
                </a:cxn>
                <a:cxn ang="0">
                  <a:pos x="6" y="23"/>
                </a:cxn>
                <a:cxn ang="0">
                  <a:pos x="4" y="27"/>
                </a:cxn>
                <a:cxn ang="0">
                  <a:pos x="2" y="30"/>
                </a:cxn>
                <a:cxn ang="0">
                  <a:pos x="5" y="36"/>
                </a:cxn>
                <a:cxn ang="0">
                  <a:pos x="8" y="41"/>
                </a:cxn>
                <a:cxn ang="0">
                  <a:pos x="13" y="43"/>
                </a:cxn>
                <a:cxn ang="0">
                  <a:pos x="12" y="47"/>
                </a:cxn>
                <a:cxn ang="0">
                  <a:pos x="17" y="45"/>
                </a:cxn>
                <a:cxn ang="0">
                  <a:pos x="25" y="38"/>
                </a:cxn>
                <a:cxn ang="0">
                  <a:pos x="41" y="45"/>
                </a:cxn>
                <a:cxn ang="0">
                  <a:pos x="44" y="52"/>
                </a:cxn>
                <a:cxn ang="0">
                  <a:pos x="55" y="65"/>
                </a:cxn>
                <a:cxn ang="0">
                  <a:pos x="70" y="79"/>
                </a:cxn>
                <a:cxn ang="0">
                  <a:pos x="81" y="83"/>
                </a:cxn>
                <a:cxn ang="0">
                  <a:pos x="91" y="90"/>
                </a:cxn>
                <a:cxn ang="0">
                  <a:pos x="99" y="96"/>
                </a:cxn>
                <a:cxn ang="0">
                  <a:pos x="103" y="103"/>
                </a:cxn>
                <a:cxn ang="0">
                  <a:pos x="103" y="115"/>
                </a:cxn>
                <a:cxn ang="0">
                  <a:pos x="104" y="124"/>
                </a:cxn>
                <a:cxn ang="0">
                  <a:pos x="109" y="115"/>
                </a:cxn>
                <a:cxn ang="0">
                  <a:pos x="116" y="108"/>
                </a:cxn>
                <a:cxn ang="0">
                  <a:pos x="111" y="99"/>
                </a:cxn>
                <a:cxn ang="0">
                  <a:pos x="121" y="95"/>
                </a:cxn>
                <a:cxn ang="0">
                  <a:pos x="130" y="95"/>
                </a:cxn>
                <a:cxn ang="0">
                  <a:pos x="108" y="79"/>
                </a:cxn>
              </a:cxnLst>
              <a:rect l="0" t="0" r="r" b="b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1" name="Freeform 175"/>
            <p:cNvSpPr/>
            <p:nvPr/>
          </p:nvSpPr>
          <p:spPr bwMode="auto">
            <a:xfrm>
              <a:off x="4768016" y="2393096"/>
              <a:ext cx="20813" cy="2571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8"/>
                </a:cxn>
                <a:cxn ang="0">
                  <a:pos x="0" y="12"/>
                </a:cxn>
                <a:cxn ang="0">
                  <a:pos x="8" y="18"/>
                </a:cxn>
                <a:cxn ang="0">
                  <a:pos x="9" y="18"/>
                </a:cxn>
                <a:cxn ang="0">
                  <a:pos x="14" y="10"/>
                </a:cxn>
                <a:cxn ang="0">
                  <a:pos x="5" y="0"/>
                </a:cxn>
              </a:cxnLst>
              <a:rect l="0" t="0" r="r" b="b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2" name="Freeform 176"/>
            <p:cNvSpPr/>
            <p:nvPr/>
          </p:nvSpPr>
          <p:spPr bwMode="auto">
            <a:xfrm>
              <a:off x="4772913" y="2334330"/>
              <a:ext cx="69784" cy="82027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9"/>
                </a:cxn>
                <a:cxn ang="0">
                  <a:pos x="42" y="23"/>
                </a:cxn>
                <a:cxn ang="0">
                  <a:pos x="29" y="20"/>
                </a:cxn>
                <a:cxn ang="0">
                  <a:pos x="28" y="13"/>
                </a:cxn>
                <a:cxn ang="0">
                  <a:pos x="24" y="9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2" y="0"/>
                </a:cxn>
                <a:cxn ang="0">
                  <a:pos x="0" y="3"/>
                </a:cxn>
                <a:cxn ang="0">
                  <a:pos x="3" y="10"/>
                </a:cxn>
                <a:cxn ang="0">
                  <a:pos x="7" y="18"/>
                </a:cxn>
                <a:cxn ang="0">
                  <a:pos x="6" y="36"/>
                </a:cxn>
                <a:cxn ang="0">
                  <a:pos x="2" y="40"/>
                </a:cxn>
                <a:cxn ang="0">
                  <a:pos x="11" y="50"/>
                </a:cxn>
                <a:cxn ang="0">
                  <a:pos x="11" y="50"/>
                </a:cxn>
                <a:cxn ang="0">
                  <a:pos x="21" y="56"/>
                </a:cxn>
                <a:cxn ang="0">
                  <a:pos x="41" y="52"/>
                </a:cxn>
                <a:cxn ang="0">
                  <a:pos x="41" y="49"/>
                </a:cxn>
                <a:cxn ang="0">
                  <a:pos x="45" y="44"/>
                </a:cxn>
                <a:cxn ang="0">
                  <a:pos x="41" y="37"/>
                </a:cxn>
              </a:cxnLst>
              <a:rect l="0" t="0" r="r" b="b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grpFill/>
            <a:ln w="2540" cap="flat">
              <a:solidFill>
                <a:srgbClr val="0070C0"/>
              </a:solidFill>
              <a:prstDash val="solid"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7598D9">
                    <a:lumMod val="75000"/>
                  </a:srgbClr>
                </a:solidFill>
                <a:ea typeface="造字工房悦黑体验版常规体" pitchFamily="50" charset="-122"/>
              </a:endParaRPr>
            </a:p>
          </p:txBody>
        </p:sp>
      </p:grpSp>
      <p:grpSp>
        <p:nvGrpSpPr>
          <p:cNvPr id="273" name="组合 402"/>
          <p:cNvGrpSpPr/>
          <p:nvPr/>
        </p:nvGrpSpPr>
        <p:grpSpPr>
          <a:xfrm>
            <a:off x="2343303" y="4530214"/>
            <a:ext cx="2097816" cy="829967"/>
            <a:chOff x="423513" y="4500570"/>
            <a:chExt cx="2847874" cy="112671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74" name="组合 155"/>
            <p:cNvGrpSpPr/>
            <p:nvPr/>
          </p:nvGrpSpPr>
          <p:grpSpPr>
            <a:xfrm>
              <a:off x="2557008" y="4500570"/>
              <a:ext cx="331862" cy="848356"/>
              <a:chOff x="2252703" y="1937099"/>
              <a:chExt cx="1392238" cy="3559049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289" name="Freeform 46"/>
              <p:cNvSpPr/>
              <p:nvPr/>
            </p:nvSpPr>
            <p:spPr bwMode="auto">
              <a:xfrm>
                <a:off x="2252703" y="2551337"/>
                <a:ext cx="1392238" cy="2944811"/>
              </a:xfrm>
              <a:custGeom>
                <a:avLst/>
                <a:gdLst>
                  <a:gd name="T0" fmla="*/ 182 w 240"/>
                  <a:gd name="T1" fmla="*/ 0 h 507"/>
                  <a:gd name="T2" fmla="*/ 61 w 240"/>
                  <a:gd name="T3" fmla="*/ 0 h 507"/>
                  <a:gd name="T4" fmla="*/ 0 w 240"/>
                  <a:gd name="T5" fmla="*/ 50 h 507"/>
                  <a:gd name="T6" fmla="*/ 0 w 240"/>
                  <a:gd name="T7" fmla="*/ 52 h 507"/>
                  <a:gd name="T8" fmla="*/ 0 w 240"/>
                  <a:gd name="T9" fmla="*/ 59 h 507"/>
                  <a:gd name="T10" fmla="*/ 0 w 240"/>
                  <a:gd name="T11" fmla="*/ 228 h 507"/>
                  <a:gd name="T12" fmla="*/ 20 w 240"/>
                  <a:gd name="T13" fmla="*/ 248 h 507"/>
                  <a:gd name="T14" fmla="*/ 40 w 240"/>
                  <a:gd name="T15" fmla="*/ 228 h 507"/>
                  <a:gd name="T16" fmla="*/ 40 w 240"/>
                  <a:gd name="T17" fmla="*/ 82 h 507"/>
                  <a:gd name="T18" fmla="*/ 57 w 240"/>
                  <a:gd name="T19" fmla="*/ 82 h 507"/>
                  <a:gd name="T20" fmla="*/ 57 w 240"/>
                  <a:gd name="T21" fmla="*/ 222 h 507"/>
                  <a:gd name="T22" fmla="*/ 57 w 240"/>
                  <a:gd name="T23" fmla="*/ 228 h 507"/>
                  <a:gd name="T24" fmla="*/ 57 w 240"/>
                  <a:gd name="T25" fmla="*/ 478 h 507"/>
                  <a:gd name="T26" fmla="*/ 85 w 240"/>
                  <a:gd name="T27" fmla="*/ 507 h 507"/>
                  <a:gd name="T28" fmla="*/ 113 w 240"/>
                  <a:gd name="T29" fmla="*/ 478 h 507"/>
                  <a:gd name="T30" fmla="*/ 113 w 240"/>
                  <a:gd name="T31" fmla="*/ 257 h 507"/>
                  <a:gd name="T32" fmla="*/ 127 w 240"/>
                  <a:gd name="T33" fmla="*/ 257 h 507"/>
                  <a:gd name="T34" fmla="*/ 127 w 240"/>
                  <a:gd name="T35" fmla="*/ 478 h 507"/>
                  <a:gd name="T36" fmla="*/ 155 w 240"/>
                  <a:gd name="T37" fmla="*/ 507 h 507"/>
                  <a:gd name="T38" fmla="*/ 182 w 240"/>
                  <a:gd name="T39" fmla="*/ 478 h 507"/>
                  <a:gd name="T40" fmla="*/ 182 w 240"/>
                  <a:gd name="T41" fmla="*/ 222 h 507"/>
                  <a:gd name="T42" fmla="*/ 182 w 240"/>
                  <a:gd name="T43" fmla="*/ 221 h 507"/>
                  <a:gd name="T44" fmla="*/ 182 w 240"/>
                  <a:gd name="T45" fmla="*/ 82 h 507"/>
                  <a:gd name="T46" fmla="*/ 197 w 240"/>
                  <a:gd name="T47" fmla="*/ 82 h 507"/>
                  <a:gd name="T48" fmla="*/ 197 w 240"/>
                  <a:gd name="T49" fmla="*/ 228 h 507"/>
                  <a:gd name="T50" fmla="*/ 219 w 240"/>
                  <a:gd name="T51" fmla="*/ 248 h 507"/>
                  <a:gd name="T52" fmla="*/ 240 w 240"/>
                  <a:gd name="T53" fmla="*/ 228 h 507"/>
                  <a:gd name="T54" fmla="*/ 240 w 240"/>
                  <a:gd name="T55" fmla="*/ 59 h 507"/>
                  <a:gd name="T56" fmla="*/ 240 w 240"/>
                  <a:gd name="T57" fmla="*/ 52 h 507"/>
                  <a:gd name="T58" fmla="*/ 240 w 240"/>
                  <a:gd name="T59" fmla="*/ 47 h 507"/>
                  <a:gd name="T60" fmla="*/ 182 w 240"/>
                  <a:gd name="T61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0" h="507">
                    <a:moveTo>
                      <a:pt x="182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16" y="1"/>
                      <a:pt x="0" y="37"/>
                      <a:pt x="0" y="50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0" y="239"/>
                      <a:pt x="9" y="248"/>
                      <a:pt x="20" y="248"/>
                    </a:cubicBezTo>
                    <a:cubicBezTo>
                      <a:pt x="31" y="248"/>
                      <a:pt x="40" y="239"/>
                      <a:pt x="40" y="228"/>
                    </a:cubicBezTo>
                    <a:cubicBezTo>
                      <a:pt x="40" y="82"/>
                      <a:pt x="40" y="82"/>
                      <a:pt x="40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7" y="222"/>
                      <a:pt x="57" y="222"/>
                      <a:pt x="57" y="222"/>
                    </a:cubicBezTo>
                    <a:cubicBezTo>
                      <a:pt x="57" y="224"/>
                      <a:pt x="57" y="226"/>
                      <a:pt x="57" y="228"/>
                    </a:cubicBezTo>
                    <a:cubicBezTo>
                      <a:pt x="57" y="478"/>
                      <a:pt x="57" y="478"/>
                      <a:pt x="57" y="478"/>
                    </a:cubicBezTo>
                    <a:cubicBezTo>
                      <a:pt x="57" y="494"/>
                      <a:pt x="70" y="507"/>
                      <a:pt x="85" y="507"/>
                    </a:cubicBezTo>
                    <a:cubicBezTo>
                      <a:pt x="101" y="507"/>
                      <a:pt x="113" y="494"/>
                      <a:pt x="113" y="478"/>
                    </a:cubicBezTo>
                    <a:cubicBezTo>
                      <a:pt x="113" y="257"/>
                      <a:pt x="113" y="257"/>
                      <a:pt x="113" y="257"/>
                    </a:cubicBezTo>
                    <a:cubicBezTo>
                      <a:pt x="127" y="257"/>
                      <a:pt x="127" y="257"/>
                      <a:pt x="127" y="257"/>
                    </a:cubicBezTo>
                    <a:cubicBezTo>
                      <a:pt x="127" y="478"/>
                      <a:pt x="127" y="478"/>
                      <a:pt x="127" y="478"/>
                    </a:cubicBezTo>
                    <a:cubicBezTo>
                      <a:pt x="127" y="494"/>
                      <a:pt x="139" y="507"/>
                      <a:pt x="155" y="507"/>
                    </a:cubicBezTo>
                    <a:cubicBezTo>
                      <a:pt x="170" y="507"/>
                      <a:pt x="182" y="494"/>
                      <a:pt x="182" y="478"/>
                    </a:cubicBezTo>
                    <a:cubicBezTo>
                      <a:pt x="182" y="222"/>
                      <a:pt x="182" y="222"/>
                      <a:pt x="182" y="222"/>
                    </a:cubicBezTo>
                    <a:cubicBezTo>
                      <a:pt x="182" y="221"/>
                      <a:pt x="182" y="221"/>
                      <a:pt x="182" y="221"/>
                    </a:cubicBezTo>
                    <a:cubicBezTo>
                      <a:pt x="182" y="82"/>
                      <a:pt x="182" y="82"/>
                      <a:pt x="182" y="82"/>
                    </a:cubicBezTo>
                    <a:cubicBezTo>
                      <a:pt x="197" y="82"/>
                      <a:pt x="197" y="82"/>
                      <a:pt x="197" y="82"/>
                    </a:cubicBezTo>
                    <a:cubicBezTo>
                      <a:pt x="197" y="228"/>
                      <a:pt x="197" y="228"/>
                      <a:pt x="197" y="228"/>
                    </a:cubicBezTo>
                    <a:cubicBezTo>
                      <a:pt x="197" y="239"/>
                      <a:pt x="207" y="248"/>
                      <a:pt x="219" y="248"/>
                    </a:cubicBezTo>
                    <a:cubicBezTo>
                      <a:pt x="231" y="248"/>
                      <a:pt x="240" y="239"/>
                      <a:pt x="240" y="228"/>
                    </a:cubicBezTo>
                    <a:cubicBezTo>
                      <a:pt x="240" y="59"/>
                      <a:pt x="240" y="59"/>
                      <a:pt x="240" y="59"/>
                    </a:cubicBezTo>
                    <a:cubicBezTo>
                      <a:pt x="240" y="52"/>
                      <a:pt x="240" y="52"/>
                      <a:pt x="240" y="52"/>
                    </a:cubicBezTo>
                    <a:cubicBezTo>
                      <a:pt x="240" y="47"/>
                      <a:pt x="240" y="47"/>
                      <a:pt x="240" y="47"/>
                    </a:cubicBezTo>
                    <a:cubicBezTo>
                      <a:pt x="240" y="32"/>
                      <a:pt x="220" y="0"/>
                      <a:pt x="18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0" name="Oval 47"/>
              <p:cNvSpPr>
                <a:spLocks noChangeArrowheads="1"/>
              </p:cNvSpPr>
              <p:nvPr/>
            </p:nvSpPr>
            <p:spPr bwMode="auto">
              <a:xfrm>
                <a:off x="2732009" y="1937099"/>
                <a:ext cx="557213" cy="55721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75" name="组合 161"/>
            <p:cNvGrpSpPr/>
            <p:nvPr/>
          </p:nvGrpSpPr>
          <p:grpSpPr>
            <a:xfrm>
              <a:off x="1771189" y="4500570"/>
              <a:ext cx="331862" cy="848356"/>
              <a:chOff x="2252703" y="1937099"/>
              <a:chExt cx="1392238" cy="3559049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287" name="Freeform 46"/>
              <p:cNvSpPr/>
              <p:nvPr/>
            </p:nvSpPr>
            <p:spPr bwMode="auto">
              <a:xfrm>
                <a:off x="2252703" y="2551337"/>
                <a:ext cx="1392238" cy="2944811"/>
              </a:xfrm>
              <a:custGeom>
                <a:avLst/>
                <a:gdLst>
                  <a:gd name="T0" fmla="*/ 182 w 240"/>
                  <a:gd name="T1" fmla="*/ 0 h 507"/>
                  <a:gd name="T2" fmla="*/ 61 w 240"/>
                  <a:gd name="T3" fmla="*/ 0 h 507"/>
                  <a:gd name="T4" fmla="*/ 0 w 240"/>
                  <a:gd name="T5" fmla="*/ 50 h 507"/>
                  <a:gd name="T6" fmla="*/ 0 w 240"/>
                  <a:gd name="T7" fmla="*/ 52 h 507"/>
                  <a:gd name="T8" fmla="*/ 0 w 240"/>
                  <a:gd name="T9" fmla="*/ 59 h 507"/>
                  <a:gd name="T10" fmla="*/ 0 w 240"/>
                  <a:gd name="T11" fmla="*/ 228 h 507"/>
                  <a:gd name="T12" fmla="*/ 20 w 240"/>
                  <a:gd name="T13" fmla="*/ 248 h 507"/>
                  <a:gd name="T14" fmla="*/ 40 w 240"/>
                  <a:gd name="T15" fmla="*/ 228 h 507"/>
                  <a:gd name="T16" fmla="*/ 40 w 240"/>
                  <a:gd name="T17" fmla="*/ 82 h 507"/>
                  <a:gd name="T18" fmla="*/ 57 w 240"/>
                  <a:gd name="T19" fmla="*/ 82 h 507"/>
                  <a:gd name="T20" fmla="*/ 57 w 240"/>
                  <a:gd name="T21" fmla="*/ 222 h 507"/>
                  <a:gd name="T22" fmla="*/ 57 w 240"/>
                  <a:gd name="T23" fmla="*/ 228 h 507"/>
                  <a:gd name="T24" fmla="*/ 57 w 240"/>
                  <a:gd name="T25" fmla="*/ 478 h 507"/>
                  <a:gd name="T26" fmla="*/ 85 w 240"/>
                  <a:gd name="T27" fmla="*/ 507 h 507"/>
                  <a:gd name="T28" fmla="*/ 113 w 240"/>
                  <a:gd name="T29" fmla="*/ 478 h 507"/>
                  <a:gd name="T30" fmla="*/ 113 w 240"/>
                  <a:gd name="T31" fmla="*/ 257 h 507"/>
                  <a:gd name="T32" fmla="*/ 127 w 240"/>
                  <a:gd name="T33" fmla="*/ 257 h 507"/>
                  <a:gd name="T34" fmla="*/ 127 w 240"/>
                  <a:gd name="T35" fmla="*/ 478 h 507"/>
                  <a:gd name="T36" fmla="*/ 155 w 240"/>
                  <a:gd name="T37" fmla="*/ 507 h 507"/>
                  <a:gd name="T38" fmla="*/ 182 w 240"/>
                  <a:gd name="T39" fmla="*/ 478 h 507"/>
                  <a:gd name="T40" fmla="*/ 182 w 240"/>
                  <a:gd name="T41" fmla="*/ 222 h 507"/>
                  <a:gd name="T42" fmla="*/ 182 w 240"/>
                  <a:gd name="T43" fmla="*/ 221 h 507"/>
                  <a:gd name="T44" fmla="*/ 182 w 240"/>
                  <a:gd name="T45" fmla="*/ 82 h 507"/>
                  <a:gd name="T46" fmla="*/ 197 w 240"/>
                  <a:gd name="T47" fmla="*/ 82 h 507"/>
                  <a:gd name="T48" fmla="*/ 197 w 240"/>
                  <a:gd name="T49" fmla="*/ 228 h 507"/>
                  <a:gd name="T50" fmla="*/ 219 w 240"/>
                  <a:gd name="T51" fmla="*/ 248 h 507"/>
                  <a:gd name="T52" fmla="*/ 240 w 240"/>
                  <a:gd name="T53" fmla="*/ 228 h 507"/>
                  <a:gd name="T54" fmla="*/ 240 w 240"/>
                  <a:gd name="T55" fmla="*/ 59 h 507"/>
                  <a:gd name="T56" fmla="*/ 240 w 240"/>
                  <a:gd name="T57" fmla="*/ 52 h 507"/>
                  <a:gd name="T58" fmla="*/ 240 w 240"/>
                  <a:gd name="T59" fmla="*/ 47 h 507"/>
                  <a:gd name="T60" fmla="*/ 182 w 240"/>
                  <a:gd name="T61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0" h="507">
                    <a:moveTo>
                      <a:pt x="182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16" y="1"/>
                      <a:pt x="0" y="37"/>
                      <a:pt x="0" y="50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0" y="239"/>
                      <a:pt x="9" y="248"/>
                      <a:pt x="20" y="248"/>
                    </a:cubicBezTo>
                    <a:cubicBezTo>
                      <a:pt x="31" y="248"/>
                      <a:pt x="40" y="239"/>
                      <a:pt x="40" y="228"/>
                    </a:cubicBezTo>
                    <a:cubicBezTo>
                      <a:pt x="40" y="82"/>
                      <a:pt x="40" y="82"/>
                      <a:pt x="40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7" y="222"/>
                      <a:pt x="57" y="222"/>
                      <a:pt x="57" y="222"/>
                    </a:cubicBezTo>
                    <a:cubicBezTo>
                      <a:pt x="57" y="224"/>
                      <a:pt x="57" y="226"/>
                      <a:pt x="57" y="228"/>
                    </a:cubicBezTo>
                    <a:cubicBezTo>
                      <a:pt x="57" y="478"/>
                      <a:pt x="57" y="478"/>
                      <a:pt x="57" y="478"/>
                    </a:cubicBezTo>
                    <a:cubicBezTo>
                      <a:pt x="57" y="494"/>
                      <a:pt x="70" y="507"/>
                      <a:pt x="85" y="507"/>
                    </a:cubicBezTo>
                    <a:cubicBezTo>
                      <a:pt x="101" y="507"/>
                      <a:pt x="113" y="494"/>
                      <a:pt x="113" y="478"/>
                    </a:cubicBezTo>
                    <a:cubicBezTo>
                      <a:pt x="113" y="257"/>
                      <a:pt x="113" y="257"/>
                      <a:pt x="113" y="257"/>
                    </a:cubicBezTo>
                    <a:cubicBezTo>
                      <a:pt x="127" y="257"/>
                      <a:pt x="127" y="257"/>
                      <a:pt x="127" y="257"/>
                    </a:cubicBezTo>
                    <a:cubicBezTo>
                      <a:pt x="127" y="478"/>
                      <a:pt x="127" y="478"/>
                      <a:pt x="127" y="478"/>
                    </a:cubicBezTo>
                    <a:cubicBezTo>
                      <a:pt x="127" y="494"/>
                      <a:pt x="139" y="507"/>
                      <a:pt x="155" y="507"/>
                    </a:cubicBezTo>
                    <a:cubicBezTo>
                      <a:pt x="170" y="507"/>
                      <a:pt x="182" y="494"/>
                      <a:pt x="182" y="478"/>
                    </a:cubicBezTo>
                    <a:cubicBezTo>
                      <a:pt x="182" y="222"/>
                      <a:pt x="182" y="222"/>
                      <a:pt x="182" y="222"/>
                    </a:cubicBezTo>
                    <a:cubicBezTo>
                      <a:pt x="182" y="221"/>
                      <a:pt x="182" y="221"/>
                      <a:pt x="182" y="221"/>
                    </a:cubicBezTo>
                    <a:cubicBezTo>
                      <a:pt x="182" y="82"/>
                      <a:pt x="182" y="82"/>
                      <a:pt x="182" y="82"/>
                    </a:cubicBezTo>
                    <a:cubicBezTo>
                      <a:pt x="197" y="82"/>
                      <a:pt x="197" y="82"/>
                      <a:pt x="197" y="82"/>
                    </a:cubicBezTo>
                    <a:cubicBezTo>
                      <a:pt x="197" y="228"/>
                      <a:pt x="197" y="228"/>
                      <a:pt x="197" y="228"/>
                    </a:cubicBezTo>
                    <a:cubicBezTo>
                      <a:pt x="197" y="239"/>
                      <a:pt x="207" y="248"/>
                      <a:pt x="219" y="248"/>
                    </a:cubicBezTo>
                    <a:cubicBezTo>
                      <a:pt x="231" y="248"/>
                      <a:pt x="240" y="239"/>
                      <a:pt x="240" y="228"/>
                    </a:cubicBezTo>
                    <a:cubicBezTo>
                      <a:pt x="240" y="59"/>
                      <a:pt x="240" y="59"/>
                      <a:pt x="240" y="59"/>
                    </a:cubicBezTo>
                    <a:cubicBezTo>
                      <a:pt x="240" y="52"/>
                      <a:pt x="240" y="52"/>
                      <a:pt x="240" y="52"/>
                    </a:cubicBezTo>
                    <a:cubicBezTo>
                      <a:pt x="240" y="47"/>
                      <a:pt x="240" y="47"/>
                      <a:pt x="240" y="47"/>
                    </a:cubicBezTo>
                    <a:cubicBezTo>
                      <a:pt x="240" y="32"/>
                      <a:pt x="220" y="0"/>
                      <a:pt x="18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8" name="Oval 47"/>
              <p:cNvSpPr>
                <a:spLocks noChangeArrowheads="1"/>
              </p:cNvSpPr>
              <p:nvPr/>
            </p:nvSpPr>
            <p:spPr bwMode="auto">
              <a:xfrm>
                <a:off x="2732009" y="1937099"/>
                <a:ext cx="557213" cy="55721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76" name="组合 164"/>
            <p:cNvGrpSpPr/>
            <p:nvPr/>
          </p:nvGrpSpPr>
          <p:grpSpPr>
            <a:xfrm>
              <a:off x="2164099" y="4500570"/>
              <a:ext cx="331862" cy="848356"/>
              <a:chOff x="2252703" y="1937099"/>
              <a:chExt cx="1392238" cy="3559049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285" name="Freeform 46"/>
              <p:cNvSpPr/>
              <p:nvPr/>
            </p:nvSpPr>
            <p:spPr bwMode="auto">
              <a:xfrm>
                <a:off x="2252703" y="2551337"/>
                <a:ext cx="1392238" cy="2944811"/>
              </a:xfrm>
              <a:custGeom>
                <a:avLst/>
                <a:gdLst>
                  <a:gd name="T0" fmla="*/ 182 w 240"/>
                  <a:gd name="T1" fmla="*/ 0 h 507"/>
                  <a:gd name="T2" fmla="*/ 61 w 240"/>
                  <a:gd name="T3" fmla="*/ 0 h 507"/>
                  <a:gd name="T4" fmla="*/ 0 w 240"/>
                  <a:gd name="T5" fmla="*/ 50 h 507"/>
                  <a:gd name="T6" fmla="*/ 0 w 240"/>
                  <a:gd name="T7" fmla="*/ 52 h 507"/>
                  <a:gd name="T8" fmla="*/ 0 w 240"/>
                  <a:gd name="T9" fmla="*/ 59 h 507"/>
                  <a:gd name="T10" fmla="*/ 0 w 240"/>
                  <a:gd name="T11" fmla="*/ 228 h 507"/>
                  <a:gd name="T12" fmla="*/ 20 w 240"/>
                  <a:gd name="T13" fmla="*/ 248 h 507"/>
                  <a:gd name="T14" fmla="*/ 40 w 240"/>
                  <a:gd name="T15" fmla="*/ 228 h 507"/>
                  <a:gd name="T16" fmla="*/ 40 w 240"/>
                  <a:gd name="T17" fmla="*/ 82 h 507"/>
                  <a:gd name="T18" fmla="*/ 57 w 240"/>
                  <a:gd name="T19" fmla="*/ 82 h 507"/>
                  <a:gd name="T20" fmla="*/ 57 w 240"/>
                  <a:gd name="T21" fmla="*/ 222 h 507"/>
                  <a:gd name="T22" fmla="*/ 57 w 240"/>
                  <a:gd name="T23" fmla="*/ 228 h 507"/>
                  <a:gd name="T24" fmla="*/ 57 w 240"/>
                  <a:gd name="T25" fmla="*/ 478 h 507"/>
                  <a:gd name="T26" fmla="*/ 85 w 240"/>
                  <a:gd name="T27" fmla="*/ 507 h 507"/>
                  <a:gd name="T28" fmla="*/ 113 w 240"/>
                  <a:gd name="T29" fmla="*/ 478 h 507"/>
                  <a:gd name="T30" fmla="*/ 113 w 240"/>
                  <a:gd name="T31" fmla="*/ 257 h 507"/>
                  <a:gd name="T32" fmla="*/ 127 w 240"/>
                  <a:gd name="T33" fmla="*/ 257 h 507"/>
                  <a:gd name="T34" fmla="*/ 127 w 240"/>
                  <a:gd name="T35" fmla="*/ 478 h 507"/>
                  <a:gd name="T36" fmla="*/ 155 w 240"/>
                  <a:gd name="T37" fmla="*/ 507 h 507"/>
                  <a:gd name="T38" fmla="*/ 182 w 240"/>
                  <a:gd name="T39" fmla="*/ 478 h 507"/>
                  <a:gd name="T40" fmla="*/ 182 w 240"/>
                  <a:gd name="T41" fmla="*/ 222 h 507"/>
                  <a:gd name="T42" fmla="*/ 182 w 240"/>
                  <a:gd name="T43" fmla="*/ 221 h 507"/>
                  <a:gd name="T44" fmla="*/ 182 w 240"/>
                  <a:gd name="T45" fmla="*/ 82 h 507"/>
                  <a:gd name="T46" fmla="*/ 197 w 240"/>
                  <a:gd name="T47" fmla="*/ 82 h 507"/>
                  <a:gd name="T48" fmla="*/ 197 w 240"/>
                  <a:gd name="T49" fmla="*/ 228 h 507"/>
                  <a:gd name="T50" fmla="*/ 219 w 240"/>
                  <a:gd name="T51" fmla="*/ 248 h 507"/>
                  <a:gd name="T52" fmla="*/ 240 w 240"/>
                  <a:gd name="T53" fmla="*/ 228 h 507"/>
                  <a:gd name="T54" fmla="*/ 240 w 240"/>
                  <a:gd name="T55" fmla="*/ 59 h 507"/>
                  <a:gd name="T56" fmla="*/ 240 w 240"/>
                  <a:gd name="T57" fmla="*/ 52 h 507"/>
                  <a:gd name="T58" fmla="*/ 240 w 240"/>
                  <a:gd name="T59" fmla="*/ 47 h 507"/>
                  <a:gd name="T60" fmla="*/ 182 w 240"/>
                  <a:gd name="T61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0" h="507">
                    <a:moveTo>
                      <a:pt x="182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16" y="1"/>
                      <a:pt x="0" y="37"/>
                      <a:pt x="0" y="50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0" y="239"/>
                      <a:pt x="9" y="248"/>
                      <a:pt x="20" y="248"/>
                    </a:cubicBezTo>
                    <a:cubicBezTo>
                      <a:pt x="31" y="248"/>
                      <a:pt x="40" y="239"/>
                      <a:pt x="40" y="228"/>
                    </a:cubicBezTo>
                    <a:cubicBezTo>
                      <a:pt x="40" y="82"/>
                      <a:pt x="40" y="82"/>
                      <a:pt x="40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7" y="222"/>
                      <a:pt x="57" y="222"/>
                      <a:pt x="57" y="222"/>
                    </a:cubicBezTo>
                    <a:cubicBezTo>
                      <a:pt x="57" y="224"/>
                      <a:pt x="57" y="226"/>
                      <a:pt x="57" y="228"/>
                    </a:cubicBezTo>
                    <a:cubicBezTo>
                      <a:pt x="57" y="478"/>
                      <a:pt x="57" y="478"/>
                      <a:pt x="57" y="478"/>
                    </a:cubicBezTo>
                    <a:cubicBezTo>
                      <a:pt x="57" y="494"/>
                      <a:pt x="70" y="507"/>
                      <a:pt x="85" y="507"/>
                    </a:cubicBezTo>
                    <a:cubicBezTo>
                      <a:pt x="101" y="507"/>
                      <a:pt x="113" y="494"/>
                      <a:pt x="113" y="478"/>
                    </a:cubicBezTo>
                    <a:cubicBezTo>
                      <a:pt x="113" y="257"/>
                      <a:pt x="113" y="257"/>
                      <a:pt x="113" y="257"/>
                    </a:cubicBezTo>
                    <a:cubicBezTo>
                      <a:pt x="127" y="257"/>
                      <a:pt x="127" y="257"/>
                      <a:pt x="127" y="257"/>
                    </a:cubicBezTo>
                    <a:cubicBezTo>
                      <a:pt x="127" y="478"/>
                      <a:pt x="127" y="478"/>
                      <a:pt x="127" y="478"/>
                    </a:cubicBezTo>
                    <a:cubicBezTo>
                      <a:pt x="127" y="494"/>
                      <a:pt x="139" y="507"/>
                      <a:pt x="155" y="507"/>
                    </a:cubicBezTo>
                    <a:cubicBezTo>
                      <a:pt x="170" y="507"/>
                      <a:pt x="182" y="494"/>
                      <a:pt x="182" y="478"/>
                    </a:cubicBezTo>
                    <a:cubicBezTo>
                      <a:pt x="182" y="222"/>
                      <a:pt x="182" y="222"/>
                      <a:pt x="182" y="222"/>
                    </a:cubicBezTo>
                    <a:cubicBezTo>
                      <a:pt x="182" y="221"/>
                      <a:pt x="182" y="221"/>
                      <a:pt x="182" y="221"/>
                    </a:cubicBezTo>
                    <a:cubicBezTo>
                      <a:pt x="182" y="82"/>
                      <a:pt x="182" y="82"/>
                      <a:pt x="182" y="82"/>
                    </a:cubicBezTo>
                    <a:cubicBezTo>
                      <a:pt x="197" y="82"/>
                      <a:pt x="197" y="82"/>
                      <a:pt x="197" y="82"/>
                    </a:cubicBezTo>
                    <a:cubicBezTo>
                      <a:pt x="197" y="228"/>
                      <a:pt x="197" y="228"/>
                      <a:pt x="197" y="228"/>
                    </a:cubicBezTo>
                    <a:cubicBezTo>
                      <a:pt x="197" y="239"/>
                      <a:pt x="207" y="248"/>
                      <a:pt x="219" y="248"/>
                    </a:cubicBezTo>
                    <a:cubicBezTo>
                      <a:pt x="231" y="248"/>
                      <a:pt x="240" y="239"/>
                      <a:pt x="240" y="228"/>
                    </a:cubicBezTo>
                    <a:cubicBezTo>
                      <a:pt x="240" y="59"/>
                      <a:pt x="240" y="59"/>
                      <a:pt x="240" y="59"/>
                    </a:cubicBezTo>
                    <a:cubicBezTo>
                      <a:pt x="240" y="52"/>
                      <a:pt x="240" y="52"/>
                      <a:pt x="240" y="52"/>
                    </a:cubicBezTo>
                    <a:cubicBezTo>
                      <a:pt x="240" y="47"/>
                      <a:pt x="240" y="47"/>
                      <a:pt x="240" y="47"/>
                    </a:cubicBezTo>
                    <a:cubicBezTo>
                      <a:pt x="240" y="32"/>
                      <a:pt x="220" y="0"/>
                      <a:pt x="18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" name="Oval 47"/>
              <p:cNvSpPr>
                <a:spLocks noChangeArrowheads="1"/>
              </p:cNvSpPr>
              <p:nvPr/>
            </p:nvSpPr>
            <p:spPr bwMode="auto">
              <a:xfrm>
                <a:off x="2732009" y="1937099"/>
                <a:ext cx="557213" cy="55721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78" name="组合 400"/>
            <p:cNvGrpSpPr/>
            <p:nvPr/>
          </p:nvGrpSpPr>
          <p:grpSpPr>
            <a:xfrm>
              <a:off x="423513" y="4679261"/>
              <a:ext cx="1551120" cy="948022"/>
              <a:chOff x="423513" y="4679261"/>
              <a:chExt cx="1551120" cy="948022"/>
            </a:xfrm>
          </p:grpSpPr>
          <p:sp>
            <p:nvSpPr>
              <p:cNvPr id="282" name="Oval 1056"/>
              <p:cNvSpPr>
                <a:spLocks noChangeArrowheads="1"/>
              </p:cNvSpPr>
              <p:nvPr/>
            </p:nvSpPr>
            <p:spPr bwMode="auto">
              <a:xfrm>
                <a:off x="1049419" y="4679261"/>
                <a:ext cx="498496" cy="495202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3" name="矩形 282"/>
              <p:cNvSpPr/>
              <p:nvPr/>
            </p:nvSpPr>
            <p:spPr>
              <a:xfrm>
                <a:off x="423513" y="5209614"/>
                <a:ext cx="1551120" cy="41766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1400" dirty="0">
                    <a:solidFill>
                      <a:srgbClr val="7598D9">
                        <a:lumMod val="75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过敏性鼻炎</a:t>
                </a:r>
                <a:endParaRPr lang="zh-CN" altLang="en-US" sz="1400" dirty="0">
                  <a:solidFill>
                    <a:srgbClr val="7598D9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4" name="任意多边形 219"/>
              <p:cNvSpPr/>
              <p:nvPr/>
            </p:nvSpPr>
            <p:spPr>
              <a:xfrm>
                <a:off x="1204830" y="4754668"/>
                <a:ext cx="232012" cy="331636"/>
              </a:xfrm>
              <a:custGeom>
                <a:avLst/>
                <a:gdLst>
                  <a:gd name="connsiteX0" fmla="*/ 57150 w 333942"/>
                  <a:gd name="connsiteY0" fmla="*/ 123825 h 477334"/>
                  <a:gd name="connsiteX1" fmla="*/ 38100 w 333942"/>
                  <a:gd name="connsiteY1" fmla="*/ 323850 h 477334"/>
                  <a:gd name="connsiteX2" fmla="*/ 19050 w 333942"/>
                  <a:gd name="connsiteY2" fmla="*/ 352425 h 477334"/>
                  <a:gd name="connsiteX3" fmla="*/ 0 w 333942"/>
                  <a:gd name="connsiteY3" fmla="*/ 409575 h 477334"/>
                  <a:gd name="connsiteX4" fmla="*/ 9525 w 333942"/>
                  <a:gd name="connsiteY4" fmla="*/ 466725 h 477334"/>
                  <a:gd name="connsiteX5" fmla="*/ 38100 w 333942"/>
                  <a:gd name="connsiteY5" fmla="*/ 476250 h 477334"/>
                  <a:gd name="connsiteX6" fmla="*/ 66675 w 333942"/>
                  <a:gd name="connsiteY6" fmla="*/ 447675 h 477334"/>
                  <a:gd name="connsiteX7" fmla="*/ 95250 w 333942"/>
                  <a:gd name="connsiteY7" fmla="*/ 428625 h 477334"/>
                  <a:gd name="connsiteX8" fmla="*/ 133350 w 333942"/>
                  <a:gd name="connsiteY8" fmla="*/ 438150 h 477334"/>
                  <a:gd name="connsiteX9" fmla="*/ 152400 w 333942"/>
                  <a:gd name="connsiteY9" fmla="*/ 466725 h 477334"/>
                  <a:gd name="connsiteX10" fmla="*/ 219075 w 333942"/>
                  <a:gd name="connsiteY10" fmla="*/ 457200 h 477334"/>
                  <a:gd name="connsiteX11" fmla="*/ 247650 w 333942"/>
                  <a:gd name="connsiteY11" fmla="*/ 438150 h 477334"/>
                  <a:gd name="connsiteX12" fmla="*/ 276225 w 333942"/>
                  <a:gd name="connsiteY12" fmla="*/ 457200 h 477334"/>
                  <a:gd name="connsiteX13" fmla="*/ 304800 w 333942"/>
                  <a:gd name="connsiteY13" fmla="*/ 447675 h 477334"/>
                  <a:gd name="connsiteX14" fmla="*/ 323850 w 333942"/>
                  <a:gd name="connsiteY14" fmla="*/ 419100 h 477334"/>
                  <a:gd name="connsiteX15" fmla="*/ 323850 w 333942"/>
                  <a:gd name="connsiteY15" fmla="*/ 342900 h 477334"/>
                  <a:gd name="connsiteX16" fmla="*/ 285750 w 333942"/>
                  <a:gd name="connsiteY16" fmla="*/ 285750 h 477334"/>
                  <a:gd name="connsiteX17" fmla="*/ 247650 w 333942"/>
                  <a:gd name="connsiteY17" fmla="*/ 228600 h 477334"/>
                  <a:gd name="connsiteX18" fmla="*/ 228600 w 333942"/>
                  <a:gd name="connsiteY18" fmla="*/ 200025 h 477334"/>
                  <a:gd name="connsiteX19" fmla="*/ 200025 w 333942"/>
                  <a:gd name="connsiteY19" fmla="*/ 142875 h 477334"/>
                  <a:gd name="connsiteX20" fmla="*/ 190500 w 333942"/>
                  <a:gd name="connsiteY20" fmla="*/ 114300 h 477334"/>
                  <a:gd name="connsiteX21" fmla="*/ 180975 w 333942"/>
                  <a:gd name="connsiteY21" fmla="*/ 76200 h 477334"/>
                  <a:gd name="connsiteX22" fmla="*/ 114300 w 333942"/>
                  <a:gd name="connsiteY22" fmla="*/ 0 h 477334"/>
                  <a:gd name="connsiteX23" fmla="*/ 85725 w 333942"/>
                  <a:gd name="connsiteY23" fmla="*/ 66675 h 477334"/>
                  <a:gd name="connsiteX24" fmla="*/ 57150 w 333942"/>
                  <a:gd name="connsiteY24" fmla="*/ 123825 h 47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33942" h="477334">
                    <a:moveTo>
                      <a:pt x="57150" y="123825"/>
                    </a:moveTo>
                    <a:cubicBezTo>
                      <a:pt x="49213" y="166687"/>
                      <a:pt x="63999" y="272053"/>
                      <a:pt x="38100" y="323850"/>
                    </a:cubicBezTo>
                    <a:cubicBezTo>
                      <a:pt x="32980" y="334089"/>
                      <a:pt x="23699" y="341964"/>
                      <a:pt x="19050" y="352425"/>
                    </a:cubicBezTo>
                    <a:cubicBezTo>
                      <a:pt x="10895" y="370775"/>
                      <a:pt x="0" y="409575"/>
                      <a:pt x="0" y="409575"/>
                    </a:cubicBezTo>
                    <a:cubicBezTo>
                      <a:pt x="3175" y="428625"/>
                      <a:pt x="-57" y="449957"/>
                      <a:pt x="9525" y="466725"/>
                    </a:cubicBezTo>
                    <a:cubicBezTo>
                      <a:pt x="14506" y="475442"/>
                      <a:pt x="28575" y="479425"/>
                      <a:pt x="38100" y="476250"/>
                    </a:cubicBezTo>
                    <a:cubicBezTo>
                      <a:pt x="50879" y="471990"/>
                      <a:pt x="56327" y="456299"/>
                      <a:pt x="66675" y="447675"/>
                    </a:cubicBezTo>
                    <a:cubicBezTo>
                      <a:pt x="75469" y="440346"/>
                      <a:pt x="85725" y="434975"/>
                      <a:pt x="95250" y="428625"/>
                    </a:cubicBezTo>
                    <a:cubicBezTo>
                      <a:pt x="107950" y="431800"/>
                      <a:pt x="122458" y="430888"/>
                      <a:pt x="133350" y="438150"/>
                    </a:cubicBezTo>
                    <a:cubicBezTo>
                      <a:pt x="142875" y="444500"/>
                      <a:pt x="141225" y="464242"/>
                      <a:pt x="152400" y="466725"/>
                    </a:cubicBezTo>
                    <a:cubicBezTo>
                      <a:pt x="174316" y="471595"/>
                      <a:pt x="196850" y="460375"/>
                      <a:pt x="219075" y="457200"/>
                    </a:cubicBezTo>
                    <a:cubicBezTo>
                      <a:pt x="228600" y="450850"/>
                      <a:pt x="236202" y="438150"/>
                      <a:pt x="247650" y="438150"/>
                    </a:cubicBezTo>
                    <a:cubicBezTo>
                      <a:pt x="259098" y="438150"/>
                      <a:pt x="264933" y="455318"/>
                      <a:pt x="276225" y="457200"/>
                    </a:cubicBezTo>
                    <a:cubicBezTo>
                      <a:pt x="286129" y="458851"/>
                      <a:pt x="295275" y="450850"/>
                      <a:pt x="304800" y="447675"/>
                    </a:cubicBezTo>
                    <a:cubicBezTo>
                      <a:pt x="311150" y="438150"/>
                      <a:pt x="318730" y="429339"/>
                      <a:pt x="323850" y="419100"/>
                    </a:cubicBezTo>
                    <a:cubicBezTo>
                      <a:pt x="337229" y="392342"/>
                      <a:pt x="337384" y="372676"/>
                      <a:pt x="323850" y="342900"/>
                    </a:cubicBezTo>
                    <a:cubicBezTo>
                      <a:pt x="314376" y="322057"/>
                      <a:pt x="298450" y="304800"/>
                      <a:pt x="285750" y="285750"/>
                    </a:cubicBezTo>
                    <a:lnTo>
                      <a:pt x="247650" y="228600"/>
                    </a:lnTo>
                    <a:cubicBezTo>
                      <a:pt x="241300" y="219075"/>
                      <a:pt x="232220" y="210885"/>
                      <a:pt x="228600" y="200025"/>
                    </a:cubicBezTo>
                    <a:cubicBezTo>
                      <a:pt x="204659" y="128201"/>
                      <a:pt x="236954" y="216733"/>
                      <a:pt x="200025" y="142875"/>
                    </a:cubicBezTo>
                    <a:cubicBezTo>
                      <a:pt x="195535" y="133895"/>
                      <a:pt x="193258" y="123954"/>
                      <a:pt x="190500" y="114300"/>
                    </a:cubicBezTo>
                    <a:cubicBezTo>
                      <a:pt x="186904" y="101713"/>
                      <a:pt x="186829" y="87909"/>
                      <a:pt x="180975" y="76200"/>
                    </a:cubicBezTo>
                    <a:cubicBezTo>
                      <a:pt x="153194" y="20637"/>
                      <a:pt x="153591" y="26194"/>
                      <a:pt x="114300" y="0"/>
                    </a:cubicBezTo>
                    <a:cubicBezTo>
                      <a:pt x="102652" y="23296"/>
                      <a:pt x="91331" y="41448"/>
                      <a:pt x="85725" y="66675"/>
                    </a:cubicBezTo>
                    <a:cubicBezTo>
                      <a:pt x="81535" y="85528"/>
                      <a:pt x="65087" y="80963"/>
                      <a:pt x="57150" y="1238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79" name="组合 155"/>
            <p:cNvGrpSpPr/>
            <p:nvPr/>
          </p:nvGrpSpPr>
          <p:grpSpPr>
            <a:xfrm>
              <a:off x="2939525" y="4500570"/>
              <a:ext cx="331862" cy="848356"/>
              <a:chOff x="2252703" y="1937099"/>
              <a:chExt cx="1392238" cy="3559049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280" name="Freeform 46"/>
              <p:cNvSpPr/>
              <p:nvPr/>
            </p:nvSpPr>
            <p:spPr bwMode="auto">
              <a:xfrm>
                <a:off x="2252703" y="2551337"/>
                <a:ext cx="1392238" cy="2944811"/>
              </a:xfrm>
              <a:custGeom>
                <a:avLst/>
                <a:gdLst>
                  <a:gd name="T0" fmla="*/ 182 w 240"/>
                  <a:gd name="T1" fmla="*/ 0 h 507"/>
                  <a:gd name="T2" fmla="*/ 61 w 240"/>
                  <a:gd name="T3" fmla="*/ 0 h 507"/>
                  <a:gd name="T4" fmla="*/ 0 w 240"/>
                  <a:gd name="T5" fmla="*/ 50 h 507"/>
                  <a:gd name="T6" fmla="*/ 0 w 240"/>
                  <a:gd name="T7" fmla="*/ 52 h 507"/>
                  <a:gd name="T8" fmla="*/ 0 w 240"/>
                  <a:gd name="T9" fmla="*/ 59 h 507"/>
                  <a:gd name="T10" fmla="*/ 0 w 240"/>
                  <a:gd name="T11" fmla="*/ 228 h 507"/>
                  <a:gd name="T12" fmla="*/ 20 w 240"/>
                  <a:gd name="T13" fmla="*/ 248 h 507"/>
                  <a:gd name="T14" fmla="*/ 40 w 240"/>
                  <a:gd name="T15" fmla="*/ 228 h 507"/>
                  <a:gd name="T16" fmla="*/ 40 w 240"/>
                  <a:gd name="T17" fmla="*/ 82 h 507"/>
                  <a:gd name="T18" fmla="*/ 57 w 240"/>
                  <a:gd name="T19" fmla="*/ 82 h 507"/>
                  <a:gd name="T20" fmla="*/ 57 w 240"/>
                  <a:gd name="T21" fmla="*/ 222 h 507"/>
                  <a:gd name="T22" fmla="*/ 57 w 240"/>
                  <a:gd name="T23" fmla="*/ 228 h 507"/>
                  <a:gd name="T24" fmla="*/ 57 w 240"/>
                  <a:gd name="T25" fmla="*/ 478 h 507"/>
                  <a:gd name="T26" fmla="*/ 85 w 240"/>
                  <a:gd name="T27" fmla="*/ 507 h 507"/>
                  <a:gd name="T28" fmla="*/ 113 w 240"/>
                  <a:gd name="T29" fmla="*/ 478 h 507"/>
                  <a:gd name="T30" fmla="*/ 113 w 240"/>
                  <a:gd name="T31" fmla="*/ 257 h 507"/>
                  <a:gd name="T32" fmla="*/ 127 w 240"/>
                  <a:gd name="T33" fmla="*/ 257 h 507"/>
                  <a:gd name="T34" fmla="*/ 127 w 240"/>
                  <a:gd name="T35" fmla="*/ 478 h 507"/>
                  <a:gd name="T36" fmla="*/ 155 w 240"/>
                  <a:gd name="T37" fmla="*/ 507 h 507"/>
                  <a:gd name="T38" fmla="*/ 182 w 240"/>
                  <a:gd name="T39" fmla="*/ 478 h 507"/>
                  <a:gd name="T40" fmla="*/ 182 w 240"/>
                  <a:gd name="T41" fmla="*/ 222 h 507"/>
                  <a:gd name="T42" fmla="*/ 182 w 240"/>
                  <a:gd name="T43" fmla="*/ 221 h 507"/>
                  <a:gd name="T44" fmla="*/ 182 w 240"/>
                  <a:gd name="T45" fmla="*/ 82 h 507"/>
                  <a:gd name="T46" fmla="*/ 197 w 240"/>
                  <a:gd name="T47" fmla="*/ 82 h 507"/>
                  <a:gd name="T48" fmla="*/ 197 w 240"/>
                  <a:gd name="T49" fmla="*/ 228 h 507"/>
                  <a:gd name="T50" fmla="*/ 219 w 240"/>
                  <a:gd name="T51" fmla="*/ 248 h 507"/>
                  <a:gd name="T52" fmla="*/ 240 w 240"/>
                  <a:gd name="T53" fmla="*/ 228 h 507"/>
                  <a:gd name="T54" fmla="*/ 240 w 240"/>
                  <a:gd name="T55" fmla="*/ 59 h 507"/>
                  <a:gd name="T56" fmla="*/ 240 w 240"/>
                  <a:gd name="T57" fmla="*/ 52 h 507"/>
                  <a:gd name="T58" fmla="*/ 240 w 240"/>
                  <a:gd name="T59" fmla="*/ 47 h 507"/>
                  <a:gd name="T60" fmla="*/ 182 w 240"/>
                  <a:gd name="T61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0" h="507">
                    <a:moveTo>
                      <a:pt x="182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16" y="1"/>
                      <a:pt x="0" y="37"/>
                      <a:pt x="0" y="50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0" y="239"/>
                      <a:pt x="9" y="248"/>
                      <a:pt x="20" y="248"/>
                    </a:cubicBezTo>
                    <a:cubicBezTo>
                      <a:pt x="31" y="248"/>
                      <a:pt x="40" y="239"/>
                      <a:pt x="40" y="228"/>
                    </a:cubicBezTo>
                    <a:cubicBezTo>
                      <a:pt x="40" y="82"/>
                      <a:pt x="40" y="82"/>
                      <a:pt x="40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7" y="222"/>
                      <a:pt x="57" y="222"/>
                      <a:pt x="57" y="222"/>
                    </a:cubicBezTo>
                    <a:cubicBezTo>
                      <a:pt x="57" y="224"/>
                      <a:pt x="57" y="226"/>
                      <a:pt x="57" y="228"/>
                    </a:cubicBezTo>
                    <a:cubicBezTo>
                      <a:pt x="57" y="478"/>
                      <a:pt x="57" y="478"/>
                      <a:pt x="57" y="478"/>
                    </a:cubicBezTo>
                    <a:cubicBezTo>
                      <a:pt x="57" y="494"/>
                      <a:pt x="70" y="507"/>
                      <a:pt x="85" y="507"/>
                    </a:cubicBezTo>
                    <a:cubicBezTo>
                      <a:pt x="101" y="507"/>
                      <a:pt x="113" y="494"/>
                      <a:pt x="113" y="478"/>
                    </a:cubicBezTo>
                    <a:cubicBezTo>
                      <a:pt x="113" y="257"/>
                      <a:pt x="113" y="257"/>
                      <a:pt x="113" y="257"/>
                    </a:cubicBezTo>
                    <a:cubicBezTo>
                      <a:pt x="127" y="257"/>
                      <a:pt x="127" y="257"/>
                      <a:pt x="127" y="257"/>
                    </a:cubicBezTo>
                    <a:cubicBezTo>
                      <a:pt x="127" y="478"/>
                      <a:pt x="127" y="478"/>
                      <a:pt x="127" y="478"/>
                    </a:cubicBezTo>
                    <a:cubicBezTo>
                      <a:pt x="127" y="494"/>
                      <a:pt x="139" y="507"/>
                      <a:pt x="155" y="507"/>
                    </a:cubicBezTo>
                    <a:cubicBezTo>
                      <a:pt x="170" y="507"/>
                      <a:pt x="182" y="494"/>
                      <a:pt x="182" y="478"/>
                    </a:cubicBezTo>
                    <a:cubicBezTo>
                      <a:pt x="182" y="222"/>
                      <a:pt x="182" y="222"/>
                      <a:pt x="182" y="222"/>
                    </a:cubicBezTo>
                    <a:cubicBezTo>
                      <a:pt x="182" y="221"/>
                      <a:pt x="182" y="221"/>
                      <a:pt x="182" y="221"/>
                    </a:cubicBezTo>
                    <a:cubicBezTo>
                      <a:pt x="182" y="82"/>
                      <a:pt x="182" y="82"/>
                      <a:pt x="182" y="82"/>
                    </a:cubicBezTo>
                    <a:cubicBezTo>
                      <a:pt x="197" y="82"/>
                      <a:pt x="197" y="82"/>
                      <a:pt x="197" y="82"/>
                    </a:cubicBezTo>
                    <a:cubicBezTo>
                      <a:pt x="197" y="228"/>
                      <a:pt x="197" y="228"/>
                      <a:pt x="197" y="228"/>
                    </a:cubicBezTo>
                    <a:cubicBezTo>
                      <a:pt x="197" y="239"/>
                      <a:pt x="207" y="248"/>
                      <a:pt x="219" y="248"/>
                    </a:cubicBezTo>
                    <a:cubicBezTo>
                      <a:pt x="231" y="248"/>
                      <a:pt x="240" y="239"/>
                      <a:pt x="240" y="228"/>
                    </a:cubicBezTo>
                    <a:cubicBezTo>
                      <a:pt x="240" y="59"/>
                      <a:pt x="240" y="59"/>
                      <a:pt x="240" y="59"/>
                    </a:cubicBezTo>
                    <a:cubicBezTo>
                      <a:pt x="240" y="52"/>
                      <a:pt x="240" y="52"/>
                      <a:pt x="240" y="52"/>
                    </a:cubicBezTo>
                    <a:cubicBezTo>
                      <a:pt x="240" y="47"/>
                      <a:pt x="240" y="47"/>
                      <a:pt x="240" y="47"/>
                    </a:cubicBezTo>
                    <a:cubicBezTo>
                      <a:pt x="240" y="32"/>
                      <a:pt x="220" y="0"/>
                      <a:pt x="18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Oval 47"/>
              <p:cNvSpPr>
                <a:spLocks noChangeArrowheads="1"/>
              </p:cNvSpPr>
              <p:nvPr/>
            </p:nvSpPr>
            <p:spPr bwMode="auto">
              <a:xfrm>
                <a:off x="2732009" y="1937099"/>
                <a:ext cx="557213" cy="55721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91" name="组合 403"/>
          <p:cNvGrpSpPr/>
          <p:nvPr/>
        </p:nvGrpSpPr>
        <p:grpSpPr>
          <a:xfrm>
            <a:off x="7089500" y="4474970"/>
            <a:ext cx="1459386" cy="797383"/>
            <a:chOff x="962673" y="5572140"/>
            <a:chExt cx="1940925" cy="10604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92" name="组合 137"/>
            <p:cNvGrpSpPr/>
            <p:nvPr/>
          </p:nvGrpSpPr>
          <p:grpSpPr>
            <a:xfrm>
              <a:off x="2178828" y="5572140"/>
              <a:ext cx="331862" cy="847251"/>
              <a:chOff x="2314496" y="1937099"/>
              <a:chExt cx="1392238" cy="3554413"/>
            </a:xfrm>
            <a:solidFill>
              <a:srgbClr val="C00000"/>
            </a:solidFill>
          </p:grpSpPr>
          <p:sp>
            <p:nvSpPr>
              <p:cNvPr id="314" name="Freeform 46"/>
              <p:cNvSpPr/>
              <p:nvPr/>
            </p:nvSpPr>
            <p:spPr bwMode="auto">
              <a:xfrm>
                <a:off x="2314496" y="2546699"/>
                <a:ext cx="1392238" cy="2944813"/>
              </a:xfrm>
              <a:custGeom>
                <a:avLst/>
                <a:gdLst>
                  <a:gd name="T0" fmla="*/ 182 w 240"/>
                  <a:gd name="T1" fmla="*/ 0 h 507"/>
                  <a:gd name="T2" fmla="*/ 61 w 240"/>
                  <a:gd name="T3" fmla="*/ 0 h 507"/>
                  <a:gd name="T4" fmla="*/ 0 w 240"/>
                  <a:gd name="T5" fmla="*/ 50 h 507"/>
                  <a:gd name="T6" fmla="*/ 0 w 240"/>
                  <a:gd name="T7" fmla="*/ 52 h 507"/>
                  <a:gd name="T8" fmla="*/ 0 w 240"/>
                  <a:gd name="T9" fmla="*/ 59 h 507"/>
                  <a:gd name="T10" fmla="*/ 0 w 240"/>
                  <a:gd name="T11" fmla="*/ 228 h 507"/>
                  <a:gd name="T12" fmla="*/ 20 w 240"/>
                  <a:gd name="T13" fmla="*/ 248 h 507"/>
                  <a:gd name="T14" fmla="*/ 40 w 240"/>
                  <a:gd name="T15" fmla="*/ 228 h 507"/>
                  <a:gd name="T16" fmla="*/ 40 w 240"/>
                  <a:gd name="T17" fmla="*/ 82 h 507"/>
                  <a:gd name="T18" fmla="*/ 57 w 240"/>
                  <a:gd name="T19" fmla="*/ 82 h 507"/>
                  <a:gd name="T20" fmla="*/ 57 w 240"/>
                  <a:gd name="T21" fmla="*/ 222 h 507"/>
                  <a:gd name="T22" fmla="*/ 57 w 240"/>
                  <a:gd name="T23" fmla="*/ 228 h 507"/>
                  <a:gd name="T24" fmla="*/ 57 w 240"/>
                  <a:gd name="T25" fmla="*/ 478 h 507"/>
                  <a:gd name="T26" fmla="*/ 85 w 240"/>
                  <a:gd name="T27" fmla="*/ 507 h 507"/>
                  <a:gd name="T28" fmla="*/ 113 w 240"/>
                  <a:gd name="T29" fmla="*/ 478 h 507"/>
                  <a:gd name="T30" fmla="*/ 113 w 240"/>
                  <a:gd name="T31" fmla="*/ 257 h 507"/>
                  <a:gd name="T32" fmla="*/ 127 w 240"/>
                  <a:gd name="T33" fmla="*/ 257 h 507"/>
                  <a:gd name="T34" fmla="*/ 127 w 240"/>
                  <a:gd name="T35" fmla="*/ 478 h 507"/>
                  <a:gd name="T36" fmla="*/ 155 w 240"/>
                  <a:gd name="T37" fmla="*/ 507 h 507"/>
                  <a:gd name="T38" fmla="*/ 182 w 240"/>
                  <a:gd name="T39" fmla="*/ 478 h 507"/>
                  <a:gd name="T40" fmla="*/ 182 w 240"/>
                  <a:gd name="T41" fmla="*/ 222 h 507"/>
                  <a:gd name="T42" fmla="*/ 182 w 240"/>
                  <a:gd name="T43" fmla="*/ 221 h 507"/>
                  <a:gd name="T44" fmla="*/ 182 w 240"/>
                  <a:gd name="T45" fmla="*/ 82 h 507"/>
                  <a:gd name="T46" fmla="*/ 197 w 240"/>
                  <a:gd name="T47" fmla="*/ 82 h 507"/>
                  <a:gd name="T48" fmla="*/ 197 w 240"/>
                  <a:gd name="T49" fmla="*/ 228 h 507"/>
                  <a:gd name="T50" fmla="*/ 219 w 240"/>
                  <a:gd name="T51" fmla="*/ 248 h 507"/>
                  <a:gd name="T52" fmla="*/ 240 w 240"/>
                  <a:gd name="T53" fmla="*/ 228 h 507"/>
                  <a:gd name="T54" fmla="*/ 240 w 240"/>
                  <a:gd name="T55" fmla="*/ 59 h 507"/>
                  <a:gd name="T56" fmla="*/ 240 w 240"/>
                  <a:gd name="T57" fmla="*/ 52 h 507"/>
                  <a:gd name="T58" fmla="*/ 240 w 240"/>
                  <a:gd name="T59" fmla="*/ 47 h 507"/>
                  <a:gd name="T60" fmla="*/ 182 w 240"/>
                  <a:gd name="T61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0" h="507">
                    <a:moveTo>
                      <a:pt x="182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16" y="1"/>
                      <a:pt x="0" y="37"/>
                      <a:pt x="0" y="50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0" y="239"/>
                      <a:pt x="9" y="248"/>
                      <a:pt x="20" y="248"/>
                    </a:cubicBezTo>
                    <a:cubicBezTo>
                      <a:pt x="31" y="248"/>
                      <a:pt x="40" y="239"/>
                      <a:pt x="40" y="228"/>
                    </a:cubicBezTo>
                    <a:cubicBezTo>
                      <a:pt x="40" y="82"/>
                      <a:pt x="40" y="82"/>
                      <a:pt x="40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7" y="222"/>
                      <a:pt x="57" y="222"/>
                      <a:pt x="57" y="222"/>
                    </a:cubicBezTo>
                    <a:cubicBezTo>
                      <a:pt x="57" y="224"/>
                      <a:pt x="57" y="226"/>
                      <a:pt x="57" y="228"/>
                    </a:cubicBezTo>
                    <a:cubicBezTo>
                      <a:pt x="57" y="478"/>
                      <a:pt x="57" y="478"/>
                      <a:pt x="57" y="478"/>
                    </a:cubicBezTo>
                    <a:cubicBezTo>
                      <a:pt x="57" y="494"/>
                      <a:pt x="70" y="507"/>
                      <a:pt x="85" y="507"/>
                    </a:cubicBezTo>
                    <a:cubicBezTo>
                      <a:pt x="101" y="507"/>
                      <a:pt x="113" y="494"/>
                      <a:pt x="113" y="478"/>
                    </a:cubicBezTo>
                    <a:cubicBezTo>
                      <a:pt x="113" y="257"/>
                      <a:pt x="113" y="257"/>
                      <a:pt x="113" y="257"/>
                    </a:cubicBezTo>
                    <a:cubicBezTo>
                      <a:pt x="127" y="257"/>
                      <a:pt x="127" y="257"/>
                      <a:pt x="127" y="257"/>
                    </a:cubicBezTo>
                    <a:cubicBezTo>
                      <a:pt x="127" y="478"/>
                      <a:pt x="127" y="478"/>
                      <a:pt x="127" y="478"/>
                    </a:cubicBezTo>
                    <a:cubicBezTo>
                      <a:pt x="127" y="494"/>
                      <a:pt x="139" y="507"/>
                      <a:pt x="155" y="507"/>
                    </a:cubicBezTo>
                    <a:cubicBezTo>
                      <a:pt x="170" y="507"/>
                      <a:pt x="182" y="494"/>
                      <a:pt x="182" y="478"/>
                    </a:cubicBezTo>
                    <a:cubicBezTo>
                      <a:pt x="182" y="222"/>
                      <a:pt x="182" y="222"/>
                      <a:pt x="182" y="222"/>
                    </a:cubicBezTo>
                    <a:cubicBezTo>
                      <a:pt x="182" y="221"/>
                      <a:pt x="182" y="221"/>
                      <a:pt x="182" y="221"/>
                    </a:cubicBezTo>
                    <a:cubicBezTo>
                      <a:pt x="182" y="82"/>
                      <a:pt x="182" y="82"/>
                      <a:pt x="182" y="82"/>
                    </a:cubicBezTo>
                    <a:cubicBezTo>
                      <a:pt x="197" y="82"/>
                      <a:pt x="197" y="82"/>
                      <a:pt x="197" y="82"/>
                    </a:cubicBezTo>
                    <a:cubicBezTo>
                      <a:pt x="197" y="228"/>
                      <a:pt x="197" y="228"/>
                      <a:pt x="197" y="228"/>
                    </a:cubicBezTo>
                    <a:cubicBezTo>
                      <a:pt x="197" y="239"/>
                      <a:pt x="207" y="248"/>
                      <a:pt x="219" y="248"/>
                    </a:cubicBezTo>
                    <a:cubicBezTo>
                      <a:pt x="231" y="248"/>
                      <a:pt x="240" y="239"/>
                      <a:pt x="240" y="228"/>
                    </a:cubicBezTo>
                    <a:cubicBezTo>
                      <a:pt x="240" y="59"/>
                      <a:pt x="240" y="59"/>
                      <a:pt x="240" y="59"/>
                    </a:cubicBezTo>
                    <a:cubicBezTo>
                      <a:pt x="240" y="52"/>
                      <a:pt x="240" y="52"/>
                      <a:pt x="240" y="52"/>
                    </a:cubicBezTo>
                    <a:cubicBezTo>
                      <a:pt x="240" y="47"/>
                      <a:pt x="240" y="47"/>
                      <a:pt x="240" y="47"/>
                    </a:cubicBezTo>
                    <a:cubicBezTo>
                      <a:pt x="240" y="32"/>
                      <a:pt x="220" y="0"/>
                      <a:pt x="18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5" name="Oval 47"/>
              <p:cNvSpPr>
                <a:spLocks noChangeArrowheads="1"/>
              </p:cNvSpPr>
              <p:nvPr/>
            </p:nvSpPr>
            <p:spPr bwMode="auto">
              <a:xfrm>
                <a:off x="2732009" y="1937099"/>
                <a:ext cx="557213" cy="55721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93" name="组合 143"/>
            <p:cNvGrpSpPr/>
            <p:nvPr/>
          </p:nvGrpSpPr>
          <p:grpSpPr>
            <a:xfrm>
              <a:off x="1785918" y="5572140"/>
              <a:ext cx="331862" cy="847251"/>
              <a:chOff x="2314496" y="1937099"/>
              <a:chExt cx="1392238" cy="3554413"/>
            </a:xfrm>
            <a:solidFill>
              <a:srgbClr val="C00000"/>
            </a:solidFill>
          </p:grpSpPr>
          <p:sp>
            <p:nvSpPr>
              <p:cNvPr id="312" name="Freeform 46"/>
              <p:cNvSpPr/>
              <p:nvPr/>
            </p:nvSpPr>
            <p:spPr bwMode="auto">
              <a:xfrm>
                <a:off x="2314496" y="2546699"/>
                <a:ext cx="1392238" cy="2944813"/>
              </a:xfrm>
              <a:custGeom>
                <a:avLst/>
                <a:gdLst>
                  <a:gd name="T0" fmla="*/ 182 w 240"/>
                  <a:gd name="T1" fmla="*/ 0 h 507"/>
                  <a:gd name="T2" fmla="*/ 61 w 240"/>
                  <a:gd name="T3" fmla="*/ 0 h 507"/>
                  <a:gd name="T4" fmla="*/ 0 w 240"/>
                  <a:gd name="T5" fmla="*/ 50 h 507"/>
                  <a:gd name="T6" fmla="*/ 0 w 240"/>
                  <a:gd name="T7" fmla="*/ 52 h 507"/>
                  <a:gd name="T8" fmla="*/ 0 w 240"/>
                  <a:gd name="T9" fmla="*/ 59 h 507"/>
                  <a:gd name="T10" fmla="*/ 0 w 240"/>
                  <a:gd name="T11" fmla="*/ 228 h 507"/>
                  <a:gd name="T12" fmla="*/ 20 w 240"/>
                  <a:gd name="T13" fmla="*/ 248 h 507"/>
                  <a:gd name="T14" fmla="*/ 40 w 240"/>
                  <a:gd name="T15" fmla="*/ 228 h 507"/>
                  <a:gd name="T16" fmla="*/ 40 w 240"/>
                  <a:gd name="T17" fmla="*/ 82 h 507"/>
                  <a:gd name="T18" fmla="*/ 57 w 240"/>
                  <a:gd name="T19" fmla="*/ 82 h 507"/>
                  <a:gd name="T20" fmla="*/ 57 w 240"/>
                  <a:gd name="T21" fmla="*/ 222 h 507"/>
                  <a:gd name="T22" fmla="*/ 57 w 240"/>
                  <a:gd name="T23" fmla="*/ 228 h 507"/>
                  <a:gd name="T24" fmla="*/ 57 w 240"/>
                  <a:gd name="T25" fmla="*/ 478 h 507"/>
                  <a:gd name="T26" fmla="*/ 85 w 240"/>
                  <a:gd name="T27" fmla="*/ 507 h 507"/>
                  <a:gd name="T28" fmla="*/ 113 w 240"/>
                  <a:gd name="T29" fmla="*/ 478 h 507"/>
                  <a:gd name="T30" fmla="*/ 113 w 240"/>
                  <a:gd name="T31" fmla="*/ 257 h 507"/>
                  <a:gd name="T32" fmla="*/ 127 w 240"/>
                  <a:gd name="T33" fmla="*/ 257 h 507"/>
                  <a:gd name="T34" fmla="*/ 127 w 240"/>
                  <a:gd name="T35" fmla="*/ 478 h 507"/>
                  <a:gd name="T36" fmla="*/ 155 w 240"/>
                  <a:gd name="T37" fmla="*/ 507 h 507"/>
                  <a:gd name="T38" fmla="*/ 182 w 240"/>
                  <a:gd name="T39" fmla="*/ 478 h 507"/>
                  <a:gd name="T40" fmla="*/ 182 w 240"/>
                  <a:gd name="T41" fmla="*/ 222 h 507"/>
                  <a:gd name="T42" fmla="*/ 182 w 240"/>
                  <a:gd name="T43" fmla="*/ 221 h 507"/>
                  <a:gd name="T44" fmla="*/ 182 w 240"/>
                  <a:gd name="T45" fmla="*/ 82 h 507"/>
                  <a:gd name="T46" fmla="*/ 197 w 240"/>
                  <a:gd name="T47" fmla="*/ 82 h 507"/>
                  <a:gd name="T48" fmla="*/ 197 w 240"/>
                  <a:gd name="T49" fmla="*/ 228 h 507"/>
                  <a:gd name="T50" fmla="*/ 219 w 240"/>
                  <a:gd name="T51" fmla="*/ 248 h 507"/>
                  <a:gd name="T52" fmla="*/ 240 w 240"/>
                  <a:gd name="T53" fmla="*/ 228 h 507"/>
                  <a:gd name="T54" fmla="*/ 240 w 240"/>
                  <a:gd name="T55" fmla="*/ 59 h 507"/>
                  <a:gd name="T56" fmla="*/ 240 w 240"/>
                  <a:gd name="T57" fmla="*/ 52 h 507"/>
                  <a:gd name="T58" fmla="*/ 240 w 240"/>
                  <a:gd name="T59" fmla="*/ 47 h 507"/>
                  <a:gd name="T60" fmla="*/ 182 w 240"/>
                  <a:gd name="T61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0" h="507">
                    <a:moveTo>
                      <a:pt x="182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16" y="1"/>
                      <a:pt x="0" y="37"/>
                      <a:pt x="0" y="50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0" y="239"/>
                      <a:pt x="9" y="248"/>
                      <a:pt x="20" y="248"/>
                    </a:cubicBezTo>
                    <a:cubicBezTo>
                      <a:pt x="31" y="248"/>
                      <a:pt x="40" y="239"/>
                      <a:pt x="40" y="228"/>
                    </a:cubicBezTo>
                    <a:cubicBezTo>
                      <a:pt x="40" y="82"/>
                      <a:pt x="40" y="82"/>
                      <a:pt x="40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7" y="222"/>
                      <a:pt x="57" y="222"/>
                      <a:pt x="57" y="222"/>
                    </a:cubicBezTo>
                    <a:cubicBezTo>
                      <a:pt x="57" y="224"/>
                      <a:pt x="57" y="226"/>
                      <a:pt x="57" y="228"/>
                    </a:cubicBezTo>
                    <a:cubicBezTo>
                      <a:pt x="57" y="478"/>
                      <a:pt x="57" y="478"/>
                      <a:pt x="57" y="478"/>
                    </a:cubicBezTo>
                    <a:cubicBezTo>
                      <a:pt x="57" y="494"/>
                      <a:pt x="70" y="507"/>
                      <a:pt x="85" y="507"/>
                    </a:cubicBezTo>
                    <a:cubicBezTo>
                      <a:pt x="101" y="507"/>
                      <a:pt x="113" y="494"/>
                      <a:pt x="113" y="478"/>
                    </a:cubicBezTo>
                    <a:cubicBezTo>
                      <a:pt x="113" y="257"/>
                      <a:pt x="113" y="257"/>
                      <a:pt x="113" y="257"/>
                    </a:cubicBezTo>
                    <a:cubicBezTo>
                      <a:pt x="127" y="257"/>
                      <a:pt x="127" y="257"/>
                      <a:pt x="127" y="257"/>
                    </a:cubicBezTo>
                    <a:cubicBezTo>
                      <a:pt x="127" y="478"/>
                      <a:pt x="127" y="478"/>
                      <a:pt x="127" y="478"/>
                    </a:cubicBezTo>
                    <a:cubicBezTo>
                      <a:pt x="127" y="494"/>
                      <a:pt x="139" y="507"/>
                      <a:pt x="155" y="507"/>
                    </a:cubicBezTo>
                    <a:cubicBezTo>
                      <a:pt x="170" y="507"/>
                      <a:pt x="182" y="494"/>
                      <a:pt x="182" y="478"/>
                    </a:cubicBezTo>
                    <a:cubicBezTo>
                      <a:pt x="182" y="222"/>
                      <a:pt x="182" y="222"/>
                      <a:pt x="182" y="222"/>
                    </a:cubicBezTo>
                    <a:cubicBezTo>
                      <a:pt x="182" y="221"/>
                      <a:pt x="182" y="221"/>
                      <a:pt x="182" y="221"/>
                    </a:cubicBezTo>
                    <a:cubicBezTo>
                      <a:pt x="182" y="82"/>
                      <a:pt x="182" y="82"/>
                      <a:pt x="182" y="82"/>
                    </a:cubicBezTo>
                    <a:cubicBezTo>
                      <a:pt x="197" y="82"/>
                      <a:pt x="197" y="82"/>
                      <a:pt x="197" y="82"/>
                    </a:cubicBezTo>
                    <a:cubicBezTo>
                      <a:pt x="197" y="228"/>
                      <a:pt x="197" y="228"/>
                      <a:pt x="197" y="228"/>
                    </a:cubicBezTo>
                    <a:cubicBezTo>
                      <a:pt x="197" y="239"/>
                      <a:pt x="207" y="248"/>
                      <a:pt x="219" y="248"/>
                    </a:cubicBezTo>
                    <a:cubicBezTo>
                      <a:pt x="231" y="248"/>
                      <a:pt x="240" y="239"/>
                      <a:pt x="240" y="228"/>
                    </a:cubicBezTo>
                    <a:cubicBezTo>
                      <a:pt x="240" y="59"/>
                      <a:pt x="240" y="59"/>
                      <a:pt x="240" y="59"/>
                    </a:cubicBezTo>
                    <a:cubicBezTo>
                      <a:pt x="240" y="52"/>
                      <a:pt x="240" y="52"/>
                      <a:pt x="240" y="52"/>
                    </a:cubicBezTo>
                    <a:cubicBezTo>
                      <a:pt x="240" y="47"/>
                      <a:pt x="240" y="47"/>
                      <a:pt x="240" y="47"/>
                    </a:cubicBezTo>
                    <a:cubicBezTo>
                      <a:pt x="240" y="32"/>
                      <a:pt x="220" y="0"/>
                      <a:pt x="18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3" name="Oval 47"/>
              <p:cNvSpPr>
                <a:spLocks noChangeArrowheads="1"/>
              </p:cNvSpPr>
              <p:nvPr/>
            </p:nvSpPr>
            <p:spPr bwMode="auto">
              <a:xfrm>
                <a:off x="2732009" y="1937099"/>
                <a:ext cx="557213" cy="55721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95" name="组合 401"/>
            <p:cNvGrpSpPr/>
            <p:nvPr/>
          </p:nvGrpSpPr>
          <p:grpSpPr>
            <a:xfrm>
              <a:off x="962673" y="5666495"/>
              <a:ext cx="759803" cy="966133"/>
              <a:chOff x="962673" y="5666495"/>
              <a:chExt cx="759803" cy="966133"/>
            </a:xfrm>
          </p:grpSpPr>
          <p:sp>
            <p:nvSpPr>
              <p:cNvPr id="299" name="矩形 298"/>
              <p:cNvSpPr/>
              <p:nvPr/>
            </p:nvSpPr>
            <p:spPr>
              <a:xfrm>
                <a:off x="962673" y="6223445"/>
                <a:ext cx="759803" cy="409183"/>
              </a:xfrm>
              <a:prstGeom prst="rect">
                <a:avLst/>
              </a:prstGeom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zh-CN" altLang="en-US" sz="1400" dirty="0">
                    <a:solidFill>
                      <a:srgbClr val="7598D9">
                        <a:lumMod val="75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哮喘</a:t>
                </a:r>
                <a:endParaRPr lang="zh-CN" altLang="en-US" sz="1400" dirty="0">
                  <a:solidFill>
                    <a:srgbClr val="7598D9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00" name="组合 385"/>
              <p:cNvGrpSpPr/>
              <p:nvPr/>
            </p:nvGrpSpPr>
            <p:grpSpPr>
              <a:xfrm>
                <a:off x="1097534" y="5666495"/>
                <a:ext cx="498496" cy="495202"/>
                <a:chOff x="6996647" y="5196748"/>
                <a:chExt cx="498496" cy="495202"/>
              </a:xfrm>
            </p:grpSpPr>
            <p:sp>
              <p:nvSpPr>
                <p:cNvPr id="301" name="Oval 1056"/>
                <p:cNvSpPr>
                  <a:spLocks noChangeArrowheads="1"/>
                </p:cNvSpPr>
                <p:nvPr/>
              </p:nvSpPr>
              <p:spPr bwMode="auto">
                <a:xfrm>
                  <a:off x="6996647" y="5196748"/>
                  <a:ext cx="498496" cy="49520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grpSp>
              <p:nvGrpSpPr>
                <p:cNvPr id="302" name="组合 241"/>
                <p:cNvGrpSpPr/>
                <p:nvPr/>
              </p:nvGrpSpPr>
              <p:grpSpPr>
                <a:xfrm>
                  <a:off x="7175084" y="5249449"/>
                  <a:ext cx="121363" cy="377451"/>
                  <a:chOff x="8108950" y="3302000"/>
                  <a:chExt cx="173038" cy="538163"/>
                </a:xfrm>
                <a:solidFill>
                  <a:schemeClr val="bg1"/>
                </a:solidFill>
              </p:grpSpPr>
              <p:sp>
                <p:nvSpPr>
                  <p:cNvPr id="303" name="Freeform 29"/>
                  <p:cNvSpPr/>
                  <p:nvPr/>
                </p:nvSpPr>
                <p:spPr bwMode="auto">
                  <a:xfrm>
                    <a:off x="8137525" y="3752850"/>
                    <a:ext cx="38100" cy="39688"/>
                  </a:xfrm>
                  <a:custGeom>
                    <a:avLst/>
                    <a:gdLst>
                      <a:gd name="T0" fmla="*/ 52 w 56"/>
                      <a:gd name="T1" fmla="*/ 19 h 58"/>
                      <a:gd name="T2" fmla="*/ 38 w 56"/>
                      <a:gd name="T3" fmla="*/ 52 h 58"/>
                      <a:gd name="T4" fmla="*/ 6 w 56"/>
                      <a:gd name="T5" fmla="*/ 38 h 58"/>
                      <a:gd name="T6" fmla="*/ 21 w 56"/>
                      <a:gd name="T7" fmla="*/ 5 h 58"/>
                      <a:gd name="T8" fmla="*/ 52 w 56"/>
                      <a:gd name="T9" fmla="*/ 19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6" h="58">
                        <a:moveTo>
                          <a:pt x="52" y="19"/>
                        </a:moveTo>
                        <a:cubicBezTo>
                          <a:pt x="56" y="31"/>
                          <a:pt x="50" y="46"/>
                          <a:pt x="38" y="52"/>
                        </a:cubicBezTo>
                        <a:cubicBezTo>
                          <a:pt x="26" y="58"/>
                          <a:pt x="11" y="51"/>
                          <a:pt x="6" y="38"/>
                        </a:cubicBezTo>
                        <a:cubicBezTo>
                          <a:pt x="0" y="24"/>
                          <a:pt x="8" y="9"/>
                          <a:pt x="21" y="5"/>
                        </a:cubicBezTo>
                        <a:cubicBezTo>
                          <a:pt x="34" y="0"/>
                          <a:pt x="47" y="7"/>
                          <a:pt x="52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04" name="Freeform 30"/>
                  <p:cNvSpPr/>
                  <p:nvPr/>
                </p:nvSpPr>
                <p:spPr bwMode="auto">
                  <a:xfrm>
                    <a:off x="8115300" y="3686175"/>
                    <a:ext cx="49213" cy="49213"/>
                  </a:xfrm>
                  <a:custGeom>
                    <a:avLst/>
                    <a:gdLst>
                      <a:gd name="T0" fmla="*/ 68 w 71"/>
                      <a:gd name="T1" fmla="*/ 29 h 72"/>
                      <a:gd name="T2" fmla="*/ 42 w 71"/>
                      <a:gd name="T3" fmla="*/ 68 h 72"/>
                      <a:gd name="T4" fmla="*/ 4 w 71"/>
                      <a:gd name="T5" fmla="*/ 41 h 72"/>
                      <a:gd name="T6" fmla="*/ 32 w 71"/>
                      <a:gd name="T7" fmla="*/ 2 h 72"/>
                      <a:gd name="T8" fmla="*/ 68 w 71"/>
                      <a:gd name="T9" fmla="*/ 29 h 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1" h="72">
                        <a:moveTo>
                          <a:pt x="68" y="29"/>
                        </a:moveTo>
                        <a:cubicBezTo>
                          <a:pt x="71" y="45"/>
                          <a:pt x="59" y="63"/>
                          <a:pt x="42" y="68"/>
                        </a:cubicBezTo>
                        <a:cubicBezTo>
                          <a:pt x="24" y="72"/>
                          <a:pt x="7" y="60"/>
                          <a:pt x="4" y="41"/>
                        </a:cubicBezTo>
                        <a:cubicBezTo>
                          <a:pt x="0" y="21"/>
                          <a:pt x="14" y="4"/>
                          <a:pt x="32" y="2"/>
                        </a:cubicBezTo>
                        <a:cubicBezTo>
                          <a:pt x="50" y="0"/>
                          <a:pt x="64" y="13"/>
                          <a:pt x="68" y="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05" name="Freeform 31"/>
                  <p:cNvSpPr/>
                  <p:nvPr/>
                </p:nvSpPr>
                <p:spPr bwMode="auto">
                  <a:xfrm>
                    <a:off x="8108950" y="3605213"/>
                    <a:ext cx="55563" cy="60325"/>
                  </a:xfrm>
                  <a:custGeom>
                    <a:avLst/>
                    <a:gdLst>
                      <a:gd name="T0" fmla="*/ 82 w 82"/>
                      <a:gd name="T1" fmla="*/ 50 h 88"/>
                      <a:gd name="T2" fmla="*/ 40 w 82"/>
                      <a:gd name="T3" fmla="*/ 87 h 88"/>
                      <a:gd name="T4" fmla="*/ 2 w 82"/>
                      <a:gd name="T5" fmla="*/ 42 h 88"/>
                      <a:gd name="T6" fmla="*/ 47 w 82"/>
                      <a:gd name="T7" fmla="*/ 5 h 88"/>
                      <a:gd name="T8" fmla="*/ 82 w 82"/>
                      <a:gd name="T9" fmla="*/ 50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2" h="88">
                        <a:moveTo>
                          <a:pt x="82" y="50"/>
                        </a:moveTo>
                        <a:cubicBezTo>
                          <a:pt x="80" y="69"/>
                          <a:pt x="62" y="86"/>
                          <a:pt x="40" y="87"/>
                        </a:cubicBezTo>
                        <a:cubicBezTo>
                          <a:pt x="17" y="88"/>
                          <a:pt x="0" y="68"/>
                          <a:pt x="2" y="42"/>
                        </a:cubicBezTo>
                        <a:cubicBezTo>
                          <a:pt x="2" y="16"/>
                          <a:pt x="26" y="0"/>
                          <a:pt x="47" y="5"/>
                        </a:cubicBezTo>
                        <a:cubicBezTo>
                          <a:pt x="70" y="11"/>
                          <a:pt x="82" y="30"/>
                          <a:pt x="82" y="5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06" name="Freeform 32"/>
                  <p:cNvSpPr/>
                  <p:nvPr/>
                </p:nvSpPr>
                <p:spPr bwMode="auto">
                  <a:xfrm>
                    <a:off x="8118475" y="3517900"/>
                    <a:ext cx="73025" cy="77788"/>
                  </a:xfrm>
                  <a:custGeom>
                    <a:avLst/>
                    <a:gdLst>
                      <a:gd name="T0" fmla="*/ 99 w 106"/>
                      <a:gd name="T1" fmla="*/ 81 h 112"/>
                      <a:gd name="T2" fmla="*/ 38 w 106"/>
                      <a:gd name="T3" fmla="*/ 105 h 112"/>
                      <a:gd name="T4" fmla="*/ 12 w 106"/>
                      <a:gd name="T5" fmla="*/ 37 h 112"/>
                      <a:gd name="T6" fmla="*/ 80 w 106"/>
                      <a:gd name="T7" fmla="*/ 17 h 112"/>
                      <a:gd name="T8" fmla="*/ 99 w 106"/>
                      <a:gd name="T9" fmla="*/ 81 h 1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6" h="112">
                        <a:moveTo>
                          <a:pt x="99" y="81"/>
                        </a:moveTo>
                        <a:cubicBezTo>
                          <a:pt x="91" y="101"/>
                          <a:pt x="63" y="112"/>
                          <a:pt x="38" y="105"/>
                        </a:cubicBezTo>
                        <a:cubicBezTo>
                          <a:pt x="12" y="98"/>
                          <a:pt x="0" y="67"/>
                          <a:pt x="12" y="37"/>
                        </a:cubicBezTo>
                        <a:cubicBezTo>
                          <a:pt x="26" y="5"/>
                          <a:pt x="59" y="0"/>
                          <a:pt x="80" y="17"/>
                        </a:cubicBezTo>
                        <a:cubicBezTo>
                          <a:pt x="101" y="33"/>
                          <a:pt x="106" y="63"/>
                          <a:pt x="99" y="8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07" name="Freeform 33"/>
                  <p:cNvSpPr/>
                  <p:nvPr/>
                </p:nvSpPr>
                <p:spPr bwMode="auto">
                  <a:xfrm>
                    <a:off x="8245475" y="3354388"/>
                    <a:ext cx="36513" cy="39688"/>
                  </a:xfrm>
                  <a:custGeom>
                    <a:avLst/>
                    <a:gdLst>
                      <a:gd name="T0" fmla="*/ 0 w 51"/>
                      <a:gd name="T1" fmla="*/ 29 h 55"/>
                      <a:gd name="T2" fmla="*/ 22 w 51"/>
                      <a:gd name="T3" fmla="*/ 3 h 55"/>
                      <a:gd name="T4" fmla="*/ 49 w 51"/>
                      <a:gd name="T5" fmla="*/ 27 h 55"/>
                      <a:gd name="T6" fmla="*/ 24 w 51"/>
                      <a:gd name="T7" fmla="*/ 53 h 55"/>
                      <a:gd name="T8" fmla="*/ 0 w 51"/>
                      <a:gd name="T9" fmla="*/ 29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55">
                        <a:moveTo>
                          <a:pt x="0" y="29"/>
                        </a:moveTo>
                        <a:cubicBezTo>
                          <a:pt x="1" y="18"/>
                          <a:pt x="8" y="6"/>
                          <a:pt x="22" y="3"/>
                        </a:cubicBezTo>
                        <a:cubicBezTo>
                          <a:pt x="35" y="0"/>
                          <a:pt x="50" y="9"/>
                          <a:pt x="49" y="27"/>
                        </a:cubicBezTo>
                        <a:cubicBezTo>
                          <a:pt x="51" y="44"/>
                          <a:pt x="37" y="55"/>
                          <a:pt x="24" y="53"/>
                        </a:cubicBezTo>
                        <a:cubicBezTo>
                          <a:pt x="10" y="50"/>
                          <a:pt x="1" y="40"/>
                          <a:pt x="0" y="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08" name="Freeform 34"/>
                  <p:cNvSpPr/>
                  <p:nvPr/>
                </p:nvSpPr>
                <p:spPr bwMode="auto">
                  <a:xfrm>
                    <a:off x="8234363" y="3302000"/>
                    <a:ext cx="25400" cy="26988"/>
                  </a:xfrm>
                  <a:custGeom>
                    <a:avLst/>
                    <a:gdLst>
                      <a:gd name="T0" fmla="*/ 4 w 37"/>
                      <a:gd name="T1" fmla="*/ 28 h 39"/>
                      <a:gd name="T2" fmla="*/ 11 w 37"/>
                      <a:gd name="T3" fmla="*/ 5 h 39"/>
                      <a:gd name="T4" fmla="*/ 33 w 37"/>
                      <a:gd name="T5" fmla="*/ 12 h 39"/>
                      <a:gd name="T6" fmla="*/ 26 w 37"/>
                      <a:gd name="T7" fmla="*/ 35 h 39"/>
                      <a:gd name="T8" fmla="*/ 4 w 37"/>
                      <a:gd name="T9" fmla="*/ 28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7" h="39">
                        <a:moveTo>
                          <a:pt x="4" y="28"/>
                        </a:moveTo>
                        <a:cubicBezTo>
                          <a:pt x="0" y="21"/>
                          <a:pt x="3" y="10"/>
                          <a:pt x="11" y="5"/>
                        </a:cubicBezTo>
                        <a:cubicBezTo>
                          <a:pt x="19" y="0"/>
                          <a:pt x="29" y="4"/>
                          <a:pt x="33" y="12"/>
                        </a:cubicBezTo>
                        <a:cubicBezTo>
                          <a:pt x="37" y="21"/>
                          <a:pt x="34" y="32"/>
                          <a:pt x="26" y="35"/>
                        </a:cubicBezTo>
                        <a:cubicBezTo>
                          <a:pt x="17" y="39"/>
                          <a:pt x="8" y="36"/>
                          <a:pt x="4" y="2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09" name="Freeform 35"/>
                  <p:cNvSpPr/>
                  <p:nvPr/>
                </p:nvSpPr>
                <p:spPr bwMode="auto">
                  <a:xfrm>
                    <a:off x="8167688" y="3813175"/>
                    <a:ext cx="25400" cy="26988"/>
                  </a:xfrm>
                  <a:custGeom>
                    <a:avLst/>
                    <a:gdLst>
                      <a:gd name="T0" fmla="*/ 5 w 37"/>
                      <a:gd name="T1" fmla="*/ 28 h 39"/>
                      <a:gd name="T2" fmla="*/ 11 w 37"/>
                      <a:gd name="T3" fmla="*/ 4 h 39"/>
                      <a:gd name="T4" fmla="*/ 33 w 37"/>
                      <a:gd name="T5" fmla="*/ 10 h 39"/>
                      <a:gd name="T6" fmla="*/ 27 w 37"/>
                      <a:gd name="T7" fmla="*/ 34 h 39"/>
                      <a:gd name="T8" fmla="*/ 5 w 37"/>
                      <a:gd name="T9" fmla="*/ 28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7" h="39">
                        <a:moveTo>
                          <a:pt x="5" y="28"/>
                        </a:moveTo>
                        <a:cubicBezTo>
                          <a:pt x="0" y="19"/>
                          <a:pt x="3" y="9"/>
                          <a:pt x="11" y="4"/>
                        </a:cubicBezTo>
                        <a:cubicBezTo>
                          <a:pt x="19" y="0"/>
                          <a:pt x="29" y="2"/>
                          <a:pt x="33" y="10"/>
                        </a:cubicBezTo>
                        <a:cubicBezTo>
                          <a:pt x="37" y="18"/>
                          <a:pt x="34" y="28"/>
                          <a:pt x="27" y="34"/>
                        </a:cubicBezTo>
                        <a:cubicBezTo>
                          <a:pt x="19" y="39"/>
                          <a:pt x="9" y="36"/>
                          <a:pt x="5" y="2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10" name="Freeform 36"/>
                  <p:cNvSpPr/>
                  <p:nvPr/>
                </p:nvSpPr>
                <p:spPr bwMode="auto">
                  <a:xfrm>
                    <a:off x="8221663" y="3411538"/>
                    <a:ext cx="50800" cy="52388"/>
                  </a:xfrm>
                  <a:custGeom>
                    <a:avLst/>
                    <a:gdLst>
                      <a:gd name="T0" fmla="*/ 8 w 74"/>
                      <a:gd name="T1" fmla="*/ 18 h 75"/>
                      <a:gd name="T2" fmla="*/ 50 w 74"/>
                      <a:gd name="T3" fmla="*/ 6 h 75"/>
                      <a:gd name="T4" fmla="*/ 63 w 74"/>
                      <a:gd name="T5" fmla="*/ 54 h 75"/>
                      <a:gd name="T6" fmla="*/ 17 w 74"/>
                      <a:gd name="T7" fmla="*/ 63 h 75"/>
                      <a:gd name="T8" fmla="*/ 8 w 74"/>
                      <a:gd name="T9" fmla="*/ 18 h 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4" h="75">
                        <a:moveTo>
                          <a:pt x="8" y="18"/>
                        </a:moveTo>
                        <a:cubicBezTo>
                          <a:pt x="16" y="5"/>
                          <a:pt x="32" y="0"/>
                          <a:pt x="50" y="6"/>
                        </a:cubicBezTo>
                        <a:cubicBezTo>
                          <a:pt x="66" y="12"/>
                          <a:pt x="74" y="36"/>
                          <a:pt x="63" y="54"/>
                        </a:cubicBezTo>
                        <a:cubicBezTo>
                          <a:pt x="52" y="72"/>
                          <a:pt x="30" y="75"/>
                          <a:pt x="17" y="63"/>
                        </a:cubicBezTo>
                        <a:cubicBezTo>
                          <a:pt x="2" y="51"/>
                          <a:pt x="0" y="31"/>
                          <a:pt x="8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11" name="Freeform 37"/>
                  <p:cNvSpPr/>
                  <p:nvPr/>
                </p:nvSpPr>
                <p:spPr bwMode="auto">
                  <a:xfrm>
                    <a:off x="8170863" y="3460750"/>
                    <a:ext cx="61913" cy="63500"/>
                  </a:xfrm>
                  <a:custGeom>
                    <a:avLst/>
                    <a:gdLst>
                      <a:gd name="T0" fmla="*/ 15 w 89"/>
                      <a:gd name="T1" fmla="*/ 18 h 92"/>
                      <a:gd name="T2" fmla="*/ 71 w 89"/>
                      <a:gd name="T3" fmla="*/ 16 h 92"/>
                      <a:gd name="T4" fmla="*/ 75 w 89"/>
                      <a:gd name="T5" fmla="*/ 75 h 92"/>
                      <a:gd name="T6" fmla="*/ 19 w 89"/>
                      <a:gd name="T7" fmla="*/ 78 h 92"/>
                      <a:gd name="T8" fmla="*/ 15 w 89"/>
                      <a:gd name="T9" fmla="*/ 18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9" h="92">
                        <a:moveTo>
                          <a:pt x="15" y="18"/>
                        </a:moveTo>
                        <a:cubicBezTo>
                          <a:pt x="30" y="1"/>
                          <a:pt x="54" y="0"/>
                          <a:pt x="71" y="16"/>
                        </a:cubicBezTo>
                        <a:cubicBezTo>
                          <a:pt x="88" y="31"/>
                          <a:pt x="89" y="58"/>
                          <a:pt x="75" y="75"/>
                        </a:cubicBezTo>
                        <a:cubicBezTo>
                          <a:pt x="60" y="91"/>
                          <a:pt x="36" y="92"/>
                          <a:pt x="19" y="78"/>
                        </a:cubicBezTo>
                        <a:cubicBezTo>
                          <a:pt x="1" y="63"/>
                          <a:pt x="0" y="35"/>
                          <a:pt x="15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296" name="组合 137"/>
            <p:cNvGrpSpPr/>
            <p:nvPr/>
          </p:nvGrpSpPr>
          <p:grpSpPr>
            <a:xfrm>
              <a:off x="2571736" y="5572140"/>
              <a:ext cx="331862" cy="847251"/>
              <a:chOff x="2314496" y="1937099"/>
              <a:chExt cx="1392238" cy="3554413"/>
            </a:xfrm>
            <a:solidFill>
              <a:srgbClr val="C00000"/>
            </a:solidFill>
          </p:grpSpPr>
          <p:sp>
            <p:nvSpPr>
              <p:cNvPr id="297" name="Freeform 46"/>
              <p:cNvSpPr/>
              <p:nvPr/>
            </p:nvSpPr>
            <p:spPr bwMode="auto">
              <a:xfrm>
                <a:off x="2314496" y="2546699"/>
                <a:ext cx="1392238" cy="2944813"/>
              </a:xfrm>
              <a:custGeom>
                <a:avLst/>
                <a:gdLst>
                  <a:gd name="T0" fmla="*/ 182 w 240"/>
                  <a:gd name="T1" fmla="*/ 0 h 507"/>
                  <a:gd name="T2" fmla="*/ 61 w 240"/>
                  <a:gd name="T3" fmla="*/ 0 h 507"/>
                  <a:gd name="T4" fmla="*/ 0 w 240"/>
                  <a:gd name="T5" fmla="*/ 50 h 507"/>
                  <a:gd name="T6" fmla="*/ 0 w 240"/>
                  <a:gd name="T7" fmla="*/ 52 h 507"/>
                  <a:gd name="T8" fmla="*/ 0 w 240"/>
                  <a:gd name="T9" fmla="*/ 59 h 507"/>
                  <a:gd name="T10" fmla="*/ 0 w 240"/>
                  <a:gd name="T11" fmla="*/ 228 h 507"/>
                  <a:gd name="T12" fmla="*/ 20 w 240"/>
                  <a:gd name="T13" fmla="*/ 248 h 507"/>
                  <a:gd name="T14" fmla="*/ 40 w 240"/>
                  <a:gd name="T15" fmla="*/ 228 h 507"/>
                  <a:gd name="T16" fmla="*/ 40 w 240"/>
                  <a:gd name="T17" fmla="*/ 82 h 507"/>
                  <a:gd name="T18" fmla="*/ 57 w 240"/>
                  <a:gd name="T19" fmla="*/ 82 h 507"/>
                  <a:gd name="T20" fmla="*/ 57 w 240"/>
                  <a:gd name="T21" fmla="*/ 222 h 507"/>
                  <a:gd name="T22" fmla="*/ 57 w 240"/>
                  <a:gd name="T23" fmla="*/ 228 h 507"/>
                  <a:gd name="T24" fmla="*/ 57 w 240"/>
                  <a:gd name="T25" fmla="*/ 478 h 507"/>
                  <a:gd name="T26" fmla="*/ 85 w 240"/>
                  <a:gd name="T27" fmla="*/ 507 h 507"/>
                  <a:gd name="T28" fmla="*/ 113 w 240"/>
                  <a:gd name="T29" fmla="*/ 478 h 507"/>
                  <a:gd name="T30" fmla="*/ 113 w 240"/>
                  <a:gd name="T31" fmla="*/ 257 h 507"/>
                  <a:gd name="T32" fmla="*/ 127 w 240"/>
                  <a:gd name="T33" fmla="*/ 257 h 507"/>
                  <a:gd name="T34" fmla="*/ 127 w 240"/>
                  <a:gd name="T35" fmla="*/ 478 h 507"/>
                  <a:gd name="T36" fmla="*/ 155 w 240"/>
                  <a:gd name="T37" fmla="*/ 507 h 507"/>
                  <a:gd name="T38" fmla="*/ 182 w 240"/>
                  <a:gd name="T39" fmla="*/ 478 h 507"/>
                  <a:gd name="T40" fmla="*/ 182 w 240"/>
                  <a:gd name="T41" fmla="*/ 222 h 507"/>
                  <a:gd name="T42" fmla="*/ 182 w 240"/>
                  <a:gd name="T43" fmla="*/ 221 h 507"/>
                  <a:gd name="T44" fmla="*/ 182 w 240"/>
                  <a:gd name="T45" fmla="*/ 82 h 507"/>
                  <a:gd name="T46" fmla="*/ 197 w 240"/>
                  <a:gd name="T47" fmla="*/ 82 h 507"/>
                  <a:gd name="T48" fmla="*/ 197 w 240"/>
                  <a:gd name="T49" fmla="*/ 228 h 507"/>
                  <a:gd name="T50" fmla="*/ 219 w 240"/>
                  <a:gd name="T51" fmla="*/ 248 h 507"/>
                  <a:gd name="T52" fmla="*/ 240 w 240"/>
                  <a:gd name="T53" fmla="*/ 228 h 507"/>
                  <a:gd name="T54" fmla="*/ 240 w 240"/>
                  <a:gd name="T55" fmla="*/ 59 h 507"/>
                  <a:gd name="T56" fmla="*/ 240 w 240"/>
                  <a:gd name="T57" fmla="*/ 52 h 507"/>
                  <a:gd name="T58" fmla="*/ 240 w 240"/>
                  <a:gd name="T59" fmla="*/ 47 h 507"/>
                  <a:gd name="T60" fmla="*/ 182 w 240"/>
                  <a:gd name="T61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0" h="507">
                    <a:moveTo>
                      <a:pt x="182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16" y="1"/>
                      <a:pt x="0" y="37"/>
                      <a:pt x="0" y="50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0" y="239"/>
                      <a:pt x="9" y="248"/>
                      <a:pt x="20" y="248"/>
                    </a:cubicBezTo>
                    <a:cubicBezTo>
                      <a:pt x="31" y="248"/>
                      <a:pt x="40" y="239"/>
                      <a:pt x="40" y="228"/>
                    </a:cubicBezTo>
                    <a:cubicBezTo>
                      <a:pt x="40" y="82"/>
                      <a:pt x="40" y="82"/>
                      <a:pt x="40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7" y="222"/>
                      <a:pt x="57" y="222"/>
                      <a:pt x="57" y="222"/>
                    </a:cubicBezTo>
                    <a:cubicBezTo>
                      <a:pt x="57" y="224"/>
                      <a:pt x="57" y="226"/>
                      <a:pt x="57" y="228"/>
                    </a:cubicBezTo>
                    <a:cubicBezTo>
                      <a:pt x="57" y="478"/>
                      <a:pt x="57" y="478"/>
                      <a:pt x="57" y="478"/>
                    </a:cubicBezTo>
                    <a:cubicBezTo>
                      <a:pt x="57" y="494"/>
                      <a:pt x="70" y="507"/>
                      <a:pt x="85" y="507"/>
                    </a:cubicBezTo>
                    <a:cubicBezTo>
                      <a:pt x="101" y="507"/>
                      <a:pt x="113" y="494"/>
                      <a:pt x="113" y="478"/>
                    </a:cubicBezTo>
                    <a:cubicBezTo>
                      <a:pt x="113" y="257"/>
                      <a:pt x="113" y="257"/>
                      <a:pt x="113" y="257"/>
                    </a:cubicBezTo>
                    <a:cubicBezTo>
                      <a:pt x="127" y="257"/>
                      <a:pt x="127" y="257"/>
                      <a:pt x="127" y="257"/>
                    </a:cubicBezTo>
                    <a:cubicBezTo>
                      <a:pt x="127" y="478"/>
                      <a:pt x="127" y="478"/>
                      <a:pt x="127" y="478"/>
                    </a:cubicBezTo>
                    <a:cubicBezTo>
                      <a:pt x="127" y="494"/>
                      <a:pt x="139" y="507"/>
                      <a:pt x="155" y="507"/>
                    </a:cubicBezTo>
                    <a:cubicBezTo>
                      <a:pt x="170" y="507"/>
                      <a:pt x="182" y="494"/>
                      <a:pt x="182" y="478"/>
                    </a:cubicBezTo>
                    <a:cubicBezTo>
                      <a:pt x="182" y="222"/>
                      <a:pt x="182" y="222"/>
                      <a:pt x="182" y="222"/>
                    </a:cubicBezTo>
                    <a:cubicBezTo>
                      <a:pt x="182" y="221"/>
                      <a:pt x="182" y="221"/>
                      <a:pt x="182" y="221"/>
                    </a:cubicBezTo>
                    <a:cubicBezTo>
                      <a:pt x="182" y="82"/>
                      <a:pt x="182" y="82"/>
                      <a:pt x="182" y="82"/>
                    </a:cubicBezTo>
                    <a:cubicBezTo>
                      <a:pt x="197" y="82"/>
                      <a:pt x="197" y="82"/>
                      <a:pt x="197" y="82"/>
                    </a:cubicBezTo>
                    <a:cubicBezTo>
                      <a:pt x="197" y="228"/>
                      <a:pt x="197" y="228"/>
                      <a:pt x="197" y="228"/>
                    </a:cubicBezTo>
                    <a:cubicBezTo>
                      <a:pt x="197" y="239"/>
                      <a:pt x="207" y="248"/>
                      <a:pt x="219" y="248"/>
                    </a:cubicBezTo>
                    <a:cubicBezTo>
                      <a:pt x="231" y="248"/>
                      <a:pt x="240" y="239"/>
                      <a:pt x="240" y="228"/>
                    </a:cubicBezTo>
                    <a:cubicBezTo>
                      <a:pt x="240" y="59"/>
                      <a:pt x="240" y="59"/>
                      <a:pt x="240" y="59"/>
                    </a:cubicBezTo>
                    <a:cubicBezTo>
                      <a:pt x="240" y="52"/>
                      <a:pt x="240" y="52"/>
                      <a:pt x="240" y="52"/>
                    </a:cubicBezTo>
                    <a:cubicBezTo>
                      <a:pt x="240" y="47"/>
                      <a:pt x="240" y="47"/>
                      <a:pt x="240" y="47"/>
                    </a:cubicBezTo>
                    <a:cubicBezTo>
                      <a:pt x="240" y="32"/>
                      <a:pt x="220" y="0"/>
                      <a:pt x="18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8" name="Oval 47"/>
              <p:cNvSpPr>
                <a:spLocks noChangeArrowheads="1"/>
              </p:cNvSpPr>
              <p:nvPr/>
            </p:nvSpPr>
            <p:spPr bwMode="auto">
              <a:xfrm>
                <a:off x="2732009" y="1937099"/>
                <a:ext cx="557213" cy="55721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16" name="TextBox 251"/>
          <p:cNvSpPr txBox="1">
            <a:spLocks noChangeArrowheads="1"/>
          </p:cNvSpPr>
          <p:nvPr/>
        </p:nvSpPr>
        <p:spPr bwMode="auto">
          <a:xfrm>
            <a:off x="1110683" y="5344675"/>
            <a:ext cx="6214386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WHO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认为世界范围内有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10%-30%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的成人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en-US" altLang="zh-CN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40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的儿童受过敏性鼻炎的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影响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2020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年，过敏性鼻炎患者占慢性鼻炎患者的</a:t>
            </a:r>
            <a:r>
              <a:rPr lang="en-US" altLang="zh-CN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52%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Allergy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" name="TextBox 252"/>
          <p:cNvSpPr txBox="1">
            <a:spLocks noChangeArrowheads="1"/>
          </p:cNvSpPr>
          <p:nvPr/>
        </p:nvSpPr>
        <p:spPr bwMode="auto">
          <a:xfrm>
            <a:off x="6792435" y="5533684"/>
            <a:ext cx="3066865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每年约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250,0000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人死于哮喘</a:t>
            </a:r>
            <a:endParaRPr lang="zh-CN" altLang="en-US" sz="1600" dirty="0"/>
          </a:p>
        </p:txBody>
      </p:sp>
      <p:pic>
        <p:nvPicPr>
          <p:cNvPr id="277" name="图片 2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竞争格局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5685" y="968473"/>
            <a:ext cx="1096580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国内开展尘螨</a:t>
            </a:r>
            <a:r>
              <a:rPr lang="zh-CN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脱敏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zh-CN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尘螨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标准化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舌下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脱敏仅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我武生物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一家</a:t>
            </a:r>
            <a:r>
              <a:rPr lang="zh-CN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，为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行业绝对龙头</a:t>
            </a:r>
            <a:r>
              <a:rPr lang="zh-CN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企业。</a:t>
            </a: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ts val="600"/>
              </a:spcAft>
              <a:buClr>
                <a:srgbClr val="C00000"/>
              </a:buClr>
            </a:pP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（浙江省隐形冠军企业、工信部“专精特新”小巨人企业）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46695" y="5949280"/>
            <a:ext cx="10420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* 数据来源：</a:t>
            </a:r>
            <a:r>
              <a:rPr lang="zh-CN" altLang="en-US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中国医药工业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信息中心，</a:t>
            </a:r>
            <a:r>
              <a:rPr lang="zh-CN" altLang="en-US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涉及</a:t>
            </a: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24</a:t>
            </a:r>
            <a:r>
              <a:rPr lang="zh-CN" altLang="en-US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省市</a:t>
            </a:r>
            <a:r>
              <a:rPr lang="en-US" altLang="zh-CN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1000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多家医院</a:t>
            </a:r>
            <a:r>
              <a:rPr lang="zh-CN" altLang="en-US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，包括</a:t>
            </a: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75%</a:t>
            </a:r>
            <a:r>
              <a:rPr lang="zh-CN" altLang="en-US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三级医院和</a:t>
            </a: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25%</a:t>
            </a:r>
            <a:r>
              <a:rPr lang="zh-CN" altLang="en-US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二级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医院。</a:t>
            </a:r>
            <a:endParaRPr lang="zh-CN" altLang="en-US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7" name="图表 16"/>
          <p:cNvGraphicFramePr/>
          <p:nvPr/>
        </p:nvGraphicFramePr>
        <p:xfrm>
          <a:off x="264939" y="2318080"/>
          <a:ext cx="11233248" cy="3606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Graphic spid="17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圆角矩形 99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84E2"/>
              </a:solidFill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102" name="燕尾形 101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3" name="燕尾形 102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4" name="燕尾形 103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106" name="燕尾形 105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7" name="燕尾形 106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8" name="燕尾形 107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竞争格局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125" y="2222892"/>
            <a:ext cx="7274684" cy="34711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矩形 12"/>
          <p:cNvSpPr/>
          <p:nvPr/>
        </p:nvSpPr>
        <p:spPr>
          <a:xfrm>
            <a:off x="1561083" y="1052736"/>
            <a:ext cx="10965800" cy="116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粉尘螨是我国南方主要过敏原，蒿属花粉是我国北方主要过敏原。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2021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年畅皓获批上市（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药品批准文号：国药准字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S20210001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），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600"/>
              </a:spcAft>
              <a:buClr>
                <a:srgbClr val="C00000"/>
              </a:buClr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至此南螨北蒿布局正式完成。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977907" y="2348880"/>
            <a:ext cx="20882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31800"/>
            <a:r>
              <a:rPr lang="zh-CN" altLang="en-US" b="1" dirty="0" smtClean="0"/>
              <a:t>目前畅迪、畅皓已经在全国</a:t>
            </a:r>
            <a:r>
              <a:rPr lang="en-US" altLang="zh-CN" b="1" dirty="0"/>
              <a:t>2</a:t>
            </a:r>
            <a:r>
              <a:rPr lang="en-US" altLang="zh-CN" b="1" dirty="0" smtClean="0"/>
              <a:t>000</a:t>
            </a:r>
            <a:r>
              <a:rPr lang="zh-CN" altLang="en-US" b="1" dirty="0" smtClean="0"/>
              <a:t>多家二三甲的医院进院。</a:t>
            </a:r>
            <a:endParaRPr lang="en-US" altLang="zh-CN" b="1" dirty="0" smtClean="0"/>
          </a:p>
          <a:p>
            <a:pPr indent="431800"/>
            <a:r>
              <a:rPr lang="zh-CN" altLang="en-US" b="1" dirty="0" smtClean="0"/>
              <a:t>“畅迪”也是全国唯一的脱敏治疗指南用药。</a:t>
            </a:r>
            <a:endParaRPr lang="zh-CN" altLang="en-US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1732743" y="5877272"/>
            <a:ext cx="6656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* 数据来源：</a:t>
            </a:r>
            <a:r>
              <a:rPr lang="zh-CN" altLang="en-US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中国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医药网，尘螨和花粉是我国最主要的两类过敏原，其中南方地区尘螨过敏患者占</a:t>
            </a:r>
            <a:r>
              <a:rPr lang="en-US" altLang="zh-CN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60%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以上，北方地区花粉过敏患者占</a:t>
            </a:r>
            <a:r>
              <a:rPr lang="en-US" altLang="zh-CN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45%</a:t>
            </a:r>
            <a:r>
              <a:rPr lang="zh-CN" altLang="en-US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以上。</a:t>
            </a:r>
            <a:endParaRPr lang="zh-CN" altLang="en-US" sz="1400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029721" y="6511139"/>
            <a:ext cx="784858" cy="7851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90343" y="5830292"/>
            <a:ext cx="336533" cy="3366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48867" y="5559889"/>
            <a:ext cx="705179" cy="70543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944533" y="393654"/>
            <a:ext cx="297332" cy="2974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598357" y="6065347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707934" y="5932682"/>
            <a:ext cx="693339" cy="69358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96025" y="6352833"/>
            <a:ext cx="422350" cy="42250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64156" y="6108424"/>
            <a:ext cx="211174" cy="21125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384828" y="-1044517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963205" y="-226068"/>
            <a:ext cx="840003" cy="84030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957042" y="-349984"/>
            <a:ext cx="1186929" cy="11873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985931" y="-70906"/>
            <a:ext cx="914069" cy="9144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156767" y="-1067494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096933" y="546054"/>
            <a:ext cx="297332" cy="2974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0" name="TextBox 14"/>
          <p:cNvSpPr txBox="1"/>
          <p:nvPr/>
        </p:nvSpPr>
        <p:spPr>
          <a:xfrm>
            <a:off x="5496702" y="3275979"/>
            <a:ext cx="1203359" cy="3282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2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231291" y="1342311"/>
            <a:ext cx="1734181" cy="1734808"/>
            <a:chOff x="2262782" y="1446400"/>
            <a:chExt cx="1301106" cy="1301106"/>
          </a:xfrm>
        </p:grpSpPr>
        <p:sp>
          <p:nvSpPr>
            <p:cNvPr id="52" name="椭圆 51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0" dist="254000" dir="78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KSO_Shape"/>
            <p:cNvSpPr/>
            <p:nvPr/>
          </p:nvSpPr>
          <p:spPr bwMode="auto">
            <a:xfrm>
              <a:off x="2563246" y="1776063"/>
              <a:ext cx="713918" cy="706777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文本框 8"/>
          <p:cNvSpPr>
            <a:spLocks noChangeArrowheads="1"/>
          </p:cNvSpPr>
          <p:nvPr/>
        </p:nvSpPr>
        <p:spPr bwMode="auto">
          <a:xfrm>
            <a:off x="4204933" y="3677586"/>
            <a:ext cx="3812293" cy="92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13" tIns="45707" rIns="91413" bIns="45707">
            <a:spAutoFit/>
          </a:bodyPr>
          <a:lstStyle/>
          <a:p>
            <a:pPr algn="ctr"/>
            <a:r>
              <a:rPr lang="zh-CN" altLang="en-US" sz="5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人员发展</a:t>
            </a:r>
            <a:endParaRPr lang="en-US" sz="52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55" name="矩形 51"/>
          <p:cNvSpPr>
            <a:spLocks noChangeArrowheads="1"/>
          </p:cNvSpPr>
          <p:nvPr/>
        </p:nvSpPr>
        <p:spPr bwMode="auto">
          <a:xfrm>
            <a:off x="4419195" y="4710809"/>
            <a:ext cx="3382180" cy="44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13" tIns="45707" rIns="91413" bIns="45707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23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Star Team</a:t>
            </a:r>
            <a:endParaRPr lang="zh-CN" altLang="en-US" sz="23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3000" fill="hold" nodeType="withEffect">
                                  <p:stCondLst>
                                    <p:cond delay="4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3000" fill="hold" nodeType="withEffect">
                                  <p:stCondLst>
                                    <p:cond delay="8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"/>
                            </p:stCondLst>
                            <p:childTnLst>
                              <p:par>
                                <p:cTn id="6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emph" presetSubtype="0" repeatCount="3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6" presetClass="emph" presetSubtype="0" repeatCount="3000" fill="hold" nodeType="withEffect">
                                  <p:stCondLst>
                                    <p:cond delay="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"/>
                            </p:stCondLst>
                            <p:childTnLst>
                              <p:par>
                                <p:cTn id="10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600"/>
                            </p:stCondLst>
                            <p:childTnLst>
                              <p:par>
                                <p:cTn id="10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100"/>
                            </p:stCondLst>
                            <p:childTnLst>
                              <p:par>
                                <p:cTn id="1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4" grpId="0" bldLvl="0" autoUpdateAnimBg="0"/>
      <p:bldP spid="55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圆角矩形 49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84E2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52" name="燕尾形 51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53" name="燕尾形 52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54" name="燕尾形 53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56" name="燕尾形 55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57" name="燕尾形 56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58" name="燕尾形 57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Impact MT Std" pitchFamily="34" charset="0"/>
                <a:ea typeface="微软雅黑" panose="020B0503020204020204" pitchFamily="34" charset="-122"/>
              </a:rPr>
              <a:t>培养计划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 flipH="1">
            <a:off x="6220305" y="3140968"/>
            <a:ext cx="5061858" cy="113034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EDEEEF"/>
              </a:gs>
            </a:gsLst>
            <a:lin ang="18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10237136" y="3161252"/>
            <a:ext cx="885534" cy="885534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114300">
              <a:schemeClr val="tx1">
                <a:lumMod val="65000"/>
                <a:lumOff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DIN-BoldItalic" pitchFamily="50" charset="0"/>
            </a:endParaRPr>
          </a:p>
        </p:txBody>
      </p:sp>
      <p:sp>
        <p:nvSpPr>
          <p:cNvPr id="14" name="文本框 114"/>
          <p:cNvSpPr txBox="1"/>
          <p:nvPr/>
        </p:nvSpPr>
        <p:spPr>
          <a:xfrm>
            <a:off x="10386346" y="3333318"/>
            <a:ext cx="556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  <a:cs typeface="Arial Unicode MS" panose="020B0604020202020204" charset="-122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  <a:cs typeface="Arial Unicode MS" panose="020B0604020202020204" charset="-122"/>
            </a:endParaRPr>
          </a:p>
        </p:txBody>
      </p:sp>
      <p:sp>
        <p:nvSpPr>
          <p:cNvPr id="15" name="矩形 14"/>
          <p:cNvSpPr/>
          <p:nvPr/>
        </p:nvSpPr>
        <p:spPr>
          <a:xfrm rot="17113113" flipV="1">
            <a:off x="5969359" y="1377892"/>
            <a:ext cx="1145461" cy="3024641"/>
          </a:xfrm>
          <a:prstGeom prst="rect">
            <a:avLst/>
          </a:prstGeom>
          <a:gradFill>
            <a:gsLst>
              <a:gs pos="0">
                <a:schemeClr val="tx1">
                  <a:alpha val="21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任意多边形 15"/>
          <p:cNvSpPr/>
          <p:nvPr/>
        </p:nvSpPr>
        <p:spPr>
          <a:xfrm flipH="1">
            <a:off x="4932464" y="1911246"/>
            <a:ext cx="5061858" cy="113034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EDEEEF"/>
              </a:gs>
            </a:gsLst>
            <a:lin ang="18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8949295" y="2033652"/>
            <a:ext cx="885534" cy="88553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innerShdw blurRad="114300">
              <a:schemeClr val="tx1">
                <a:lumMod val="65000"/>
                <a:lumOff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DIN-BoldItalic" pitchFamily="50" charset="0"/>
            </a:endParaRPr>
          </a:p>
        </p:txBody>
      </p:sp>
      <p:sp>
        <p:nvSpPr>
          <p:cNvPr id="18" name="文本框 118"/>
          <p:cNvSpPr txBox="1"/>
          <p:nvPr/>
        </p:nvSpPr>
        <p:spPr>
          <a:xfrm>
            <a:off x="9098505" y="2205718"/>
            <a:ext cx="513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  <a:cs typeface="Arial Unicode MS" panose="020B0604020202020204" charset="-122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  <a:cs typeface="Arial Unicode MS" panose="020B0604020202020204" charset="-122"/>
            </a:endParaRPr>
          </a:p>
        </p:txBody>
      </p:sp>
      <p:sp>
        <p:nvSpPr>
          <p:cNvPr id="19" name="矩形 18"/>
          <p:cNvSpPr/>
          <p:nvPr/>
        </p:nvSpPr>
        <p:spPr>
          <a:xfrm rot="17113113" flipV="1">
            <a:off x="5969359" y="3831750"/>
            <a:ext cx="1145461" cy="3024641"/>
          </a:xfrm>
          <a:prstGeom prst="rect">
            <a:avLst/>
          </a:prstGeom>
          <a:gradFill>
            <a:gsLst>
              <a:gs pos="0">
                <a:schemeClr val="tx1">
                  <a:alpha val="21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任意多边形 19"/>
          <p:cNvSpPr/>
          <p:nvPr/>
        </p:nvSpPr>
        <p:spPr>
          <a:xfrm flipH="1">
            <a:off x="4932464" y="4365104"/>
            <a:ext cx="5061858" cy="113034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EDEEEF"/>
              </a:gs>
            </a:gsLst>
            <a:lin ang="18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/>
        </p:nvSpPr>
        <p:spPr>
          <a:xfrm>
            <a:off x="8949295" y="4487510"/>
            <a:ext cx="885534" cy="885534"/>
          </a:xfrm>
          <a:prstGeom prst="ellipse">
            <a:avLst/>
          </a:prstGeom>
          <a:solidFill>
            <a:srgbClr val="2684E2"/>
          </a:solidFill>
          <a:ln>
            <a:noFill/>
          </a:ln>
          <a:effectLst>
            <a:innerShdw blurRad="114300">
              <a:schemeClr val="tx1">
                <a:lumMod val="65000"/>
                <a:lumOff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DIN-BoldItalic" pitchFamily="50" charset="0"/>
            </a:endParaRPr>
          </a:p>
        </p:txBody>
      </p:sp>
      <p:sp>
        <p:nvSpPr>
          <p:cNvPr id="22" name="文本框 122"/>
          <p:cNvSpPr txBox="1"/>
          <p:nvPr/>
        </p:nvSpPr>
        <p:spPr>
          <a:xfrm>
            <a:off x="9098505" y="4659576"/>
            <a:ext cx="567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  <a:cs typeface="Arial Unicode MS" panose="020B0604020202020204" charset="-122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  <a:cs typeface="Arial Unicode MS" panose="020B060402020202020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528936" y="3645024"/>
            <a:ext cx="385075" cy="317752"/>
            <a:chOff x="2778125" y="844550"/>
            <a:chExt cx="971550" cy="801688"/>
          </a:xfrm>
          <a:solidFill>
            <a:srgbClr val="00B0F0"/>
          </a:solidFill>
        </p:grpSpPr>
        <p:sp>
          <p:nvSpPr>
            <p:cNvPr id="24" name="Freeform 32"/>
            <p:cNvSpPr/>
            <p:nvPr/>
          </p:nvSpPr>
          <p:spPr bwMode="auto">
            <a:xfrm>
              <a:off x="3081338" y="1498600"/>
              <a:ext cx="365125" cy="147638"/>
            </a:xfrm>
            <a:custGeom>
              <a:avLst/>
              <a:gdLst>
                <a:gd name="T0" fmla="*/ 88 w 96"/>
                <a:gd name="T1" fmla="*/ 23 h 39"/>
                <a:gd name="T2" fmla="*/ 56 w 96"/>
                <a:gd name="T3" fmla="*/ 23 h 39"/>
                <a:gd name="T4" fmla="*/ 56 w 96"/>
                <a:gd name="T5" fmla="*/ 8 h 39"/>
                <a:gd name="T6" fmla="*/ 48 w 96"/>
                <a:gd name="T7" fmla="*/ 0 h 39"/>
                <a:gd name="T8" fmla="*/ 40 w 96"/>
                <a:gd name="T9" fmla="*/ 8 h 39"/>
                <a:gd name="T10" fmla="*/ 40 w 96"/>
                <a:gd name="T11" fmla="*/ 23 h 39"/>
                <a:gd name="T12" fmla="*/ 8 w 96"/>
                <a:gd name="T13" fmla="*/ 23 h 39"/>
                <a:gd name="T14" fmla="*/ 0 w 96"/>
                <a:gd name="T15" fmla="*/ 31 h 39"/>
                <a:gd name="T16" fmla="*/ 8 w 96"/>
                <a:gd name="T17" fmla="*/ 39 h 39"/>
                <a:gd name="T18" fmla="*/ 88 w 96"/>
                <a:gd name="T19" fmla="*/ 39 h 39"/>
                <a:gd name="T20" fmla="*/ 96 w 96"/>
                <a:gd name="T21" fmla="*/ 31 h 39"/>
                <a:gd name="T22" fmla="*/ 88 w 96"/>
                <a:gd name="T23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39">
                  <a:moveTo>
                    <a:pt x="88" y="23"/>
                  </a:moveTo>
                  <a:cubicBezTo>
                    <a:pt x="56" y="23"/>
                    <a:pt x="56" y="23"/>
                    <a:pt x="56" y="23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4"/>
                    <a:pt x="53" y="0"/>
                    <a:pt x="48" y="0"/>
                  </a:cubicBezTo>
                  <a:cubicBezTo>
                    <a:pt x="44" y="0"/>
                    <a:pt x="40" y="4"/>
                    <a:pt x="40" y="8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3" y="23"/>
                    <a:pt x="0" y="26"/>
                    <a:pt x="0" y="31"/>
                  </a:cubicBezTo>
                  <a:cubicBezTo>
                    <a:pt x="0" y="35"/>
                    <a:pt x="3" y="39"/>
                    <a:pt x="8" y="39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93" y="39"/>
                    <a:pt x="96" y="35"/>
                    <a:pt x="96" y="31"/>
                  </a:cubicBezTo>
                  <a:cubicBezTo>
                    <a:pt x="96" y="26"/>
                    <a:pt x="93" y="23"/>
                    <a:pt x="88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3"/>
            <p:cNvSpPr>
              <a:spLocks noEditPoints="1"/>
            </p:cNvSpPr>
            <p:nvPr/>
          </p:nvSpPr>
          <p:spPr bwMode="auto">
            <a:xfrm>
              <a:off x="2778125" y="844550"/>
              <a:ext cx="971550" cy="615950"/>
            </a:xfrm>
            <a:custGeom>
              <a:avLst/>
              <a:gdLst>
                <a:gd name="T0" fmla="*/ 240 w 256"/>
                <a:gd name="T1" fmla="*/ 0 h 162"/>
                <a:gd name="T2" fmla="*/ 16 w 256"/>
                <a:gd name="T3" fmla="*/ 0 h 162"/>
                <a:gd name="T4" fmla="*/ 0 w 256"/>
                <a:gd name="T5" fmla="*/ 16 h 162"/>
                <a:gd name="T6" fmla="*/ 0 w 256"/>
                <a:gd name="T7" fmla="*/ 146 h 162"/>
                <a:gd name="T8" fmla="*/ 16 w 256"/>
                <a:gd name="T9" fmla="*/ 162 h 162"/>
                <a:gd name="T10" fmla="*/ 240 w 256"/>
                <a:gd name="T11" fmla="*/ 162 h 162"/>
                <a:gd name="T12" fmla="*/ 256 w 256"/>
                <a:gd name="T13" fmla="*/ 146 h 162"/>
                <a:gd name="T14" fmla="*/ 256 w 256"/>
                <a:gd name="T15" fmla="*/ 16 h 162"/>
                <a:gd name="T16" fmla="*/ 240 w 256"/>
                <a:gd name="T17" fmla="*/ 0 h 162"/>
                <a:gd name="T18" fmla="*/ 16 w 256"/>
                <a:gd name="T19" fmla="*/ 146 h 162"/>
                <a:gd name="T20" fmla="*/ 16 w 256"/>
                <a:gd name="T21" fmla="*/ 134 h 162"/>
                <a:gd name="T22" fmla="*/ 169 w 256"/>
                <a:gd name="T23" fmla="*/ 134 h 162"/>
                <a:gd name="T24" fmla="*/ 175 w 256"/>
                <a:gd name="T25" fmla="*/ 129 h 162"/>
                <a:gd name="T26" fmla="*/ 169 w 256"/>
                <a:gd name="T27" fmla="*/ 123 h 162"/>
                <a:gd name="T28" fmla="*/ 16 w 256"/>
                <a:gd name="T29" fmla="*/ 123 h 162"/>
                <a:gd name="T30" fmla="*/ 16 w 256"/>
                <a:gd name="T31" fmla="*/ 16 h 162"/>
                <a:gd name="T32" fmla="*/ 240 w 256"/>
                <a:gd name="T33" fmla="*/ 16 h 162"/>
                <a:gd name="T34" fmla="*/ 240 w 256"/>
                <a:gd name="T35" fmla="*/ 123 h 162"/>
                <a:gd name="T36" fmla="*/ 202 w 256"/>
                <a:gd name="T37" fmla="*/ 123 h 162"/>
                <a:gd name="T38" fmla="*/ 197 w 256"/>
                <a:gd name="T39" fmla="*/ 129 h 162"/>
                <a:gd name="T40" fmla="*/ 202 w 256"/>
                <a:gd name="T41" fmla="*/ 134 h 162"/>
                <a:gd name="T42" fmla="*/ 240 w 256"/>
                <a:gd name="T43" fmla="*/ 134 h 162"/>
                <a:gd name="T44" fmla="*/ 240 w 256"/>
                <a:gd name="T45" fmla="*/ 146 h 162"/>
                <a:gd name="T46" fmla="*/ 16 w 256"/>
                <a:gd name="T47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6" h="162">
                  <a:moveTo>
                    <a:pt x="240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54"/>
                    <a:pt x="7" y="162"/>
                    <a:pt x="16" y="162"/>
                  </a:cubicBezTo>
                  <a:cubicBezTo>
                    <a:pt x="240" y="162"/>
                    <a:pt x="240" y="162"/>
                    <a:pt x="240" y="162"/>
                  </a:cubicBezTo>
                  <a:cubicBezTo>
                    <a:pt x="249" y="162"/>
                    <a:pt x="256" y="154"/>
                    <a:pt x="256" y="146"/>
                  </a:cubicBezTo>
                  <a:cubicBezTo>
                    <a:pt x="256" y="16"/>
                    <a:pt x="256" y="16"/>
                    <a:pt x="256" y="16"/>
                  </a:cubicBezTo>
                  <a:cubicBezTo>
                    <a:pt x="256" y="7"/>
                    <a:pt x="249" y="0"/>
                    <a:pt x="240" y="0"/>
                  </a:cubicBezTo>
                  <a:close/>
                  <a:moveTo>
                    <a:pt x="16" y="146"/>
                  </a:moveTo>
                  <a:cubicBezTo>
                    <a:pt x="16" y="134"/>
                    <a:pt x="16" y="134"/>
                    <a:pt x="16" y="134"/>
                  </a:cubicBezTo>
                  <a:cubicBezTo>
                    <a:pt x="169" y="134"/>
                    <a:pt x="169" y="134"/>
                    <a:pt x="169" y="134"/>
                  </a:cubicBezTo>
                  <a:cubicBezTo>
                    <a:pt x="172" y="134"/>
                    <a:pt x="175" y="132"/>
                    <a:pt x="175" y="129"/>
                  </a:cubicBezTo>
                  <a:cubicBezTo>
                    <a:pt x="175" y="126"/>
                    <a:pt x="172" y="123"/>
                    <a:pt x="169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40" y="16"/>
                    <a:pt x="240" y="16"/>
                    <a:pt x="240" y="16"/>
                  </a:cubicBezTo>
                  <a:cubicBezTo>
                    <a:pt x="240" y="123"/>
                    <a:pt x="240" y="123"/>
                    <a:pt x="240" y="123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199" y="123"/>
                    <a:pt x="197" y="126"/>
                    <a:pt x="197" y="129"/>
                  </a:cubicBezTo>
                  <a:cubicBezTo>
                    <a:pt x="197" y="132"/>
                    <a:pt x="199" y="134"/>
                    <a:pt x="202" y="134"/>
                  </a:cubicBezTo>
                  <a:cubicBezTo>
                    <a:pt x="240" y="134"/>
                    <a:pt x="240" y="134"/>
                    <a:pt x="240" y="134"/>
                  </a:cubicBezTo>
                  <a:cubicBezTo>
                    <a:pt x="240" y="146"/>
                    <a:pt x="240" y="146"/>
                    <a:pt x="240" y="146"/>
                  </a:cubicBezTo>
                  <a:lnTo>
                    <a:pt x="16" y="1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" name="Freeform 86"/>
          <p:cNvSpPr>
            <a:spLocks noEditPoints="1"/>
          </p:cNvSpPr>
          <p:nvPr/>
        </p:nvSpPr>
        <p:spPr bwMode="auto">
          <a:xfrm>
            <a:off x="5209450" y="2255545"/>
            <a:ext cx="393385" cy="441748"/>
          </a:xfrm>
          <a:custGeom>
            <a:avLst/>
            <a:gdLst>
              <a:gd name="T0" fmla="*/ 119 w 228"/>
              <a:gd name="T1" fmla="*/ 14 h 256"/>
              <a:gd name="T2" fmla="*/ 114 w 228"/>
              <a:gd name="T3" fmla="*/ 0 h 256"/>
              <a:gd name="T4" fmla="*/ 109 w 228"/>
              <a:gd name="T5" fmla="*/ 14 h 256"/>
              <a:gd name="T6" fmla="*/ 109 w 228"/>
              <a:gd name="T7" fmla="*/ 242 h 256"/>
              <a:gd name="T8" fmla="*/ 114 w 228"/>
              <a:gd name="T9" fmla="*/ 256 h 256"/>
              <a:gd name="T10" fmla="*/ 119 w 228"/>
              <a:gd name="T11" fmla="*/ 242 h 256"/>
              <a:gd name="T12" fmla="*/ 206 w 228"/>
              <a:gd name="T13" fmla="*/ 163 h 256"/>
              <a:gd name="T14" fmla="*/ 183 w 228"/>
              <a:gd name="T15" fmla="*/ 128 h 256"/>
              <a:gd name="T16" fmla="*/ 206 w 228"/>
              <a:gd name="T17" fmla="*/ 93 h 256"/>
              <a:gd name="T18" fmla="*/ 206 w 228"/>
              <a:gd name="T19" fmla="*/ 163 h 256"/>
              <a:gd name="T20" fmla="*/ 119 w 228"/>
              <a:gd name="T21" fmla="*/ 226 h 256"/>
              <a:gd name="T22" fmla="*/ 167 w 228"/>
              <a:gd name="T23" fmla="*/ 167 h 256"/>
              <a:gd name="T24" fmla="*/ 61 w 228"/>
              <a:gd name="T25" fmla="*/ 167 h 256"/>
              <a:gd name="T26" fmla="*/ 109 w 228"/>
              <a:gd name="T27" fmla="*/ 226 h 256"/>
              <a:gd name="T28" fmla="*/ 61 w 228"/>
              <a:gd name="T29" fmla="*/ 167 h 256"/>
              <a:gd name="T30" fmla="*/ 58 w 228"/>
              <a:gd name="T31" fmla="*/ 100 h 256"/>
              <a:gd name="T32" fmla="*/ 109 w 228"/>
              <a:gd name="T33" fmla="*/ 154 h 256"/>
              <a:gd name="T34" fmla="*/ 56 w 228"/>
              <a:gd name="T35" fmla="*/ 128 h 256"/>
              <a:gd name="T36" fmla="*/ 119 w 228"/>
              <a:gd name="T37" fmla="*/ 102 h 256"/>
              <a:gd name="T38" fmla="*/ 172 w 228"/>
              <a:gd name="T39" fmla="*/ 128 h 256"/>
              <a:gd name="T40" fmla="*/ 119 w 228"/>
              <a:gd name="T41" fmla="*/ 154 h 256"/>
              <a:gd name="T42" fmla="*/ 69 w 228"/>
              <a:gd name="T43" fmla="*/ 43 h 256"/>
              <a:gd name="T44" fmla="*/ 78 w 228"/>
              <a:gd name="T45" fmla="*/ 50 h 256"/>
              <a:gd name="T46" fmla="*/ 109 w 228"/>
              <a:gd name="T47" fmla="*/ 30 h 256"/>
              <a:gd name="T48" fmla="*/ 114 w 228"/>
              <a:gd name="T49" fmla="*/ 55 h 256"/>
              <a:gd name="T50" fmla="*/ 119 w 228"/>
              <a:gd name="T51" fmla="*/ 30 h 256"/>
              <a:gd name="T52" fmla="*/ 150 w 228"/>
              <a:gd name="T53" fmla="*/ 50 h 256"/>
              <a:gd name="T54" fmla="*/ 158 w 228"/>
              <a:gd name="T55" fmla="*/ 51 h 256"/>
              <a:gd name="T56" fmla="*/ 156 w 228"/>
              <a:gd name="T57" fmla="*/ 39 h 256"/>
              <a:gd name="T58" fmla="*/ 178 w 228"/>
              <a:gd name="T59" fmla="*/ 88 h 256"/>
              <a:gd name="T60" fmla="*/ 164 w 228"/>
              <a:gd name="T61" fmla="*/ 64 h 256"/>
              <a:gd name="T62" fmla="*/ 167 w 228"/>
              <a:gd name="T63" fmla="*/ 89 h 256"/>
              <a:gd name="T64" fmla="*/ 119 w 228"/>
              <a:gd name="T65" fmla="*/ 74 h 256"/>
              <a:gd name="T66" fmla="*/ 109 w 228"/>
              <a:gd name="T67" fmla="*/ 74 h 256"/>
              <a:gd name="T68" fmla="*/ 61 w 228"/>
              <a:gd name="T69" fmla="*/ 89 h 256"/>
              <a:gd name="T70" fmla="*/ 63 w 228"/>
              <a:gd name="T71" fmla="*/ 64 h 256"/>
              <a:gd name="T72" fmla="*/ 50 w 228"/>
              <a:gd name="T73" fmla="*/ 88 h 256"/>
              <a:gd name="T74" fmla="*/ 72 w 228"/>
              <a:gd name="T75" fmla="*/ 39 h 256"/>
              <a:gd name="T76" fmla="*/ 48 w 228"/>
              <a:gd name="T77" fmla="*/ 98 h 256"/>
              <a:gd name="T78" fmla="*/ 48 w 228"/>
              <a:gd name="T79" fmla="*/ 157 h 256"/>
              <a:gd name="T80" fmla="*/ 16 w 228"/>
              <a:gd name="T81" fmla="*/ 128 h 256"/>
              <a:gd name="T82" fmla="*/ 27 w 228"/>
              <a:gd name="T83" fmla="*/ 173 h 256"/>
              <a:gd name="T84" fmla="*/ 73 w 228"/>
              <a:gd name="T85" fmla="*/ 217 h 256"/>
              <a:gd name="T86" fmla="*/ 155 w 228"/>
              <a:gd name="T87" fmla="*/ 217 h 256"/>
              <a:gd name="T88" fmla="*/ 201 w 228"/>
              <a:gd name="T89" fmla="*/ 173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8" h="256">
                <a:moveTo>
                  <a:pt x="228" y="128"/>
                </a:moveTo>
                <a:cubicBezTo>
                  <a:pt x="228" y="67"/>
                  <a:pt x="180" y="17"/>
                  <a:pt x="119" y="14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3"/>
                  <a:pt x="117" y="0"/>
                  <a:pt x="114" y="0"/>
                </a:cubicBezTo>
                <a:cubicBezTo>
                  <a:pt x="111" y="0"/>
                  <a:pt x="109" y="3"/>
                  <a:pt x="109" y="6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48" y="17"/>
                  <a:pt x="0" y="67"/>
                  <a:pt x="0" y="128"/>
                </a:cubicBezTo>
                <a:cubicBezTo>
                  <a:pt x="0" y="189"/>
                  <a:pt x="48" y="239"/>
                  <a:pt x="109" y="242"/>
                </a:cubicBezTo>
                <a:cubicBezTo>
                  <a:pt x="109" y="251"/>
                  <a:pt x="109" y="251"/>
                  <a:pt x="109" y="251"/>
                </a:cubicBezTo>
                <a:cubicBezTo>
                  <a:pt x="109" y="254"/>
                  <a:pt x="111" y="256"/>
                  <a:pt x="114" y="256"/>
                </a:cubicBezTo>
                <a:cubicBezTo>
                  <a:pt x="117" y="256"/>
                  <a:pt x="119" y="254"/>
                  <a:pt x="119" y="251"/>
                </a:cubicBezTo>
                <a:cubicBezTo>
                  <a:pt x="119" y="242"/>
                  <a:pt x="119" y="242"/>
                  <a:pt x="119" y="242"/>
                </a:cubicBezTo>
                <a:cubicBezTo>
                  <a:pt x="180" y="239"/>
                  <a:pt x="228" y="189"/>
                  <a:pt x="228" y="128"/>
                </a:cubicBezTo>
                <a:close/>
                <a:moveTo>
                  <a:pt x="206" y="163"/>
                </a:moveTo>
                <a:cubicBezTo>
                  <a:pt x="201" y="161"/>
                  <a:pt x="193" y="159"/>
                  <a:pt x="180" y="157"/>
                </a:cubicBezTo>
                <a:cubicBezTo>
                  <a:pt x="182" y="148"/>
                  <a:pt x="183" y="138"/>
                  <a:pt x="183" y="128"/>
                </a:cubicBezTo>
                <a:cubicBezTo>
                  <a:pt x="183" y="118"/>
                  <a:pt x="182" y="108"/>
                  <a:pt x="180" y="98"/>
                </a:cubicBezTo>
                <a:cubicBezTo>
                  <a:pt x="193" y="97"/>
                  <a:pt x="201" y="95"/>
                  <a:pt x="206" y="93"/>
                </a:cubicBezTo>
                <a:cubicBezTo>
                  <a:pt x="210" y="104"/>
                  <a:pt x="212" y="116"/>
                  <a:pt x="212" y="128"/>
                </a:cubicBezTo>
                <a:cubicBezTo>
                  <a:pt x="212" y="140"/>
                  <a:pt x="210" y="152"/>
                  <a:pt x="206" y="163"/>
                </a:cubicBezTo>
                <a:close/>
                <a:moveTo>
                  <a:pt x="130" y="225"/>
                </a:moveTo>
                <a:cubicBezTo>
                  <a:pt x="127" y="225"/>
                  <a:pt x="123" y="226"/>
                  <a:pt x="119" y="226"/>
                </a:cubicBezTo>
                <a:cubicBezTo>
                  <a:pt x="119" y="165"/>
                  <a:pt x="119" y="165"/>
                  <a:pt x="119" y="165"/>
                </a:cubicBezTo>
                <a:cubicBezTo>
                  <a:pt x="138" y="165"/>
                  <a:pt x="154" y="166"/>
                  <a:pt x="167" y="167"/>
                </a:cubicBezTo>
                <a:cubicBezTo>
                  <a:pt x="161" y="195"/>
                  <a:pt x="147" y="216"/>
                  <a:pt x="130" y="225"/>
                </a:cubicBezTo>
                <a:close/>
                <a:moveTo>
                  <a:pt x="61" y="167"/>
                </a:moveTo>
                <a:cubicBezTo>
                  <a:pt x="74" y="166"/>
                  <a:pt x="90" y="165"/>
                  <a:pt x="109" y="165"/>
                </a:cubicBezTo>
                <a:cubicBezTo>
                  <a:pt x="109" y="226"/>
                  <a:pt x="109" y="226"/>
                  <a:pt x="109" y="226"/>
                </a:cubicBezTo>
                <a:cubicBezTo>
                  <a:pt x="105" y="226"/>
                  <a:pt x="101" y="225"/>
                  <a:pt x="98" y="225"/>
                </a:cubicBezTo>
                <a:cubicBezTo>
                  <a:pt x="81" y="216"/>
                  <a:pt x="67" y="195"/>
                  <a:pt x="61" y="167"/>
                </a:cubicBezTo>
                <a:close/>
                <a:moveTo>
                  <a:pt x="56" y="128"/>
                </a:moveTo>
                <a:cubicBezTo>
                  <a:pt x="56" y="118"/>
                  <a:pt x="57" y="109"/>
                  <a:pt x="58" y="100"/>
                </a:cubicBezTo>
                <a:cubicBezTo>
                  <a:pt x="73" y="101"/>
                  <a:pt x="90" y="102"/>
                  <a:pt x="109" y="102"/>
                </a:cubicBezTo>
                <a:cubicBezTo>
                  <a:pt x="109" y="154"/>
                  <a:pt x="109" y="154"/>
                  <a:pt x="109" y="154"/>
                </a:cubicBezTo>
                <a:cubicBezTo>
                  <a:pt x="90" y="154"/>
                  <a:pt x="73" y="155"/>
                  <a:pt x="58" y="156"/>
                </a:cubicBezTo>
                <a:cubicBezTo>
                  <a:pt x="57" y="147"/>
                  <a:pt x="56" y="138"/>
                  <a:pt x="56" y="128"/>
                </a:cubicBezTo>
                <a:close/>
                <a:moveTo>
                  <a:pt x="119" y="154"/>
                </a:moveTo>
                <a:cubicBezTo>
                  <a:pt x="119" y="102"/>
                  <a:pt x="119" y="102"/>
                  <a:pt x="119" y="102"/>
                </a:cubicBezTo>
                <a:cubicBezTo>
                  <a:pt x="138" y="102"/>
                  <a:pt x="155" y="101"/>
                  <a:pt x="169" y="100"/>
                </a:cubicBezTo>
                <a:cubicBezTo>
                  <a:pt x="171" y="109"/>
                  <a:pt x="172" y="118"/>
                  <a:pt x="172" y="128"/>
                </a:cubicBezTo>
                <a:cubicBezTo>
                  <a:pt x="172" y="138"/>
                  <a:pt x="171" y="147"/>
                  <a:pt x="170" y="156"/>
                </a:cubicBezTo>
                <a:cubicBezTo>
                  <a:pt x="155" y="155"/>
                  <a:pt x="138" y="154"/>
                  <a:pt x="119" y="154"/>
                </a:cubicBezTo>
                <a:close/>
                <a:moveTo>
                  <a:pt x="72" y="39"/>
                </a:moveTo>
                <a:cubicBezTo>
                  <a:pt x="71" y="40"/>
                  <a:pt x="70" y="42"/>
                  <a:pt x="69" y="43"/>
                </a:cubicBezTo>
                <a:cubicBezTo>
                  <a:pt x="67" y="46"/>
                  <a:pt x="68" y="49"/>
                  <a:pt x="70" y="51"/>
                </a:cubicBezTo>
                <a:cubicBezTo>
                  <a:pt x="73" y="52"/>
                  <a:pt x="76" y="52"/>
                  <a:pt x="78" y="50"/>
                </a:cubicBezTo>
                <a:cubicBezTo>
                  <a:pt x="84" y="41"/>
                  <a:pt x="91" y="35"/>
                  <a:pt x="98" y="31"/>
                </a:cubicBezTo>
                <a:cubicBezTo>
                  <a:pt x="102" y="30"/>
                  <a:pt x="105" y="30"/>
                  <a:pt x="109" y="3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3"/>
                  <a:pt x="111" y="55"/>
                  <a:pt x="114" y="55"/>
                </a:cubicBezTo>
                <a:cubicBezTo>
                  <a:pt x="117" y="55"/>
                  <a:pt x="119" y="53"/>
                  <a:pt x="119" y="50"/>
                </a:cubicBezTo>
                <a:cubicBezTo>
                  <a:pt x="119" y="30"/>
                  <a:pt x="119" y="30"/>
                  <a:pt x="119" y="30"/>
                </a:cubicBezTo>
                <a:cubicBezTo>
                  <a:pt x="123" y="30"/>
                  <a:pt x="126" y="30"/>
                  <a:pt x="130" y="31"/>
                </a:cubicBezTo>
                <a:cubicBezTo>
                  <a:pt x="137" y="35"/>
                  <a:pt x="144" y="41"/>
                  <a:pt x="150" y="50"/>
                </a:cubicBezTo>
                <a:cubicBezTo>
                  <a:pt x="151" y="51"/>
                  <a:pt x="153" y="52"/>
                  <a:pt x="155" y="52"/>
                </a:cubicBezTo>
                <a:cubicBezTo>
                  <a:pt x="156" y="52"/>
                  <a:pt x="157" y="51"/>
                  <a:pt x="158" y="51"/>
                </a:cubicBezTo>
                <a:cubicBezTo>
                  <a:pt x="160" y="49"/>
                  <a:pt x="161" y="46"/>
                  <a:pt x="159" y="43"/>
                </a:cubicBezTo>
                <a:cubicBezTo>
                  <a:pt x="158" y="42"/>
                  <a:pt x="157" y="40"/>
                  <a:pt x="156" y="39"/>
                </a:cubicBezTo>
                <a:cubicBezTo>
                  <a:pt x="175" y="48"/>
                  <a:pt x="191" y="64"/>
                  <a:pt x="201" y="83"/>
                </a:cubicBezTo>
                <a:cubicBezTo>
                  <a:pt x="199" y="85"/>
                  <a:pt x="190" y="86"/>
                  <a:pt x="178" y="88"/>
                </a:cubicBezTo>
                <a:cubicBezTo>
                  <a:pt x="176" y="81"/>
                  <a:pt x="174" y="73"/>
                  <a:pt x="171" y="67"/>
                </a:cubicBezTo>
                <a:cubicBezTo>
                  <a:pt x="170" y="64"/>
                  <a:pt x="167" y="63"/>
                  <a:pt x="164" y="64"/>
                </a:cubicBezTo>
                <a:cubicBezTo>
                  <a:pt x="162" y="65"/>
                  <a:pt x="160" y="68"/>
                  <a:pt x="162" y="71"/>
                </a:cubicBezTo>
                <a:cubicBezTo>
                  <a:pt x="164" y="76"/>
                  <a:pt x="166" y="83"/>
                  <a:pt x="167" y="89"/>
                </a:cubicBezTo>
                <a:cubicBezTo>
                  <a:pt x="154" y="90"/>
                  <a:pt x="138" y="91"/>
                  <a:pt x="119" y="91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1"/>
                  <a:pt x="117" y="68"/>
                  <a:pt x="114" y="68"/>
                </a:cubicBezTo>
                <a:cubicBezTo>
                  <a:pt x="111" y="68"/>
                  <a:pt x="109" y="71"/>
                  <a:pt x="109" y="74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90" y="91"/>
                  <a:pt x="74" y="90"/>
                  <a:pt x="61" y="89"/>
                </a:cubicBezTo>
                <a:cubicBezTo>
                  <a:pt x="62" y="83"/>
                  <a:pt x="64" y="76"/>
                  <a:pt x="66" y="71"/>
                </a:cubicBezTo>
                <a:cubicBezTo>
                  <a:pt x="68" y="68"/>
                  <a:pt x="66" y="65"/>
                  <a:pt x="63" y="64"/>
                </a:cubicBezTo>
                <a:cubicBezTo>
                  <a:pt x="61" y="63"/>
                  <a:pt x="58" y="64"/>
                  <a:pt x="57" y="67"/>
                </a:cubicBezTo>
                <a:cubicBezTo>
                  <a:pt x="54" y="73"/>
                  <a:pt x="52" y="81"/>
                  <a:pt x="50" y="88"/>
                </a:cubicBezTo>
                <a:cubicBezTo>
                  <a:pt x="37" y="86"/>
                  <a:pt x="29" y="85"/>
                  <a:pt x="27" y="83"/>
                </a:cubicBezTo>
                <a:cubicBezTo>
                  <a:pt x="36" y="64"/>
                  <a:pt x="53" y="48"/>
                  <a:pt x="72" y="39"/>
                </a:cubicBezTo>
                <a:close/>
                <a:moveTo>
                  <a:pt x="22" y="93"/>
                </a:moveTo>
                <a:cubicBezTo>
                  <a:pt x="27" y="95"/>
                  <a:pt x="35" y="97"/>
                  <a:pt x="48" y="98"/>
                </a:cubicBezTo>
                <a:cubicBezTo>
                  <a:pt x="46" y="108"/>
                  <a:pt x="45" y="118"/>
                  <a:pt x="45" y="128"/>
                </a:cubicBezTo>
                <a:cubicBezTo>
                  <a:pt x="45" y="138"/>
                  <a:pt x="46" y="148"/>
                  <a:pt x="48" y="157"/>
                </a:cubicBezTo>
                <a:cubicBezTo>
                  <a:pt x="35" y="159"/>
                  <a:pt x="27" y="161"/>
                  <a:pt x="22" y="163"/>
                </a:cubicBezTo>
                <a:cubicBezTo>
                  <a:pt x="18" y="152"/>
                  <a:pt x="16" y="140"/>
                  <a:pt x="16" y="128"/>
                </a:cubicBezTo>
                <a:cubicBezTo>
                  <a:pt x="16" y="116"/>
                  <a:pt x="18" y="104"/>
                  <a:pt x="22" y="93"/>
                </a:cubicBezTo>
                <a:close/>
                <a:moveTo>
                  <a:pt x="27" y="173"/>
                </a:moveTo>
                <a:cubicBezTo>
                  <a:pt x="29" y="171"/>
                  <a:pt x="37" y="169"/>
                  <a:pt x="50" y="168"/>
                </a:cubicBezTo>
                <a:cubicBezTo>
                  <a:pt x="55" y="188"/>
                  <a:pt x="63" y="205"/>
                  <a:pt x="73" y="217"/>
                </a:cubicBezTo>
                <a:cubicBezTo>
                  <a:pt x="53" y="208"/>
                  <a:pt x="37" y="192"/>
                  <a:pt x="27" y="173"/>
                </a:cubicBezTo>
                <a:close/>
                <a:moveTo>
                  <a:pt x="155" y="217"/>
                </a:moveTo>
                <a:cubicBezTo>
                  <a:pt x="165" y="205"/>
                  <a:pt x="173" y="188"/>
                  <a:pt x="178" y="168"/>
                </a:cubicBezTo>
                <a:cubicBezTo>
                  <a:pt x="190" y="169"/>
                  <a:pt x="199" y="171"/>
                  <a:pt x="201" y="173"/>
                </a:cubicBezTo>
                <a:cubicBezTo>
                  <a:pt x="191" y="192"/>
                  <a:pt x="175" y="208"/>
                  <a:pt x="155" y="217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5231104" y="4709404"/>
            <a:ext cx="371731" cy="441746"/>
            <a:chOff x="3386138" y="1465263"/>
            <a:chExt cx="817563" cy="971551"/>
          </a:xfrm>
          <a:solidFill>
            <a:srgbClr val="2684E2"/>
          </a:solidFill>
        </p:grpSpPr>
        <p:sp>
          <p:nvSpPr>
            <p:cNvPr id="28" name="Freeform 94"/>
            <p:cNvSpPr>
              <a:spLocks noEditPoints="1"/>
            </p:cNvSpPr>
            <p:nvPr/>
          </p:nvSpPr>
          <p:spPr bwMode="auto">
            <a:xfrm>
              <a:off x="3560763" y="1465263"/>
              <a:ext cx="468313" cy="466725"/>
            </a:xfrm>
            <a:custGeom>
              <a:avLst/>
              <a:gdLst>
                <a:gd name="T0" fmla="*/ 62 w 123"/>
                <a:gd name="T1" fmla="*/ 123 h 123"/>
                <a:gd name="T2" fmla="*/ 123 w 123"/>
                <a:gd name="T3" fmla="*/ 62 h 123"/>
                <a:gd name="T4" fmla="*/ 62 w 123"/>
                <a:gd name="T5" fmla="*/ 0 h 123"/>
                <a:gd name="T6" fmla="*/ 0 w 123"/>
                <a:gd name="T7" fmla="*/ 62 h 123"/>
                <a:gd name="T8" fmla="*/ 62 w 123"/>
                <a:gd name="T9" fmla="*/ 123 h 123"/>
                <a:gd name="T10" fmla="*/ 62 w 123"/>
                <a:gd name="T11" fmla="*/ 16 h 123"/>
                <a:gd name="T12" fmla="*/ 107 w 123"/>
                <a:gd name="T13" fmla="*/ 62 h 123"/>
                <a:gd name="T14" fmla="*/ 62 w 123"/>
                <a:gd name="T15" fmla="*/ 107 h 123"/>
                <a:gd name="T16" fmla="*/ 16 w 123"/>
                <a:gd name="T17" fmla="*/ 62 h 123"/>
                <a:gd name="T18" fmla="*/ 62 w 123"/>
                <a:gd name="T19" fmla="*/ 1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3">
                  <a:moveTo>
                    <a:pt x="62" y="123"/>
                  </a:moveTo>
                  <a:cubicBezTo>
                    <a:pt x="96" y="123"/>
                    <a:pt x="123" y="96"/>
                    <a:pt x="123" y="62"/>
                  </a:cubicBezTo>
                  <a:cubicBezTo>
                    <a:pt x="123" y="28"/>
                    <a:pt x="96" y="0"/>
                    <a:pt x="62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3"/>
                    <a:pt x="62" y="123"/>
                  </a:cubicBezTo>
                  <a:close/>
                  <a:moveTo>
                    <a:pt x="62" y="16"/>
                  </a:moveTo>
                  <a:cubicBezTo>
                    <a:pt x="87" y="16"/>
                    <a:pt x="107" y="37"/>
                    <a:pt x="107" y="62"/>
                  </a:cubicBezTo>
                  <a:cubicBezTo>
                    <a:pt x="107" y="87"/>
                    <a:pt x="87" y="107"/>
                    <a:pt x="62" y="107"/>
                  </a:cubicBezTo>
                  <a:cubicBezTo>
                    <a:pt x="37" y="107"/>
                    <a:pt x="16" y="87"/>
                    <a:pt x="16" y="62"/>
                  </a:cubicBezTo>
                  <a:cubicBezTo>
                    <a:pt x="16" y="37"/>
                    <a:pt x="37" y="16"/>
                    <a:pt x="62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95"/>
            <p:cNvSpPr>
              <a:spLocks noEditPoints="1"/>
            </p:cNvSpPr>
            <p:nvPr/>
          </p:nvSpPr>
          <p:spPr bwMode="auto">
            <a:xfrm>
              <a:off x="3386138" y="1958976"/>
              <a:ext cx="817563" cy="477838"/>
            </a:xfrm>
            <a:custGeom>
              <a:avLst/>
              <a:gdLst>
                <a:gd name="T0" fmla="*/ 214 w 215"/>
                <a:gd name="T1" fmla="*/ 57 h 126"/>
                <a:gd name="T2" fmla="*/ 144 w 215"/>
                <a:gd name="T3" fmla="*/ 1 h 126"/>
                <a:gd name="T4" fmla="*/ 135 w 215"/>
                <a:gd name="T5" fmla="*/ 6 h 126"/>
                <a:gd name="T6" fmla="*/ 108 w 215"/>
                <a:gd name="T7" fmla="*/ 37 h 126"/>
                <a:gd name="T8" fmla="*/ 81 w 215"/>
                <a:gd name="T9" fmla="*/ 6 h 126"/>
                <a:gd name="T10" fmla="*/ 71 w 215"/>
                <a:gd name="T11" fmla="*/ 1 h 126"/>
                <a:gd name="T12" fmla="*/ 2 w 215"/>
                <a:gd name="T13" fmla="*/ 57 h 126"/>
                <a:gd name="T14" fmla="*/ 2 w 215"/>
                <a:gd name="T15" fmla="*/ 65 h 126"/>
                <a:gd name="T16" fmla="*/ 108 w 215"/>
                <a:gd name="T17" fmla="*/ 126 h 126"/>
                <a:gd name="T18" fmla="*/ 214 w 215"/>
                <a:gd name="T19" fmla="*/ 65 h 126"/>
                <a:gd name="T20" fmla="*/ 214 w 215"/>
                <a:gd name="T21" fmla="*/ 57 h 126"/>
                <a:gd name="T22" fmla="*/ 146 w 215"/>
                <a:gd name="T23" fmla="*/ 19 h 126"/>
                <a:gd name="T24" fmla="*/ 159 w 215"/>
                <a:gd name="T25" fmla="*/ 25 h 126"/>
                <a:gd name="T26" fmla="*/ 131 w 215"/>
                <a:gd name="T27" fmla="*/ 60 h 126"/>
                <a:gd name="T28" fmla="*/ 127 w 215"/>
                <a:gd name="T29" fmla="*/ 56 h 126"/>
                <a:gd name="T30" fmla="*/ 118 w 215"/>
                <a:gd name="T31" fmla="*/ 49 h 126"/>
                <a:gd name="T32" fmla="*/ 146 w 215"/>
                <a:gd name="T33" fmla="*/ 19 h 126"/>
                <a:gd name="T34" fmla="*/ 97 w 215"/>
                <a:gd name="T35" fmla="*/ 49 h 126"/>
                <a:gd name="T36" fmla="*/ 88 w 215"/>
                <a:gd name="T37" fmla="*/ 56 h 126"/>
                <a:gd name="T38" fmla="*/ 84 w 215"/>
                <a:gd name="T39" fmla="*/ 60 h 126"/>
                <a:gd name="T40" fmla="*/ 57 w 215"/>
                <a:gd name="T41" fmla="*/ 25 h 126"/>
                <a:gd name="T42" fmla="*/ 70 w 215"/>
                <a:gd name="T43" fmla="*/ 19 h 126"/>
                <a:gd name="T44" fmla="*/ 97 w 215"/>
                <a:gd name="T45" fmla="*/ 49 h 126"/>
                <a:gd name="T46" fmla="*/ 113 w 215"/>
                <a:gd name="T47" fmla="*/ 110 h 126"/>
                <a:gd name="T48" fmla="*/ 113 w 215"/>
                <a:gd name="T49" fmla="*/ 74 h 126"/>
                <a:gd name="T50" fmla="*/ 108 w 215"/>
                <a:gd name="T51" fmla="*/ 69 h 126"/>
                <a:gd name="T52" fmla="*/ 102 w 215"/>
                <a:gd name="T53" fmla="*/ 74 h 126"/>
                <a:gd name="T54" fmla="*/ 102 w 215"/>
                <a:gd name="T55" fmla="*/ 110 h 126"/>
                <a:gd name="T56" fmla="*/ 18 w 215"/>
                <a:gd name="T57" fmla="*/ 61 h 126"/>
                <a:gd name="T58" fmla="*/ 48 w 215"/>
                <a:gd name="T59" fmla="*/ 30 h 126"/>
                <a:gd name="T60" fmla="*/ 81 w 215"/>
                <a:gd name="T61" fmla="*/ 71 h 126"/>
                <a:gd name="T62" fmla="*/ 87 w 215"/>
                <a:gd name="T63" fmla="*/ 71 h 126"/>
                <a:gd name="T64" fmla="*/ 95 w 215"/>
                <a:gd name="T65" fmla="*/ 64 h 126"/>
                <a:gd name="T66" fmla="*/ 108 w 215"/>
                <a:gd name="T67" fmla="*/ 54 h 126"/>
                <a:gd name="T68" fmla="*/ 120 w 215"/>
                <a:gd name="T69" fmla="*/ 64 h 126"/>
                <a:gd name="T70" fmla="*/ 128 w 215"/>
                <a:gd name="T71" fmla="*/ 71 h 126"/>
                <a:gd name="T72" fmla="*/ 131 w 215"/>
                <a:gd name="T73" fmla="*/ 72 h 126"/>
                <a:gd name="T74" fmla="*/ 135 w 215"/>
                <a:gd name="T75" fmla="*/ 71 h 126"/>
                <a:gd name="T76" fmla="*/ 168 w 215"/>
                <a:gd name="T77" fmla="*/ 30 h 126"/>
                <a:gd name="T78" fmla="*/ 197 w 215"/>
                <a:gd name="T79" fmla="*/ 61 h 126"/>
                <a:gd name="T80" fmla="*/ 113 w 215"/>
                <a:gd name="T81" fmla="*/ 11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" h="126">
                  <a:moveTo>
                    <a:pt x="214" y="57"/>
                  </a:moveTo>
                  <a:cubicBezTo>
                    <a:pt x="198" y="30"/>
                    <a:pt x="174" y="11"/>
                    <a:pt x="144" y="1"/>
                  </a:cubicBezTo>
                  <a:cubicBezTo>
                    <a:pt x="141" y="0"/>
                    <a:pt x="137" y="2"/>
                    <a:pt x="135" y="6"/>
                  </a:cubicBezTo>
                  <a:cubicBezTo>
                    <a:pt x="129" y="18"/>
                    <a:pt x="119" y="29"/>
                    <a:pt x="108" y="37"/>
                  </a:cubicBezTo>
                  <a:cubicBezTo>
                    <a:pt x="96" y="29"/>
                    <a:pt x="87" y="18"/>
                    <a:pt x="81" y="6"/>
                  </a:cubicBezTo>
                  <a:cubicBezTo>
                    <a:pt x="79" y="2"/>
                    <a:pt x="75" y="0"/>
                    <a:pt x="71" y="1"/>
                  </a:cubicBezTo>
                  <a:cubicBezTo>
                    <a:pt x="42" y="11"/>
                    <a:pt x="17" y="30"/>
                    <a:pt x="2" y="57"/>
                  </a:cubicBezTo>
                  <a:cubicBezTo>
                    <a:pt x="0" y="59"/>
                    <a:pt x="0" y="62"/>
                    <a:pt x="2" y="65"/>
                  </a:cubicBezTo>
                  <a:cubicBezTo>
                    <a:pt x="24" y="103"/>
                    <a:pt x="64" y="126"/>
                    <a:pt x="108" y="126"/>
                  </a:cubicBezTo>
                  <a:cubicBezTo>
                    <a:pt x="151" y="126"/>
                    <a:pt x="192" y="103"/>
                    <a:pt x="214" y="65"/>
                  </a:cubicBezTo>
                  <a:cubicBezTo>
                    <a:pt x="215" y="62"/>
                    <a:pt x="215" y="59"/>
                    <a:pt x="214" y="57"/>
                  </a:cubicBezTo>
                  <a:close/>
                  <a:moveTo>
                    <a:pt x="146" y="19"/>
                  </a:moveTo>
                  <a:cubicBezTo>
                    <a:pt x="150" y="21"/>
                    <a:pt x="155" y="23"/>
                    <a:pt x="159" y="25"/>
                  </a:cubicBezTo>
                  <a:cubicBezTo>
                    <a:pt x="152" y="36"/>
                    <a:pt x="143" y="50"/>
                    <a:pt x="131" y="60"/>
                  </a:cubicBezTo>
                  <a:cubicBezTo>
                    <a:pt x="130" y="59"/>
                    <a:pt x="129" y="58"/>
                    <a:pt x="127" y="56"/>
                  </a:cubicBezTo>
                  <a:cubicBezTo>
                    <a:pt x="124" y="54"/>
                    <a:pt x="121" y="51"/>
                    <a:pt x="118" y="49"/>
                  </a:cubicBezTo>
                  <a:cubicBezTo>
                    <a:pt x="130" y="41"/>
                    <a:pt x="139" y="31"/>
                    <a:pt x="146" y="19"/>
                  </a:cubicBezTo>
                  <a:close/>
                  <a:moveTo>
                    <a:pt x="97" y="49"/>
                  </a:moveTo>
                  <a:cubicBezTo>
                    <a:pt x="94" y="51"/>
                    <a:pt x="91" y="54"/>
                    <a:pt x="88" y="56"/>
                  </a:cubicBezTo>
                  <a:cubicBezTo>
                    <a:pt x="87" y="58"/>
                    <a:pt x="85" y="59"/>
                    <a:pt x="84" y="60"/>
                  </a:cubicBezTo>
                  <a:cubicBezTo>
                    <a:pt x="72" y="50"/>
                    <a:pt x="63" y="36"/>
                    <a:pt x="57" y="25"/>
                  </a:cubicBezTo>
                  <a:cubicBezTo>
                    <a:pt x="61" y="23"/>
                    <a:pt x="65" y="21"/>
                    <a:pt x="70" y="19"/>
                  </a:cubicBezTo>
                  <a:cubicBezTo>
                    <a:pt x="76" y="31"/>
                    <a:pt x="86" y="41"/>
                    <a:pt x="97" y="49"/>
                  </a:cubicBezTo>
                  <a:close/>
                  <a:moveTo>
                    <a:pt x="113" y="110"/>
                  </a:moveTo>
                  <a:cubicBezTo>
                    <a:pt x="113" y="74"/>
                    <a:pt x="113" y="74"/>
                    <a:pt x="113" y="74"/>
                  </a:cubicBezTo>
                  <a:cubicBezTo>
                    <a:pt x="113" y="72"/>
                    <a:pt x="111" y="69"/>
                    <a:pt x="108" y="69"/>
                  </a:cubicBezTo>
                  <a:cubicBezTo>
                    <a:pt x="105" y="69"/>
                    <a:pt x="102" y="72"/>
                    <a:pt x="102" y="74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68" y="108"/>
                    <a:pt x="37" y="90"/>
                    <a:pt x="18" y="61"/>
                  </a:cubicBezTo>
                  <a:cubicBezTo>
                    <a:pt x="26" y="49"/>
                    <a:pt x="36" y="38"/>
                    <a:pt x="48" y="30"/>
                  </a:cubicBezTo>
                  <a:cubicBezTo>
                    <a:pt x="55" y="44"/>
                    <a:pt x="66" y="59"/>
                    <a:pt x="81" y="71"/>
                  </a:cubicBezTo>
                  <a:cubicBezTo>
                    <a:pt x="83" y="73"/>
                    <a:pt x="85" y="73"/>
                    <a:pt x="87" y="71"/>
                  </a:cubicBezTo>
                  <a:cubicBezTo>
                    <a:pt x="90" y="69"/>
                    <a:pt x="93" y="67"/>
                    <a:pt x="95" y="64"/>
                  </a:cubicBezTo>
                  <a:cubicBezTo>
                    <a:pt x="99" y="61"/>
                    <a:pt x="104" y="57"/>
                    <a:pt x="108" y="54"/>
                  </a:cubicBezTo>
                  <a:cubicBezTo>
                    <a:pt x="112" y="57"/>
                    <a:pt x="116" y="61"/>
                    <a:pt x="120" y="64"/>
                  </a:cubicBezTo>
                  <a:cubicBezTo>
                    <a:pt x="123" y="67"/>
                    <a:pt x="125" y="69"/>
                    <a:pt x="128" y="71"/>
                  </a:cubicBezTo>
                  <a:cubicBezTo>
                    <a:pt x="129" y="72"/>
                    <a:pt x="130" y="72"/>
                    <a:pt x="131" y="72"/>
                  </a:cubicBezTo>
                  <a:cubicBezTo>
                    <a:pt x="133" y="72"/>
                    <a:pt x="134" y="72"/>
                    <a:pt x="135" y="71"/>
                  </a:cubicBezTo>
                  <a:cubicBezTo>
                    <a:pt x="149" y="59"/>
                    <a:pt x="160" y="44"/>
                    <a:pt x="168" y="30"/>
                  </a:cubicBezTo>
                  <a:cubicBezTo>
                    <a:pt x="180" y="38"/>
                    <a:pt x="190" y="49"/>
                    <a:pt x="197" y="61"/>
                  </a:cubicBezTo>
                  <a:cubicBezTo>
                    <a:pt x="179" y="90"/>
                    <a:pt x="147" y="108"/>
                    <a:pt x="113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5700558" y="2369956"/>
            <a:ext cx="2631190" cy="625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公司文化，融入公司团队，了解公司经营领域为主的培训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00557" y="2090255"/>
            <a:ext cx="29173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培养期（走进我武）</a:t>
            </a:r>
            <a:r>
              <a:rPr lang="en-US" altLang="zh-CN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0-6</a:t>
            </a:r>
            <a:r>
              <a:rPr lang="zh-CN" altLang="en-US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03603" y="3646110"/>
            <a:ext cx="3265876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经过系统的培训，你将正式成为我武的一员，并可竞争区域主管或部门主管。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400411" y="3349595"/>
            <a:ext cx="32817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</a:t>
            </a:r>
            <a:r>
              <a:rPr lang="zh-CN" altLang="en-US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长期（认识我武</a:t>
            </a:r>
            <a:r>
              <a:rPr lang="en-US" altLang="zh-CN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7-24</a:t>
            </a:r>
            <a:r>
              <a:rPr lang="zh-CN" altLang="en-US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</a:t>
            </a:r>
            <a:r>
              <a:rPr lang="zh-CN" altLang="en-US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661657" y="4865823"/>
            <a:ext cx="3287638" cy="652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至此，你已经成为公司不可或缺的人才，并可竞争部门经理乃至省区经理的岗位。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661656" y="4586122"/>
            <a:ext cx="3079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贡献</a:t>
            </a:r>
            <a:r>
              <a:rPr lang="zh-CN" altLang="en-US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期（管理我武</a:t>
            </a:r>
            <a:r>
              <a:rPr lang="en-US" altLang="zh-CN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3-5</a:t>
            </a:r>
            <a:r>
              <a:rPr lang="zh-CN" altLang="en-US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31" y="2301732"/>
            <a:ext cx="4251584" cy="2834389"/>
          </a:xfrm>
          <a:prstGeom prst="flowChartAlternate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11" grpId="0"/>
      <p:bldP spid="12" grpId="0" animBg="1"/>
      <p:bldP spid="13" grpId="0" animBg="1"/>
      <p:bldP spid="14" grpId="0"/>
      <p:bldP spid="15" grpId="0" animBg="1"/>
      <p:bldP spid="16" grpId="0" animBg="1"/>
      <p:bldP spid="17" grpId="0" animBg="1"/>
      <p:bldP spid="18" grpId="0"/>
      <p:bldP spid="19" grpId="0" animBg="1"/>
      <p:bldP spid="20" grpId="0" animBg="1"/>
      <p:bldP spid="21" grpId="0" animBg="1"/>
      <p:bldP spid="22" grpId="0"/>
      <p:bldP spid="26" grpId="0" animBg="1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圆角矩形 63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84E2"/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66" name="燕尾形 65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67" name="燕尾形 66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68" name="燕尾形 67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70" name="燕尾形 69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71" name="燕尾形 70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72" name="燕尾形 71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员工培训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 descr="C:\Users\win10\Desktop\微信图片_20190830221626.jpg微信图片_2019083022162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634091" y="4509120"/>
            <a:ext cx="1331729" cy="15949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693" y="1345838"/>
            <a:ext cx="3130054" cy="23484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41" y="3937797"/>
            <a:ext cx="3571728" cy="26798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312" y="1113580"/>
            <a:ext cx="3730235" cy="23931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3128" y="1055728"/>
            <a:ext cx="3384376" cy="20754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4393" y="3629702"/>
            <a:ext cx="1856517" cy="24743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4294" y="4142171"/>
            <a:ext cx="3029312" cy="22710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圆角矩形 99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84E2"/>
              </a:solidFill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102" name="燕尾形 101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3" name="燕尾形 102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4" name="燕尾形 103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106" name="燕尾形 105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7" name="燕尾形 106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8" name="燕尾形 107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4605352" y="256009"/>
            <a:ext cx="288031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晋升路径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AutoShape 10"/>
          <p:cNvSpPr/>
          <p:nvPr/>
        </p:nvSpPr>
        <p:spPr bwMode="auto">
          <a:xfrm>
            <a:off x="4059423" y="4567398"/>
            <a:ext cx="3529846" cy="1096591"/>
          </a:xfrm>
          <a:custGeom>
            <a:avLst/>
            <a:gdLst>
              <a:gd name="T0" fmla="*/ 1097195 w 21600"/>
              <a:gd name="T1" fmla="*/ 443234 h 21600"/>
              <a:gd name="T2" fmla="*/ 1097195 w 21600"/>
              <a:gd name="T3" fmla="*/ 443234 h 21600"/>
              <a:gd name="T4" fmla="*/ 1097195 w 21600"/>
              <a:gd name="T5" fmla="*/ 443234 h 21600"/>
              <a:gd name="T6" fmla="*/ 1097195 w 21600"/>
              <a:gd name="T7" fmla="*/ 44323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290" y="0"/>
                </a:moveTo>
                <a:lnTo>
                  <a:pt x="1332" y="13223"/>
                </a:lnTo>
                <a:lnTo>
                  <a:pt x="0" y="21599"/>
                </a:lnTo>
                <a:lnTo>
                  <a:pt x="21600" y="8376"/>
                </a:lnTo>
                <a:lnTo>
                  <a:pt x="20290" y="0"/>
                </a:lnTo>
                <a:close/>
              </a:path>
            </a:pathLst>
          </a:custGeom>
          <a:solidFill>
            <a:srgbClr val="1C76CE"/>
          </a:solidFill>
          <a:ln>
            <a:noFill/>
          </a:ln>
          <a:effectLst>
            <a:outerShdw blurRad="254000" dist="152400" dir="2700000" algn="tl" rotWithShape="0">
              <a:prstClr val="black">
                <a:alpha val="60000"/>
              </a:prstClr>
            </a:outerShdw>
          </a:effectLst>
        </p:spPr>
        <p:txBody>
          <a:bodyPr lIns="0" tIns="0" rIns="0" bIns="0"/>
          <a:lstStyle/>
          <a:p>
            <a:pPr defTabSz="914400" eaLnBrk="1">
              <a:defRPr/>
            </a:pPr>
            <a:endParaRPr lang="zh-CN" altLang="en-US" sz="900">
              <a:solidFill>
                <a:srgbClr val="000000"/>
              </a:solidFill>
              <a:latin typeface="+mn-lt"/>
              <a:ea typeface="MS PGothic" panose="020B0600070205080204" pitchFamily="34" charset="-128"/>
              <a:cs typeface="Helvetica"/>
              <a:sym typeface="Calibri" panose="020F0502020204030204" pitchFamily="34" charset="0"/>
            </a:endParaRPr>
          </a:p>
        </p:txBody>
      </p:sp>
      <p:sp>
        <p:nvSpPr>
          <p:cNvPr id="61" name="AutoShape 11"/>
          <p:cNvSpPr/>
          <p:nvPr/>
        </p:nvSpPr>
        <p:spPr bwMode="auto">
          <a:xfrm>
            <a:off x="4457460" y="3871201"/>
            <a:ext cx="2835598" cy="1014642"/>
          </a:xfrm>
          <a:custGeom>
            <a:avLst/>
            <a:gdLst>
              <a:gd name="T0" fmla="*/ 887056 w 21600"/>
              <a:gd name="T1" fmla="*/ 442646 h 21600"/>
              <a:gd name="T2" fmla="*/ 887056 w 21600"/>
              <a:gd name="T3" fmla="*/ 442646 h 21600"/>
              <a:gd name="T4" fmla="*/ 887056 w 21600"/>
              <a:gd name="T5" fmla="*/ 442646 h 21600"/>
              <a:gd name="T6" fmla="*/ 887056 w 21600"/>
              <a:gd name="T7" fmla="*/ 442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966" y="0"/>
                </a:moveTo>
                <a:lnTo>
                  <a:pt x="1619" y="13212"/>
                </a:lnTo>
                <a:lnTo>
                  <a:pt x="0" y="21600"/>
                </a:lnTo>
                <a:lnTo>
                  <a:pt x="21600" y="8329"/>
                </a:lnTo>
                <a:lnTo>
                  <a:pt x="19966" y="0"/>
                </a:lnTo>
                <a:close/>
              </a:path>
            </a:pathLst>
          </a:custGeom>
          <a:solidFill>
            <a:srgbClr val="1C76CE"/>
          </a:solidFill>
          <a:ln>
            <a:noFill/>
          </a:ln>
          <a:effectLst>
            <a:outerShdw blurRad="254000" dist="152400" dir="2700000" algn="tl" rotWithShape="0">
              <a:prstClr val="black">
                <a:alpha val="60000"/>
              </a:prstClr>
            </a:outerShdw>
          </a:effectLst>
        </p:spPr>
        <p:txBody>
          <a:bodyPr lIns="0" tIns="0" rIns="0" bIns="0"/>
          <a:lstStyle/>
          <a:p>
            <a:pPr defTabSz="914400" eaLnBrk="1">
              <a:defRPr/>
            </a:pPr>
            <a:endParaRPr lang="zh-CN" altLang="en-US" sz="900">
              <a:solidFill>
                <a:srgbClr val="000000"/>
              </a:solidFill>
              <a:latin typeface="+mn-lt"/>
              <a:ea typeface="MS PGothic" panose="020B0600070205080204" pitchFamily="34" charset="-128"/>
              <a:cs typeface="Helvetica"/>
              <a:sym typeface="Calibri" panose="020F0502020204030204" pitchFamily="34" charset="0"/>
            </a:endParaRPr>
          </a:p>
        </p:txBody>
      </p:sp>
      <p:sp>
        <p:nvSpPr>
          <p:cNvPr id="62" name="AutoShape 12"/>
          <p:cNvSpPr/>
          <p:nvPr/>
        </p:nvSpPr>
        <p:spPr bwMode="auto">
          <a:xfrm>
            <a:off x="4849671" y="3068199"/>
            <a:ext cx="2157585" cy="1036713"/>
          </a:xfrm>
          <a:custGeom>
            <a:avLst/>
            <a:gdLst>
              <a:gd name="T0" fmla="*/ 675741 w 21600"/>
              <a:gd name="T1" fmla="*/ 442057 h 21600"/>
              <a:gd name="T2" fmla="*/ 675741 w 21600"/>
              <a:gd name="T3" fmla="*/ 442057 h 21600"/>
              <a:gd name="T4" fmla="*/ 675741 w 21600"/>
              <a:gd name="T5" fmla="*/ 442057 h 21600"/>
              <a:gd name="T6" fmla="*/ 675741 w 21600"/>
              <a:gd name="T7" fmla="*/ 44205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473" y="0"/>
                </a:moveTo>
                <a:lnTo>
                  <a:pt x="2107" y="13259"/>
                </a:lnTo>
                <a:lnTo>
                  <a:pt x="0" y="21600"/>
                </a:lnTo>
                <a:lnTo>
                  <a:pt x="21600" y="8369"/>
                </a:lnTo>
                <a:lnTo>
                  <a:pt x="19473" y="0"/>
                </a:lnTo>
                <a:close/>
              </a:path>
            </a:pathLst>
          </a:custGeom>
          <a:solidFill>
            <a:srgbClr val="1C76CE"/>
          </a:solidFill>
          <a:ln>
            <a:noFill/>
          </a:ln>
          <a:effectLst>
            <a:outerShdw blurRad="254000" dist="152400" dir="2700000" algn="tl" rotWithShape="0">
              <a:prstClr val="black">
                <a:alpha val="60000"/>
              </a:prstClr>
            </a:outerShdw>
          </a:effectLst>
        </p:spPr>
        <p:txBody>
          <a:bodyPr lIns="0" tIns="0" rIns="0" bIns="0"/>
          <a:lstStyle/>
          <a:p>
            <a:pPr defTabSz="914400" eaLnBrk="1">
              <a:defRPr/>
            </a:pPr>
            <a:endParaRPr lang="zh-CN" altLang="en-US" sz="900">
              <a:solidFill>
                <a:srgbClr val="000000"/>
              </a:solidFill>
              <a:latin typeface="+mn-lt"/>
              <a:ea typeface="MS PGothic" panose="020B0600070205080204" pitchFamily="34" charset="-128"/>
              <a:cs typeface="Helvetica"/>
              <a:sym typeface="Calibri" panose="020F0502020204030204" pitchFamily="34" charset="0"/>
            </a:endParaRPr>
          </a:p>
        </p:txBody>
      </p:sp>
      <p:sp>
        <p:nvSpPr>
          <p:cNvPr id="63" name="AutoShape 13"/>
          <p:cNvSpPr/>
          <p:nvPr/>
        </p:nvSpPr>
        <p:spPr bwMode="auto">
          <a:xfrm>
            <a:off x="5104555" y="2463127"/>
            <a:ext cx="1661655" cy="997922"/>
          </a:xfrm>
          <a:custGeom>
            <a:avLst/>
            <a:gdLst>
              <a:gd name="T0" fmla="*/ 464425 w 21600"/>
              <a:gd name="T1" fmla="*/ 444412 h 21600"/>
              <a:gd name="T2" fmla="*/ 464425 w 21600"/>
              <a:gd name="T3" fmla="*/ 444412 h 21600"/>
              <a:gd name="T4" fmla="*/ 464425 w 21600"/>
              <a:gd name="T5" fmla="*/ 444412 h 21600"/>
              <a:gd name="T6" fmla="*/ 464425 w 21600"/>
              <a:gd name="T7" fmla="*/ 44441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479" y="0"/>
                </a:moveTo>
                <a:lnTo>
                  <a:pt x="3093" y="13274"/>
                </a:lnTo>
                <a:lnTo>
                  <a:pt x="0" y="21600"/>
                </a:lnTo>
                <a:lnTo>
                  <a:pt x="21599" y="8411"/>
                </a:lnTo>
                <a:lnTo>
                  <a:pt x="18479" y="0"/>
                </a:lnTo>
                <a:close/>
              </a:path>
            </a:pathLst>
          </a:custGeom>
          <a:solidFill>
            <a:srgbClr val="1C76CE"/>
          </a:solidFill>
          <a:ln>
            <a:noFill/>
          </a:ln>
          <a:effectLst>
            <a:outerShdw blurRad="254000" dist="152400" dir="2700000" algn="tl" rotWithShape="0">
              <a:prstClr val="black">
                <a:alpha val="60000"/>
              </a:prstClr>
            </a:outerShdw>
          </a:effectLst>
        </p:spPr>
        <p:txBody>
          <a:bodyPr lIns="0" tIns="0" rIns="0" bIns="0"/>
          <a:lstStyle/>
          <a:p>
            <a:pPr defTabSz="914400" eaLnBrk="1">
              <a:defRPr/>
            </a:pPr>
            <a:endParaRPr lang="zh-CN" altLang="en-US" sz="900">
              <a:solidFill>
                <a:srgbClr val="000000"/>
              </a:solidFill>
              <a:latin typeface="+mn-lt"/>
              <a:ea typeface="MS PGothic" panose="020B0600070205080204" pitchFamily="34" charset="-128"/>
              <a:cs typeface="Helvetica"/>
              <a:sym typeface="Calibri" panose="020F0502020204030204" pitchFamily="34" charset="0"/>
            </a:endParaRPr>
          </a:p>
        </p:txBody>
      </p:sp>
      <p:sp>
        <p:nvSpPr>
          <p:cNvPr id="64" name="AutoShape 14"/>
          <p:cNvSpPr/>
          <p:nvPr/>
        </p:nvSpPr>
        <p:spPr bwMode="auto">
          <a:xfrm>
            <a:off x="4434200" y="4530264"/>
            <a:ext cx="3114187" cy="404901"/>
          </a:xfrm>
          <a:custGeom>
            <a:avLst/>
            <a:gdLst>
              <a:gd name="T0" fmla="*/ 991831 w 21600"/>
              <a:gd name="T1" fmla="*/ 171879 h 21600"/>
              <a:gd name="T2" fmla="*/ 991831 w 21600"/>
              <a:gd name="T3" fmla="*/ 171879 h 21600"/>
              <a:gd name="T4" fmla="*/ 991831 w 21600"/>
              <a:gd name="T5" fmla="*/ 171879 h 21600"/>
              <a:gd name="T6" fmla="*/ 991831 w 21600"/>
              <a:gd name="T7" fmla="*/ 17187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21600"/>
                </a:moveTo>
                <a:lnTo>
                  <a:pt x="20181" y="0"/>
                </a:lnTo>
                <a:lnTo>
                  <a:pt x="1448" y="0"/>
                </a:lnTo>
                <a:lnTo>
                  <a:pt x="0" y="21600"/>
                </a:lnTo>
                <a:lnTo>
                  <a:pt x="21599" y="21600"/>
                </a:lnTo>
                <a:close/>
              </a:path>
            </a:pathLst>
          </a:custGeom>
          <a:solidFill>
            <a:srgbClr val="1C76CE"/>
          </a:solidFill>
          <a:ln>
            <a:noFill/>
          </a:ln>
          <a:effectLst/>
        </p:spPr>
        <p:txBody>
          <a:bodyPr lIns="0" tIns="0" rIns="0" bIns="0"/>
          <a:lstStyle/>
          <a:p>
            <a:pPr defTabSz="914400" eaLnBrk="1">
              <a:defRPr/>
            </a:pPr>
            <a:endParaRPr lang="zh-CN" altLang="en-US" sz="900">
              <a:solidFill>
                <a:srgbClr val="000000"/>
              </a:solidFill>
              <a:latin typeface="+mn-lt"/>
              <a:ea typeface="MS PGothic" panose="020B0600070205080204" pitchFamily="34" charset="-128"/>
              <a:cs typeface="Helvetica"/>
              <a:sym typeface="Calibri" panose="020F0502020204030204" pitchFamily="34" charset="0"/>
            </a:endParaRPr>
          </a:p>
        </p:txBody>
      </p:sp>
      <p:sp>
        <p:nvSpPr>
          <p:cNvPr id="65" name="AutoShape 15"/>
          <p:cNvSpPr/>
          <p:nvPr/>
        </p:nvSpPr>
        <p:spPr bwMode="auto">
          <a:xfrm>
            <a:off x="4801443" y="3789040"/>
            <a:ext cx="2470045" cy="413979"/>
          </a:xfrm>
          <a:custGeom>
            <a:avLst/>
            <a:gdLst>
              <a:gd name="T0" fmla="*/ 781104 w 21600"/>
              <a:gd name="T1" fmla="*/ 170702 h 21600"/>
              <a:gd name="T2" fmla="*/ 781104 w 21600"/>
              <a:gd name="T3" fmla="*/ 170702 h 21600"/>
              <a:gd name="T4" fmla="*/ 781104 w 21600"/>
              <a:gd name="T5" fmla="*/ 170702 h 21600"/>
              <a:gd name="T6" fmla="*/ 781104 w 21600"/>
              <a:gd name="T7" fmla="*/ 17070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23" y="0"/>
                </a:moveTo>
                <a:lnTo>
                  <a:pt x="0" y="21599"/>
                </a:lnTo>
                <a:lnTo>
                  <a:pt x="21600" y="21599"/>
                </a:lnTo>
                <a:lnTo>
                  <a:pt x="19744" y="0"/>
                </a:lnTo>
                <a:lnTo>
                  <a:pt x="1823" y="0"/>
                </a:lnTo>
                <a:close/>
              </a:path>
            </a:pathLst>
          </a:custGeom>
          <a:solidFill>
            <a:srgbClr val="1C76CE"/>
          </a:solidFill>
          <a:ln>
            <a:noFill/>
          </a:ln>
          <a:effectLst/>
        </p:spPr>
        <p:txBody>
          <a:bodyPr lIns="0" tIns="0" rIns="0" bIns="0"/>
          <a:lstStyle/>
          <a:p>
            <a:pPr defTabSz="914400" eaLnBrk="1">
              <a:defRPr/>
            </a:pPr>
            <a:endParaRPr lang="zh-CN" altLang="en-US" sz="900">
              <a:solidFill>
                <a:srgbClr val="000000"/>
              </a:solidFill>
              <a:latin typeface="+mn-lt"/>
              <a:ea typeface="MS PGothic" panose="020B0600070205080204" pitchFamily="34" charset="-128"/>
              <a:cs typeface="Helvetica"/>
              <a:sym typeface="Calibri" panose="020F0502020204030204" pitchFamily="34" charset="0"/>
            </a:endParaRPr>
          </a:p>
        </p:txBody>
      </p:sp>
      <p:sp>
        <p:nvSpPr>
          <p:cNvPr id="66" name="AutoShape 16"/>
          <p:cNvSpPr/>
          <p:nvPr/>
        </p:nvSpPr>
        <p:spPr bwMode="auto">
          <a:xfrm>
            <a:off x="5417775" y="2447546"/>
            <a:ext cx="1323908" cy="392593"/>
          </a:xfrm>
          <a:custGeom>
            <a:avLst/>
            <a:gdLst>
              <a:gd name="T0" fmla="*/ 359061 w 21600"/>
              <a:gd name="T1" fmla="*/ 173056 h 21600"/>
              <a:gd name="T2" fmla="*/ 359061 w 21600"/>
              <a:gd name="T3" fmla="*/ 173056 h 21600"/>
              <a:gd name="T4" fmla="*/ 359061 w 21600"/>
              <a:gd name="T5" fmla="*/ 173056 h 21600"/>
              <a:gd name="T6" fmla="*/ 359061 w 21600"/>
              <a:gd name="T7" fmla="*/ 17305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21599"/>
                </a:moveTo>
                <a:lnTo>
                  <a:pt x="17563" y="0"/>
                </a:lnTo>
                <a:lnTo>
                  <a:pt x="4072" y="0"/>
                </a:lnTo>
                <a:lnTo>
                  <a:pt x="0" y="21599"/>
                </a:lnTo>
                <a:lnTo>
                  <a:pt x="21599" y="21599"/>
                </a:lnTo>
                <a:close/>
              </a:path>
            </a:pathLst>
          </a:custGeom>
          <a:solidFill>
            <a:srgbClr val="1C76CE"/>
          </a:solidFill>
          <a:ln>
            <a:noFill/>
          </a:ln>
          <a:effectLst/>
        </p:spPr>
        <p:txBody>
          <a:bodyPr lIns="0" tIns="0" rIns="0" bIns="0"/>
          <a:lstStyle/>
          <a:p>
            <a:pPr defTabSz="914400" eaLnBrk="1">
              <a:defRPr/>
            </a:pPr>
            <a:endParaRPr lang="zh-CN" altLang="en-US" sz="900">
              <a:solidFill>
                <a:srgbClr val="000000"/>
              </a:solidFill>
              <a:latin typeface="+mn-lt"/>
              <a:ea typeface="MS PGothic" panose="020B0600070205080204" pitchFamily="34" charset="-128"/>
              <a:cs typeface="Helvetica"/>
              <a:sym typeface="Calibri" panose="020F0502020204030204" pitchFamily="34" charset="0"/>
            </a:endParaRPr>
          </a:p>
        </p:txBody>
      </p:sp>
      <p:sp>
        <p:nvSpPr>
          <p:cNvPr id="67" name="AutoShape 17"/>
          <p:cNvSpPr/>
          <p:nvPr/>
        </p:nvSpPr>
        <p:spPr bwMode="auto">
          <a:xfrm>
            <a:off x="5104555" y="3080313"/>
            <a:ext cx="1883152" cy="381482"/>
          </a:xfrm>
          <a:custGeom>
            <a:avLst/>
            <a:gdLst>
              <a:gd name="T0" fmla="*/ 570377 w 21600"/>
              <a:gd name="T1" fmla="*/ 171290 h 21600"/>
              <a:gd name="T2" fmla="*/ 570377 w 21600"/>
              <a:gd name="T3" fmla="*/ 171290 h 21600"/>
              <a:gd name="T4" fmla="*/ 570377 w 21600"/>
              <a:gd name="T5" fmla="*/ 171290 h 21600"/>
              <a:gd name="T6" fmla="*/ 570377 w 21600"/>
              <a:gd name="T7" fmla="*/ 17129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518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9081" y="0"/>
                </a:lnTo>
                <a:lnTo>
                  <a:pt x="2518" y="0"/>
                </a:lnTo>
                <a:close/>
              </a:path>
            </a:pathLst>
          </a:custGeom>
          <a:solidFill>
            <a:srgbClr val="1C76CE"/>
          </a:solidFill>
          <a:ln>
            <a:noFill/>
          </a:ln>
          <a:effectLst/>
        </p:spPr>
        <p:txBody>
          <a:bodyPr lIns="0" tIns="0" rIns="0" bIns="0"/>
          <a:lstStyle/>
          <a:p>
            <a:pPr defTabSz="914400" eaLnBrk="1">
              <a:defRPr/>
            </a:pPr>
            <a:endParaRPr lang="zh-CN" altLang="en-US" sz="900">
              <a:solidFill>
                <a:srgbClr val="000000"/>
              </a:solidFill>
              <a:latin typeface="+mn-lt"/>
              <a:ea typeface="MS PGothic" panose="020B0600070205080204" pitchFamily="34" charset="-128"/>
              <a:cs typeface="Helvetica"/>
              <a:sym typeface="Calibri" panose="020F0502020204030204" pitchFamily="34" charset="0"/>
            </a:endParaRPr>
          </a:p>
        </p:txBody>
      </p:sp>
      <p:sp>
        <p:nvSpPr>
          <p:cNvPr id="68" name="AutoShape 18"/>
          <p:cNvSpPr/>
          <p:nvPr/>
        </p:nvSpPr>
        <p:spPr bwMode="auto">
          <a:xfrm>
            <a:off x="4020467" y="5263156"/>
            <a:ext cx="4017061" cy="449512"/>
          </a:xfrm>
          <a:custGeom>
            <a:avLst/>
            <a:gdLst>
              <a:gd name="T0" fmla="*/ 1202558 w 21600"/>
              <a:gd name="T1" fmla="*/ 171879 h 21600"/>
              <a:gd name="T2" fmla="*/ 1202558 w 21600"/>
              <a:gd name="T3" fmla="*/ 171879 h 21600"/>
              <a:gd name="T4" fmla="*/ 1202558 w 21600"/>
              <a:gd name="T5" fmla="*/ 171879 h 21600"/>
              <a:gd name="T6" fmla="*/ 1202558 w 21600"/>
              <a:gd name="T7" fmla="*/ 17187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215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405" y="0"/>
                </a:lnTo>
                <a:lnTo>
                  <a:pt x="1215" y="0"/>
                </a:lnTo>
                <a:close/>
              </a:path>
            </a:pathLst>
          </a:custGeom>
          <a:solidFill>
            <a:srgbClr val="1C76CE"/>
          </a:solidFill>
          <a:ln>
            <a:noFill/>
          </a:ln>
          <a:effectLst>
            <a:outerShdw blurRad="254000" dist="152400" dir="2700000" algn="tl" rotWithShape="0">
              <a:prstClr val="black">
                <a:alpha val="60000"/>
              </a:prstClr>
            </a:outerShdw>
          </a:effectLst>
        </p:spPr>
        <p:txBody>
          <a:bodyPr lIns="0" tIns="0" rIns="0" bIns="0"/>
          <a:lstStyle/>
          <a:p>
            <a:pPr defTabSz="914400" eaLnBrk="1">
              <a:defRPr/>
            </a:pPr>
            <a:endParaRPr lang="zh-CN" altLang="en-US" sz="900">
              <a:solidFill>
                <a:srgbClr val="000000"/>
              </a:solidFill>
              <a:latin typeface="+mn-lt"/>
              <a:ea typeface="MS PGothic" panose="020B0600070205080204" pitchFamily="34" charset="-128"/>
              <a:cs typeface="Helvetica"/>
              <a:sym typeface="Calibri" panose="020F0502020204030204" pitchFamily="34" charset="0"/>
            </a:endParaRPr>
          </a:p>
        </p:txBody>
      </p:sp>
      <p:sp>
        <p:nvSpPr>
          <p:cNvPr id="69" name="Freeform 178"/>
          <p:cNvSpPr>
            <a:spLocks noChangeAspect="1" noEditPoints="1"/>
          </p:cNvSpPr>
          <p:nvPr/>
        </p:nvSpPr>
        <p:spPr bwMode="auto">
          <a:xfrm>
            <a:off x="5534259" y="1236196"/>
            <a:ext cx="1014610" cy="667585"/>
          </a:xfrm>
          <a:custGeom>
            <a:avLst/>
            <a:gdLst>
              <a:gd name="T0" fmla="*/ 369 w 1200"/>
              <a:gd name="T1" fmla="*/ 86 h 1100"/>
              <a:gd name="T2" fmla="*/ 388 w 1200"/>
              <a:gd name="T3" fmla="*/ 323 h 1100"/>
              <a:gd name="T4" fmla="*/ 479 w 1200"/>
              <a:gd name="T5" fmla="*/ 541 h 1100"/>
              <a:gd name="T6" fmla="*/ 513 w 1200"/>
              <a:gd name="T7" fmla="*/ 547 h 1100"/>
              <a:gd name="T8" fmla="*/ 520 w 1200"/>
              <a:gd name="T9" fmla="*/ 512 h 1100"/>
              <a:gd name="T10" fmla="*/ 436 w 1200"/>
              <a:gd name="T11" fmla="*/ 313 h 1100"/>
              <a:gd name="T12" fmla="*/ 419 w 1200"/>
              <a:gd name="T13" fmla="*/ 86 h 1100"/>
              <a:gd name="T14" fmla="*/ 394 w 1200"/>
              <a:gd name="T15" fmla="*/ 61 h 1100"/>
              <a:gd name="T16" fmla="*/ 369 w 1200"/>
              <a:gd name="T17" fmla="*/ 86 h 1100"/>
              <a:gd name="T18" fmla="*/ 395 w 1200"/>
              <a:gd name="T19" fmla="*/ 543 h 1100"/>
              <a:gd name="T20" fmla="*/ 304 w 1200"/>
              <a:gd name="T21" fmla="*/ 124 h 1100"/>
              <a:gd name="T22" fmla="*/ 276 w 1200"/>
              <a:gd name="T23" fmla="*/ 185 h 1100"/>
              <a:gd name="T24" fmla="*/ 238 w 1200"/>
              <a:gd name="T25" fmla="*/ 119 h 1100"/>
              <a:gd name="T26" fmla="*/ 66 w 1200"/>
              <a:gd name="T27" fmla="*/ 80 h 1100"/>
              <a:gd name="T28" fmla="*/ 185 w 1200"/>
              <a:gd name="T29" fmla="*/ 379 h 1100"/>
              <a:gd name="T30" fmla="*/ 395 w 1200"/>
              <a:gd name="T31" fmla="*/ 543 h 1100"/>
              <a:gd name="T32" fmla="*/ 900 w 1200"/>
              <a:gd name="T33" fmla="*/ 134 h 1100"/>
              <a:gd name="T34" fmla="*/ 812 w 1200"/>
              <a:gd name="T35" fmla="*/ 539 h 1100"/>
              <a:gd name="T36" fmla="*/ 1015 w 1200"/>
              <a:gd name="T37" fmla="*/ 379 h 1100"/>
              <a:gd name="T38" fmla="*/ 1133 w 1200"/>
              <a:gd name="T39" fmla="*/ 80 h 1100"/>
              <a:gd name="T40" fmla="*/ 962 w 1200"/>
              <a:gd name="T41" fmla="*/ 119 h 1100"/>
              <a:gd name="T42" fmla="*/ 924 w 1200"/>
              <a:gd name="T43" fmla="*/ 185 h 1100"/>
              <a:gd name="T44" fmla="*/ 900 w 1200"/>
              <a:gd name="T45" fmla="*/ 134 h 1100"/>
              <a:gd name="T46" fmla="*/ 361 w 1200"/>
              <a:gd name="T47" fmla="*/ 1039 h 1100"/>
              <a:gd name="T48" fmla="*/ 434 w 1200"/>
              <a:gd name="T49" fmla="*/ 1039 h 1100"/>
              <a:gd name="T50" fmla="*/ 529 w 1200"/>
              <a:gd name="T51" fmla="*/ 810 h 1100"/>
              <a:gd name="T52" fmla="*/ 515 w 1200"/>
              <a:gd name="T53" fmla="*/ 810 h 1100"/>
              <a:gd name="T54" fmla="*/ 473 w 1200"/>
              <a:gd name="T55" fmla="*/ 769 h 1100"/>
              <a:gd name="T56" fmla="*/ 473 w 1200"/>
              <a:gd name="T57" fmla="*/ 769 h 1100"/>
              <a:gd name="T58" fmla="*/ 515 w 1200"/>
              <a:gd name="T59" fmla="*/ 727 h 1100"/>
              <a:gd name="T60" fmla="*/ 537 w 1200"/>
              <a:gd name="T61" fmla="*/ 727 h 1100"/>
              <a:gd name="T62" fmla="*/ 425 w 1200"/>
              <a:gd name="T63" fmla="*/ 594 h 1100"/>
              <a:gd name="T64" fmla="*/ 408 w 1200"/>
              <a:gd name="T65" fmla="*/ 623 h 1100"/>
              <a:gd name="T66" fmla="*/ 138 w 1200"/>
              <a:gd name="T67" fmla="*/ 420 h 1100"/>
              <a:gd name="T68" fmla="*/ 2 w 1200"/>
              <a:gd name="T69" fmla="*/ 41 h 1100"/>
              <a:gd name="T70" fmla="*/ 0 w 1200"/>
              <a:gd name="T71" fmla="*/ 0 h 1100"/>
              <a:gd name="T72" fmla="*/ 40 w 1200"/>
              <a:gd name="T73" fmla="*/ 10 h 1100"/>
              <a:gd name="T74" fmla="*/ 289 w 1200"/>
              <a:gd name="T75" fmla="*/ 67 h 1100"/>
              <a:gd name="T76" fmla="*/ 306 w 1200"/>
              <a:gd name="T77" fmla="*/ 71 h 1100"/>
              <a:gd name="T78" fmla="*/ 309 w 1200"/>
              <a:gd name="T79" fmla="*/ 29 h 1100"/>
              <a:gd name="T80" fmla="*/ 574 w 1200"/>
              <a:gd name="T81" fmla="*/ 29 h 1100"/>
              <a:gd name="T82" fmla="*/ 631 w 1200"/>
              <a:gd name="T83" fmla="*/ 29 h 1100"/>
              <a:gd name="T84" fmla="*/ 896 w 1200"/>
              <a:gd name="T85" fmla="*/ 29 h 1100"/>
              <a:gd name="T86" fmla="*/ 898 w 1200"/>
              <a:gd name="T87" fmla="*/ 70 h 1100"/>
              <a:gd name="T88" fmla="*/ 911 w 1200"/>
              <a:gd name="T89" fmla="*/ 67 h 1100"/>
              <a:gd name="T90" fmla="*/ 1160 w 1200"/>
              <a:gd name="T91" fmla="*/ 10 h 1100"/>
              <a:gd name="T92" fmla="*/ 1200 w 1200"/>
              <a:gd name="T93" fmla="*/ 0 h 1100"/>
              <a:gd name="T94" fmla="*/ 1198 w 1200"/>
              <a:gd name="T95" fmla="*/ 41 h 1100"/>
              <a:gd name="T96" fmla="*/ 1062 w 1200"/>
              <a:gd name="T97" fmla="*/ 420 h 1100"/>
              <a:gd name="T98" fmla="*/ 792 w 1200"/>
              <a:gd name="T99" fmla="*/ 623 h 1100"/>
              <a:gd name="T100" fmla="*/ 777 w 1200"/>
              <a:gd name="T101" fmla="*/ 598 h 1100"/>
              <a:gd name="T102" fmla="*/ 668 w 1200"/>
              <a:gd name="T103" fmla="*/ 727 h 1100"/>
              <a:gd name="T104" fmla="*/ 688 w 1200"/>
              <a:gd name="T105" fmla="*/ 727 h 1100"/>
              <a:gd name="T106" fmla="*/ 729 w 1200"/>
              <a:gd name="T107" fmla="*/ 769 h 1100"/>
              <a:gd name="T108" fmla="*/ 729 w 1200"/>
              <a:gd name="T109" fmla="*/ 769 h 1100"/>
              <a:gd name="T110" fmla="*/ 688 w 1200"/>
              <a:gd name="T111" fmla="*/ 810 h 1100"/>
              <a:gd name="T112" fmla="*/ 676 w 1200"/>
              <a:gd name="T113" fmla="*/ 810 h 1100"/>
              <a:gd name="T114" fmla="*/ 770 w 1200"/>
              <a:gd name="T115" fmla="*/ 1039 h 1100"/>
              <a:gd name="T116" fmla="*/ 846 w 1200"/>
              <a:gd name="T117" fmla="*/ 1039 h 1100"/>
              <a:gd name="T118" fmla="*/ 865 w 1200"/>
              <a:gd name="T119" fmla="*/ 1100 h 1100"/>
              <a:gd name="T120" fmla="*/ 342 w 1200"/>
              <a:gd name="T121" fmla="*/ 1100 h 1100"/>
              <a:gd name="T122" fmla="*/ 361 w 1200"/>
              <a:gd name="T123" fmla="*/ 1039 h 1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00" h="1100">
                <a:moveTo>
                  <a:pt x="369" y="86"/>
                </a:moveTo>
                <a:cubicBezTo>
                  <a:pt x="368" y="168"/>
                  <a:pt x="372" y="247"/>
                  <a:pt x="388" y="323"/>
                </a:cubicBezTo>
                <a:cubicBezTo>
                  <a:pt x="404" y="400"/>
                  <a:pt x="432" y="473"/>
                  <a:pt x="479" y="541"/>
                </a:cubicBezTo>
                <a:cubicBezTo>
                  <a:pt x="486" y="552"/>
                  <a:pt x="502" y="555"/>
                  <a:pt x="513" y="547"/>
                </a:cubicBezTo>
                <a:cubicBezTo>
                  <a:pt x="525" y="539"/>
                  <a:pt x="528" y="524"/>
                  <a:pt x="520" y="512"/>
                </a:cubicBezTo>
                <a:cubicBezTo>
                  <a:pt x="477" y="450"/>
                  <a:pt x="451" y="383"/>
                  <a:pt x="436" y="313"/>
                </a:cubicBezTo>
                <a:cubicBezTo>
                  <a:pt x="421" y="241"/>
                  <a:pt x="418" y="165"/>
                  <a:pt x="419" y="86"/>
                </a:cubicBezTo>
                <a:cubicBezTo>
                  <a:pt x="419" y="72"/>
                  <a:pt x="408" y="61"/>
                  <a:pt x="394" y="61"/>
                </a:cubicBezTo>
                <a:cubicBezTo>
                  <a:pt x="380" y="61"/>
                  <a:pt x="369" y="72"/>
                  <a:pt x="369" y="86"/>
                </a:cubicBezTo>
                <a:close/>
                <a:moveTo>
                  <a:pt x="395" y="543"/>
                </a:moveTo>
                <a:cubicBezTo>
                  <a:pt x="333" y="426"/>
                  <a:pt x="303" y="286"/>
                  <a:pt x="304" y="124"/>
                </a:cubicBezTo>
                <a:lnTo>
                  <a:pt x="276" y="185"/>
                </a:lnTo>
                <a:lnTo>
                  <a:pt x="238" y="119"/>
                </a:lnTo>
                <a:lnTo>
                  <a:pt x="66" y="80"/>
                </a:lnTo>
                <a:cubicBezTo>
                  <a:pt x="79" y="214"/>
                  <a:pt x="123" y="307"/>
                  <a:pt x="185" y="379"/>
                </a:cubicBezTo>
                <a:cubicBezTo>
                  <a:pt x="243" y="446"/>
                  <a:pt x="318" y="496"/>
                  <a:pt x="395" y="543"/>
                </a:cubicBezTo>
                <a:close/>
                <a:moveTo>
                  <a:pt x="900" y="134"/>
                </a:moveTo>
                <a:cubicBezTo>
                  <a:pt x="901" y="290"/>
                  <a:pt x="871" y="425"/>
                  <a:pt x="812" y="539"/>
                </a:cubicBezTo>
                <a:cubicBezTo>
                  <a:pt x="886" y="493"/>
                  <a:pt x="958" y="444"/>
                  <a:pt x="1015" y="379"/>
                </a:cubicBezTo>
                <a:cubicBezTo>
                  <a:pt x="1077" y="307"/>
                  <a:pt x="1121" y="214"/>
                  <a:pt x="1133" y="80"/>
                </a:cubicBezTo>
                <a:lnTo>
                  <a:pt x="962" y="119"/>
                </a:lnTo>
                <a:lnTo>
                  <a:pt x="924" y="185"/>
                </a:lnTo>
                <a:lnTo>
                  <a:pt x="900" y="134"/>
                </a:lnTo>
                <a:close/>
                <a:moveTo>
                  <a:pt x="361" y="1039"/>
                </a:moveTo>
                <a:lnTo>
                  <a:pt x="434" y="1039"/>
                </a:lnTo>
                <a:cubicBezTo>
                  <a:pt x="489" y="987"/>
                  <a:pt x="521" y="912"/>
                  <a:pt x="529" y="810"/>
                </a:cubicBezTo>
                <a:lnTo>
                  <a:pt x="515" y="810"/>
                </a:lnTo>
                <a:cubicBezTo>
                  <a:pt x="492" y="810"/>
                  <a:pt x="473" y="792"/>
                  <a:pt x="473" y="769"/>
                </a:cubicBezTo>
                <a:lnTo>
                  <a:pt x="473" y="769"/>
                </a:lnTo>
                <a:cubicBezTo>
                  <a:pt x="473" y="746"/>
                  <a:pt x="492" y="727"/>
                  <a:pt x="515" y="727"/>
                </a:cubicBezTo>
                <a:lnTo>
                  <a:pt x="537" y="727"/>
                </a:lnTo>
                <a:cubicBezTo>
                  <a:pt x="494" y="687"/>
                  <a:pt x="456" y="643"/>
                  <a:pt x="425" y="594"/>
                </a:cubicBezTo>
                <a:lnTo>
                  <a:pt x="408" y="623"/>
                </a:lnTo>
                <a:cubicBezTo>
                  <a:pt x="311" y="566"/>
                  <a:pt x="214" y="507"/>
                  <a:pt x="138" y="420"/>
                </a:cubicBezTo>
                <a:cubicBezTo>
                  <a:pt x="61" y="331"/>
                  <a:pt x="8" y="214"/>
                  <a:pt x="2" y="41"/>
                </a:cubicBezTo>
                <a:lnTo>
                  <a:pt x="0" y="0"/>
                </a:lnTo>
                <a:lnTo>
                  <a:pt x="40" y="10"/>
                </a:lnTo>
                <a:lnTo>
                  <a:pt x="289" y="67"/>
                </a:lnTo>
                <a:lnTo>
                  <a:pt x="306" y="71"/>
                </a:lnTo>
                <a:cubicBezTo>
                  <a:pt x="307" y="57"/>
                  <a:pt x="308" y="43"/>
                  <a:pt x="309" y="29"/>
                </a:cubicBezTo>
                <a:lnTo>
                  <a:pt x="574" y="29"/>
                </a:lnTo>
                <a:lnTo>
                  <a:pt x="631" y="29"/>
                </a:lnTo>
                <a:lnTo>
                  <a:pt x="896" y="29"/>
                </a:lnTo>
                <a:cubicBezTo>
                  <a:pt x="897" y="43"/>
                  <a:pt x="898" y="56"/>
                  <a:pt x="898" y="70"/>
                </a:cubicBezTo>
                <a:lnTo>
                  <a:pt x="911" y="67"/>
                </a:lnTo>
                <a:lnTo>
                  <a:pt x="1160" y="10"/>
                </a:lnTo>
                <a:lnTo>
                  <a:pt x="1200" y="0"/>
                </a:lnTo>
                <a:lnTo>
                  <a:pt x="1198" y="41"/>
                </a:lnTo>
                <a:cubicBezTo>
                  <a:pt x="1192" y="214"/>
                  <a:pt x="1139" y="331"/>
                  <a:pt x="1062" y="420"/>
                </a:cubicBezTo>
                <a:cubicBezTo>
                  <a:pt x="986" y="507"/>
                  <a:pt x="889" y="566"/>
                  <a:pt x="792" y="623"/>
                </a:cubicBezTo>
                <a:lnTo>
                  <a:pt x="777" y="598"/>
                </a:lnTo>
                <a:cubicBezTo>
                  <a:pt x="746" y="645"/>
                  <a:pt x="710" y="688"/>
                  <a:pt x="668" y="727"/>
                </a:cubicBezTo>
                <a:lnTo>
                  <a:pt x="688" y="727"/>
                </a:lnTo>
                <a:cubicBezTo>
                  <a:pt x="711" y="727"/>
                  <a:pt x="729" y="746"/>
                  <a:pt x="729" y="769"/>
                </a:cubicBezTo>
                <a:lnTo>
                  <a:pt x="729" y="769"/>
                </a:lnTo>
                <a:cubicBezTo>
                  <a:pt x="729" y="792"/>
                  <a:pt x="711" y="810"/>
                  <a:pt x="688" y="810"/>
                </a:cubicBezTo>
                <a:lnTo>
                  <a:pt x="676" y="810"/>
                </a:lnTo>
                <a:cubicBezTo>
                  <a:pt x="683" y="912"/>
                  <a:pt x="716" y="987"/>
                  <a:pt x="770" y="1039"/>
                </a:cubicBezTo>
                <a:lnTo>
                  <a:pt x="846" y="1039"/>
                </a:lnTo>
                <a:lnTo>
                  <a:pt x="865" y="1100"/>
                </a:lnTo>
                <a:lnTo>
                  <a:pt x="342" y="1100"/>
                </a:lnTo>
                <a:lnTo>
                  <a:pt x="361" y="10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 rot="18156025">
            <a:off x="447774" y="3049036"/>
            <a:ext cx="4340065" cy="1579355"/>
            <a:chOff x="-235133" y="1318287"/>
            <a:chExt cx="3783570" cy="1194413"/>
          </a:xfrm>
          <a:solidFill>
            <a:srgbClr val="2684E2"/>
          </a:solidFill>
        </p:grpSpPr>
        <p:sp>
          <p:nvSpPr>
            <p:cNvPr id="71" name="任意多边形 70"/>
            <p:cNvSpPr/>
            <p:nvPr/>
          </p:nvSpPr>
          <p:spPr>
            <a:xfrm flipH="1">
              <a:off x="-235133" y="1318287"/>
              <a:ext cx="994387" cy="1031018"/>
            </a:xfrm>
            <a:custGeom>
              <a:avLst/>
              <a:gdLst>
                <a:gd name="connsiteX0" fmla="*/ 837387 w 837387"/>
                <a:gd name="connsiteY0" fmla="*/ 0 h 868234"/>
                <a:gd name="connsiteX1" fmla="*/ 837387 w 837387"/>
                <a:gd name="connsiteY1" fmla="*/ 494859 h 868234"/>
                <a:gd name="connsiteX2" fmla="*/ 0 w 837387"/>
                <a:gd name="connsiteY2" fmla="*/ 868234 h 868234"/>
                <a:gd name="connsiteX3" fmla="*/ 0 w 837387"/>
                <a:gd name="connsiteY3" fmla="*/ 587867 h 86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387" h="868234">
                  <a:moveTo>
                    <a:pt x="837387" y="0"/>
                  </a:moveTo>
                  <a:lnTo>
                    <a:pt x="837387" y="494859"/>
                  </a:lnTo>
                  <a:lnTo>
                    <a:pt x="0" y="868234"/>
                  </a:lnTo>
                  <a:lnTo>
                    <a:pt x="0" y="587867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54000" dist="152400" dir="2700000" algn="tl" rotWithShape="0">
                <a:prstClr val="black">
                  <a:alpha val="6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 rot="5400000" flipH="1">
              <a:off x="1823984" y="788247"/>
              <a:ext cx="659724" cy="2789182"/>
            </a:xfrm>
            <a:custGeom>
              <a:avLst/>
              <a:gdLst>
                <a:gd name="connsiteX0" fmla="*/ 659724 w 659724"/>
                <a:gd name="connsiteY0" fmla="*/ 470520 h 2789182"/>
                <a:gd name="connsiteX1" fmla="*/ 329862 w 659724"/>
                <a:gd name="connsiteY1" fmla="*/ 0 h 2789182"/>
                <a:gd name="connsiteX2" fmla="*/ 0 w 659724"/>
                <a:gd name="connsiteY2" fmla="*/ 470520 h 2789182"/>
                <a:gd name="connsiteX3" fmla="*/ 163395 w 659724"/>
                <a:gd name="connsiteY3" fmla="*/ 470520 h 2789182"/>
                <a:gd name="connsiteX4" fmla="*/ 163395 w 659724"/>
                <a:gd name="connsiteY4" fmla="*/ 2789182 h 2789182"/>
                <a:gd name="connsiteX5" fmla="*/ 496328 w 659724"/>
                <a:gd name="connsiteY5" fmla="*/ 2789182 h 2789182"/>
                <a:gd name="connsiteX6" fmla="*/ 496328 w 659724"/>
                <a:gd name="connsiteY6" fmla="*/ 470520 h 278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24" h="2789182">
                  <a:moveTo>
                    <a:pt x="659724" y="470520"/>
                  </a:moveTo>
                  <a:lnTo>
                    <a:pt x="329862" y="0"/>
                  </a:lnTo>
                  <a:lnTo>
                    <a:pt x="0" y="470520"/>
                  </a:lnTo>
                  <a:lnTo>
                    <a:pt x="163395" y="470520"/>
                  </a:lnTo>
                  <a:lnTo>
                    <a:pt x="163395" y="2789182"/>
                  </a:lnTo>
                  <a:lnTo>
                    <a:pt x="496328" y="2789182"/>
                  </a:lnTo>
                  <a:lnTo>
                    <a:pt x="496328" y="47052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54000" dist="152400" dir="2700000" algn="tl" rotWithShape="0">
                <a:prstClr val="black">
                  <a:alpha val="6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 rot="14205646">
            <a:off x="7318802" y="3093217"/>
            <a:ext cx="4383674" cy="1659078"/>
            <a:chOff x="-235133" y="4840632"/>
            <a:chExt cx="3783568" cy="1194410"/>
          </a:xfrm>
          <a:solidFill>
            <a:srgbClr val="2684E2"/>
          </a:solidFill>
        </p:grpSpPr>
        <p:sp>
          <p:nvSpPr>
            <p:cNvPr id="74" name="任意多边形 73"/>
            <p:cNvSpPr/>
            <p:nvPr/>
          </p:nvSpPr>
          <p:spPr>
            <a:xfrm flipH="1" flipV="1">
              <a:off x="-235133" y="5004025"/>
              <a:ext cx="994386" cy="1031017"/>
            </a:xfrm>
            <a:custGeom>
              <a:avLst/>
              <a:gdLst>
                <a:gd name="connsiteX0" fmla="*/ 0 w 837386"/>
                <a:gd name="connsiteY0" fmla="*/ 868233 h 868233"/>
                <a:gd name="connsiteX1" fmla="*/ 837386 w 837386"/>
                <a:gd name="connsiteY1" fmla="*/ 494858 h 868233"/>
                <a:gd name="connsiteX2" fmla="*/ 837386 w 837386"/>
                <a:gd name="connsiteY2" fmla="*/ 0 h 868233"/>
                <a:gd name="connsiteX3" fmla="*/ 0 w 837386"/>
                <a:gd name="connsiteY3" fmla="*/ 587866 h 868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386" h="868233">
                  <a:moveTo>
                    <a:pt x="0" y="868233"/>
                  </a:moveTo>
                  <a:lnTo>
                    <a:pt x="837386" y="494858"/>
                  </a:lnTo>
                  <a:lnTo>
                    <a:pt x="837386" y="0"/>
                  </a:lnTo>
                  <a:lnTo>
                    <a:pt x="0" y="58786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54000" dist="152400" dir="2700000" algn="tl" rotWithShape="0">
                <a:prstClr val="black">
                  <a:alpha val="6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 rot="16200000" flipH="1" flipV="1">
              <a:off x="1823982" y="3775902"/>
              <a:ext cx="659724" cy="2789183"/>
            </a:xfrm>
            <a:custGeom>
              <a:avLst/>
              <a:gdLst>
                <a:gd name="connsiteX0" fmla="*/ 0 w 659724"/>
                <a:gd name="connsiteY0" fmla="*/ 470520 h 2789183"/>
                <a:gd name="connsiteX1" fmla="*/ 329862 w 659724"/>
                <a:gd name="connsiteY1" fmla="*/ 0 h 2789183"/>
                <a:gd name="connsiteX2" fmla="*/ 659724 w 659724"/>
                <a:gd name="connsiteY2" fmla="*/ 470520 h 2789183"/>
                <a:gd name="connsiteX3" fmla="*/ 496327 w 659724"/>
                <a:gd name="connsiteY3" fmla="*/ 470520 h 2789183"/>
                <a:gd name="connsiteX4" fmla="*/ 496327 w 659724"/>
                <a:gd name="connsiteY4" fmla="*/ 2789183 h 2789183"/>
                <a:gd name="connsiteX5" fmla="*/ 163394 w 659724"/>
                <a:gd name="connsiteY5" fmla="*/ 2789183 h 2789183"/>
                <a:gd name="connsiteX6" fmla="*/ 163394 w 659724"/>
                <a:gd name="connsiteY6" fmla="*/ 470520 h 2789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24" h="2789183">
                  <a:moveTo>
                    <a:pt x="0" y="470520"/>
                  </a:moveTo>
                  <a:lnTo>
                    <a:pt x="329862" y="0"/>
                  </a:lnTo>
                  <a:lnTo>
                    <a:pt x="659724" y="470520"/>
                  </a:lnTo>
                  <a:lnTo>
                    <a:pt x="496327" y="470520"/>
                  </a:lnTo>
                  <a:lnTo>
                    <a:pt x="496327" y="2789183"/>
                  </a:lnTo>
                  <a:lnTo>
                    <a:pt x="163394" y="2789183"/>
                  </a:lnTo>
                  <a:lnTo>
                    <a:pt x="163394" y="47052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54000" dist="152400" dir="2700000" algn="tl" rotWithShape="0">
                <a:prstClr val="black">
                  <a:alpha val="6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76" name="文本框 75"/>
          <p:cNvSpPr txBox="1"/>
          <p:nvPr/>
        </p:nvSpPr>
        <p:spPr>
          <a:xfrm rot="3500584">
            <a:off x="8149460" y="3932995"/>
            <a:ext cx="2013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95000"/>
                  </a:schemeClr>
                </a:solidFill>
              </a:rPr>
              <a:t>干     部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 rot="18194059">
            <a:off x="2352792" y="2832522"/>
            <a:ext cx="2366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95000"/>
                  </a:schemeClr>
                </a:solidFill>
              </a:rPr>
              <a:t>专     员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 rot="1390952">
            <a:off x="9794461" y="5055063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latin typeface="+mn-ea"/>
              </a:rPr>
              <a:t>四梁八柱</a:t>
            </a:r>
            <a:endParaRPr lang="fr-FR" altLang="zh-CN" sz="2000" b="1" dirty="0">
              <a:latin typeface="+mn-ea"/>
            </a:endParaRPr>
          </a:p>
        </p:txBody>
      </p:sp>
      <p:sp>
        <p:nvSpPr>
          <p:cNvPr id="79" name="矩形 78"/>
          <p:cNvSpPr/>
          <p:nvPr/>
        </p:nvSpPr>
        <p:spPr>
          <a:xfrm rot="20591502">
            <a:off x="1065551" y="4992142"/>
            <a:ext cx="13698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dirty="0">
                <a:latin typeface="+mn-ea"/>
              </a:rPr>
              <a:t>三大标准</a:t>
            </a:r>
            <a:endParaRPr lang="fr-FR" altLang="zh-CN" sz="2000" b="1" dirty="0">
              <a:latin typeface="+mn-ea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2546443" y="5131380"/>
            <a:ext cx="1634791" cy="521744"/>
          </a:xfrm>
          <a:prstGeom prst="rect">
            <a:avLst/>
          </a:prstGeom>
          <a:noFill/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初级代表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2905264" y="4334049"/>
            <a:ext cx="1634791" cy="521744"/>
          </a:xfrm>
          <a:prstGeom prst="rect">
            <a:avLst/>
          </a:prstGeom>
          <a:noFill/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中级代表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300213" y="3661883"/>
            <a:ext cx="1634791" cy="521744"/>
          </a:xfrm>
          <a:prstGeom prst="rect">
            <a:avLst/>
          </a:prstGeom>
          <a:noFill/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高级代表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640257" y="2982180"/>
            <a:ext cx="1634791" cy="521744"/>
          </a:xfrm>
          <a:prstGeom prst="rect">
            <a:avLst/>
          </a:prstGeom>
          <a:noFill/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初级专员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4046113" y="2345443"/>
            <a:ext cx="1634791" cy="521744"/>
          </a:xfrm>
          <a:prstGeom prst="rect">
            <a:avLst/>
          </a:prstGeom>
          <a:noFill/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明星专员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7865169" y="5154522"/>
            <a:ext cx="1634791" cy="521744"/>
          </a:xfrm>
          <a:prstGeom prst="rect">
            <a:avLst/>
          </a:prstGeom>
          <a:noFill/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初级代表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7405751" y="4408791"/>
            <a:ext cx="1634791" cy="521744"/>
          </a:xfrm>
          <a:prstGeom prst="rect">
            <a:avLst/>
          </a:prstGeom>
          <a:noFill/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协调代表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7041341" y="3718692"/>
            <a:ext cx="1634791" cy="521744"/>
          </a:xfrm>
          <a:prstGeom prst="rect">
            <a:avLst/>
          </a:prstGeom>
          <a:noFill/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销售组长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6725738" y="3046108"/>
            <a:ext cx="1634791" cy="521744"/>
          </a:xfrm>
          <a:prstGeom prst="rect">
            <a:avLst/>
          </a:prstGeom>
          <a:noFill/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销售经理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6385198" y="2373079"/>
            <a:ext cx="1634791" cy="521744"/>
          </a:xfrm>
          <a:prstGeom prst="rect">
            <a:avLst/>
          </a:prstGeom>
          <a:noFill/>
          <a:ln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销售总监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6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69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1" grpId="0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69" grpId="1" animBg="1"/>
      <p:bldP spid="69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圆角矩形 99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84E2"/>
              </a:solidFill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102" name="燕尾形 101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3" name="燕尾形 102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4" name="燕尾形 103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106" name="燕尾形 105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7" name="燕尾形 106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8" name="燕尾形 107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Impact MT Std" pitchFamily="34" charset="0"/>
                <a:ea typeface="微软雅黑" panose="020B0503020204020204" pitchFamily="34" charset="-122"/>
              </a:rPr>
              <a:t>明星团队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燕尾形 12"/>
          <p:cNvSpPr/>
          <p:nvPr/>
        </p:nvSpPr>
        <p:spPr>
          <a:xfrm>
            <a:off x="1815315" y="3307334"/>
            <a:ext cx="1088937" cy="1183631"/>
          </a:xfrm>
          <a:prstGeom prst="chevron">
            <a:avLst>
              <a:gd name="adj" fmla="val 5442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7" tIns="60939" rIns="121877" bIns="60939" anchor="ctr"/>
          <a:lstStyle/>
          <a:p>
            <a:pPr algn="ctr" defTabSz="1219200">
              <a:defRPr/>
            </a:pPr>
            <a:endParaRPr lang="zh-CN" altLang="en-US" sz="3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燕尾形 13"/>
          <p:cNvSpPr/>
          <p:nvPr/>
        </p:nvSpPr>
        <p:spPr>
          <a:xfrm>
            <a:off x="2915567" y="3298349"/>
            <a:ext cx="1090562" cy="1183631"/>
          </a:xfrm>
          <a:prstGeom prst="chevron">
            <a:avLst>
              <a:gd name="adj" fmla="val 5442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7" tIns="60939" rIns="121877" bIns="60939" anchor="ctr"/>
          <a:lstStyle/>
          <a:p>
            <a:pPr algn="ctr" defTabSz="1219200">
              <a:defRPr/>
            </a:pPr>
            <a:endParaRPr lang="zh-CN" altLang="en-US" sz="3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燕尾形 14"/>
          <p:cNvSpPr/>
          <p:nvPr/>
        </p:nvSpPr>
        <p:spPr>
          <a:xfrm>
            <a:off x="4015839" y="3288200"/>
            <a:ext cx="1090562" cy="1183631"/>
          </a:xfrm>
          <a:prstGeom prst="chevron">
            <a:avLst>
              <a:gd name="adj" fmla="val 5442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7" tIns="60939" rIns="121877" bIns="60939" anchor="ctr"/>
          <a:lstStyle/>
          <a:p>
            <a:pPr algn="ctr" defTabSz="1219200">
              <a:defRPr/>
            </a:pPr>
            <a:endParaRPr lang="zh-CN" altLang="en-US" sz="3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48331" y="2459828"/>
            <a:ext cx="1630933" cy="399117"/>
            <a:chOff x="742354" y="3409496"/>
            <a:chExt cx="2283238" cy="304468"/>
          </a:xfrm>
        </p:grpSpPr>
        <p:grpSp>
          <p:nvGrpSpPr>
            <p:cNvPr id="22" name="组合 21"/>
            <p:cNvGrpSpPr/>
            <p:nvPr/>
          </p:nvGrpSpPr>
          <p:grpSpPr>
            <a:xfrm>
              <a:off x="742354" y="3409496"/>
              <a:ext cx="2283238" cy="304468"/>
              <a:chOff x="2082599" y="3526811"/>
              <a:chExt cx="2897218" cy="386341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2082599" y="3526811"/>
                <a:ext cx="2897218" cy="386341"/>
                <a:chOff x="4100391" y="2499088"/>
                <a:chExt cx="6460480" cy="1941247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6" name="圆角矩形 25"/>
                <p:cNvSpPr/>
                <p:nvPr/>
              </p:nvSpPr>
              <p:spPr>
                <a:xfrm>
                  <a:off x="4100391" y="2499088"/>
                  <a:ext cx="6414046" cy="1941247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圆角矩形 26"/>
                <p:cNvSpPr/>
                <p:nvPr/>
              </p:nvSpPr>
              <p:spPr>
                <a:xfrm>
                  <a:off x="4142158" y="2499088"/>
                  <a:ext cx="6418713" cy="1931529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5" name="椭圆 24"/>
              <p:cNvSpPr/>
              <p:nvPr/>
            </p:nvSpPr>
            <p:spPr>
              <a:xfrm>
                <a:off x="2291156" y="3556153"/>
                <a:ext cx="497573" cy="30572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TextBox 74"/>
            <p:cNvSpPr txBox="1"/>
            <p:nvPr/>
          </p:nvSpPr>
          <p:spPr>
            <a:xfrm>
              <a:off x="1064323" y="3466223"/>
              <a:ext cx="1953064" cy="1707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600" kern="0" dirty="0" smtClean="0">
                  <a:solidFill>
                    <a:srgbClr val="454851"/>
                  </a:solidFill>
                </a:rPr>
                <a:t>入职我武</a:t>
              </a:r>
              <a:endParaRPr lang="zh-CN" altLang="en-US" sz="1600" kern="0" dirty="0">
                <a:solidFill>
                  <a:srgbClr val="45485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477402" y="2231549"/>
            <a:ext cx="2162416" cy="617881"/>
            <a:chOff x="413869" y="3219332"/>
            <a:chExt cx="3064559" cy="593582"/>
          </a:xfrm>
        </p:grpSpPr>
        <p:grpSp>
          <p:nvGrpSpPr>
            <p:cNvPr id="29" name="组合 28"/>
            <p:cNvGrpSpPr/>
            <p:nvPr/>
          </p:nvGrpSpPr>
          <p:grpSpPr>
            <a:xfrm>
              <a:off x="413869" y="3219332"/>
              <a:ext cx="2960957" cy="593582"/>
              <a:chOff x="1665781" y="3285519"/>
              <a:chExt cx="3757179" cy="753201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1665781" y="3285519"/>
                <a:ext cx="3757179" cy="753201"/>
                <a:chOff x="3170936" y="1286668"/>
                <a:chExt cx="8378093" cy="3784602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3" name="圆角矩形 32"/>
                <p:cNvSpPr/>
                <p:nvPr/>
              </p:nvSpPr>
              <p:spPr>
                <a:xfrm>
                  <a:off x="4304035" y="1286668"/>
                  <a:ext cx="641403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圆角矩形 33"/>
                <p:cNvSpPr/>
                <p:nvPr/>
              </p:nvSpPr>
              <p:spPr>
                <a:xfrm>
                  <a:off x="3170936" y="1286668"/>
                  <a:ext cx="8378093" cy="378460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2" name="椭圆 31"/>
              <p:cNvSpPr/>
              <p:nvPr/>
            </p:nvSpPr>
            <p:spPr>
              <a:xfrm>
                <a:off x="1803963" y="3391105"/>
                <a:ext cx="543372" cy="400933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" name="TextBox 81"/>
            <p:cNvSpPr txBox="1"/>
            <p:nvPr/>
          </p:nvSpPr>
          <p:spPr>
            <a:xfrm>
              <a:off x="794419" y="3314831"/>
              <a:ext cx="2684009" cy="4730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600" kern="0" dirty="0" smtClean="0">
                  <a:solidFill>
                    <a:srgbClr val="454851"/>
                  </a:solidFill>
                </a:rPr>
                <a:t>毕业于吉林农业</a:t>
              </a:r>
              <a:endParaRPr lang="en-US" altLang="zh-CN" sz="1600" kern="0" dirty="0" smtClean="0">
                <a:solidFill>
                  <a:srgbClr val="454851"/>
                </a:solidFill>
              </a:endParaRPr>
            </a:p>
            <a:p>
              <a:pPr>
                <a:defRPr/>
              </a:pPr>
              <a:r>
                <a:rPr lang="zh-CN" altLang="en-US" sz="1600" kern="0" dirty="0" smtClean="0">
                  <a:solidFill>
                    <a:srgbClr val="454851"/>
                  </a:solidFill>
                </a:rPr>
                <a:t>科技学院</a:t>
              </a:r>
              <a:endParaRPr lang="zh-CN" altLang="en-US" sz="1600" kern="0" dirty="0">
                <a:solidFill>
                  <a:srgbClr val="454851"/>
                </a:solidFill>
              </a:endParaRPr>
            </a:p>
          </p:txBody>
        </p:sp>
      </p:grpSp>
      <p:grpSp>
        <p:nvGrpSpPr>
          <p:cNvPr id="49" name="组合 48"/>
          <p:cNvGrpSpPr>
            <a:grpSpLocks noChangeAspect="1"/>
          </p:cNvGrpSpPr>
          <p:nvPr/>
        </p:nvGrpSpPr>
        <p:grpSpPr>
          <a:xfrm>
            <a:off x="6237763" y="2763284"/>
            <a:ext cx="2264382" cy="2161076"/>
            <a:chOff x="3197225" y="3458369"/>
            <a:chExt cx="533400" cy="487363"/>
          </a:xfrm>
          <a:solidFill>
            <a:schemeClr val="tx1"/>
          </a:solidFill>
        </p:grpSpPr>
        <p:sp>
          <p:nvSpPr>
            <p:cNvPr id="50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200">
                <a:defRPr/>
              </a:pPr>
              <a:endParaRPr lang="zh-CN" altLang="en-US" sz="3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313"/>
            <p:cNvSpPr/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200">
                <a:defRPr/>
              </a:pPr>
              <a:endParaRPr lang="zh-CN" altLang="en-US" sz="3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9697987" y="1691360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许恩涛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0384" y="3315587"/>
            <a:ext cx="1084931" cy="1182453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612781" y="3059785"/>
            <a:ext cx="8566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2016/10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597366" y="4549017"/>
            <a:ext cx="900274" cy="246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2016/11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713614" y="3033684"/>
            <a:ext cx="912802" cy="246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2017/7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806278" y="4540186"/>
            <a:ext cx="754842" cy="246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2018/2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046175" y="3006115"/>
            <a:ext cx="860176" cy="246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2020/1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燕尾形 67"/>
          <p:cNvSpPr/>
          <p:nvPr/>
        </p:nvSpPr>
        <p:spPr>
          <a:xfrm>
            <a:off x="5099377" y="3288199"/>
            <a:ext cx="1090562" cy="1183631"/>
          </a:xfrm>
          <a:prstGeom prst="chevron">
            <a:avLst>
              <a:gd name="adj" fmla="val 5442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7" tIns="60939" rIns="121877" bIns="60939" anchor="ctr"/>
          <a:lstStyle/>
          <a:p>
            <a:pPr algn="ctr" defTabSz="1219200">
              <a:defRPr/>
            </a:pPr>
            <a:endParaRPr lang="zh-CN" altLang="en-US" sz="3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580" y="2231782"/>
            <a:ext cx="3378684" cy="33786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0" name="圆角矩形 79"/>
          <p:cNvSpPr/>
          <p:nvPr/>
        </p:nvSpPr>
        <p:spPr>
          <a:xfrm>
            <a:off x="4856911" y="2474797"/>
            <a:ext cx="1620389" cy="397119"/>
          </a:xfrm>
          <a:prstGeom prst="roundRect">
            <a:avLst/>
          </a:prstGeom>
          <a:gradFill>
            <a:gsLst>
              <a:gs pos="42000">
                <a:srgbClr val="F0F0F0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4963770" y="2505109"/>
            <a:ext cx="280099" cy="31583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88900" dist="63500" dir="8100000" algn="tr" rotWithShape="0">
              <a:prstClr val="black">
                <a:alpha val="5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74"/>
          <p:cNvSpPr txBox="1"/>
          <p:nvPr/>
        </p:nvSpPr>
        <p:spPr>
          <a:xfrm>
            <a:off x="5134548" y="2570419"/>
            <a:ext cx="139508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600" kern="0" dirty="0" smtClean="0">
                <a:solidFill>
                  <a:srgbClr val="454851"/>
                </a:solidFill>
              </a:rPr>
              <a:t>销售经理</a:t>
            </a:r>
            <a:endParaRPr lang="zh-CN" altLang="en-US" sz="1600" kern="0" dirty="0">
              <a:solidFill>
                <a:srgbClr val="454851"/>
              </a:solidFill>
            </a:endParaRPr>
          </a:p>
        </p:txBody>
      </p:sp>
      <p:sp>
        <p:nvSpPr>
          <p:cNvPr id="83" name="圆角矩形 82"/>
          <p:cNvSpPr/>
          <p:nvPr/>
        </p:nvSpPr>
        <p:spPr>
          <a:xfrm>
            <a:off x="1248269" y="4888114"/>
            <a:ext cx="1620389" cy="397119"/>
          </a:xfrm>
          <a:prstGeom prst="roundRect">
            <a:avLst/>
          </a:prstGeom>
          <a:gradFill>
            <a:gsLst>
              <a:gs pos="42000">
                <a:srgbClr val="F0F0F0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1355128" y="4918426"/>
            <a:ext cx="280099" cy="31583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88900" dist="63500" dir="8100000" algn="tr" rotWithShape="0">
              <a:prstClr val="black">
                <a:alpha val="5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74"/>
          <p:cNvSpPr txBox="1"/>
          <p:nvPr/>
        </p:nvSpPr>
        <p:spPr>
          <a:xfrm>
            <a:off x="1467710" y="4962476"/>
            <a:ext cx="139508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600" kern="0" dirty="0" smtClean="0">
                <a:solidFill>
                  <a:srgbClr val="454851"/>
                </a:solidFill>
              </a:rPr>
              <a:t>协调代表</a:t>
            </a:r>
            <a:endParaRPr lang="zh-CN" altLang="en-US" sz="1600" kern="0" dirty="0">
              <a:solidFill>
                <a:srgbClr val="454851"/>
              </a:solidFill>
            </a:endParaRPr>
          </a:p>
        </p:txBody>
      </p:sp>
      <p:sp>
        <p:nvSpPr>
          <p:cNvPr id="86" name="圆角矩形 85"/>
          <p:cNvSpPr/>
          <p:nvPr/>
        </p:nvSpPr>
        <p:spPr>
          <a:xfrm>
            <a:off x="3343381" y="4877709"/>
            <a:ext cx="1620389" cy="397119"/>
          </a:xfrm>
          <a:prstGeom prst="roundRect">
            <a:avLst/>
          </a:prstGeom>
          <a:gradFill>
            <a:gsLst>
              <a:gs pos="42000">
                <a:srgbClr val="F0F0F0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3450240" y="4908021"/>
            <a:ext cx="280099" cy="31583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88900" dist="63500" dir="8100000" algn="tr" rotWithShape="0">
              <a:prstClr val="black">
                <a:alpha val="5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74"/>
          <p:cNvSpPr txBox="1"/>
          <p:nvPr/>
        </p:nvSpPr>
        <p:spPr>
          <a:xfrm>
            <a:off x="3562822" y="4952071"/>
            <a:ext cx="139508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600" kern="0" dirty="0" smtClean="0">
                <a:solidFill>
                  <a:srgbClr val="454851"/>
                </a:solidFill>
              </a:rPr>
              <a:t>销售组长</a:t>
            </a:r>
            <a:endParaRPr lang="zh-CN" altLang="en-US" sz="1600" kern="0" dirty="0">
              <a:solidFill>
                <a:srgbClr val="454851"/>
              </a:solidFill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圆角矩形 99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84E2"/>
              </a:solidFill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102" name="燕尾形 101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3" name="燕尾形 102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4" name="燕尾形 103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106" name="燕尾形 105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7" name="燕尾形 106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108" name="燕尾形 107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明星团队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609193" y="5019504"/>
            <a:ext cx="2131003" cy="478184"/>
            <a:chOff x="814328" y="3219334"/>
            <a:chExt cx="2266828" cy="432536"/>
          </a:xfrm>
        </p:grpSpPr>
        <p:grpSp>
          <p:nvGrpSpPr>
            <p:cNvPr id="13" name="组合 12"/>
            <p:cNvGrpSpPr/>
            <p:nvPr/>
          </p:nvGrpSpPr>
          <p:grpSpPr>
            <a:xfrm>
              <a:off x="814328" y="3219334"/>
              <a:ext cx="2266828" cy="432536"/>
              <a:chOff x="2173927" y="3285519"/>
              <a:chExt cx="2876395" cy="548848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2173927" y="3285519"/>
                <a:ext cx="2876395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圆角矩形 17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6" name="椭圆 15"/>
              <p:cNvSpPr/>
              <p:nvPr/>
            </p:nvSpPr>
            <p:spPr>
              <a:xfrm>
                <a:off x="2208700" y="3389371"/>
                <a:ext cx="464449" cy="392761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TextBox 95"/>
            <p:cNvSpPr txBox="1"/>
            <p:nvPr/>
          </p:nvSpPr>
          <p:spPr>
            <a:xfrm>
              <a:off x="1078809" y="3321111"/>
              <a:ext cx="1926671" cy="250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800" kern="0" dirty="0" smtClean="0">
                  <a:solidFill>
                    <a:srgbClr val="454851"/>
                  </a:solidFill>
                </a:rPr>
                <a:t>协调代表</a:t>
              </a:r>
              <a:endParaRPr lang="zh-CN" altLang="en-US" sz="1800" kern="0" dirty="0">
                <a:solidFill>
                  <a:srgbClr val="454851"/>
                </a:solidFill>
              </a:endParaRPr>
            </a:p>
          </p:txBody>
        </p:sp>
      </p:grpSp>
      <p:grpSp>
        <p:nvGrpSpPr>
          <p:cNvPr id="19" name="组合 18"/>
          <p:cNvGrpSpPr>
            <a:grpSpLocks noChangeAspect="1"/>
          </p:cNvGrpSpPr>
          <p:nvPr/>
        </p:nvGrpSpPr>
        <p:grpSpPr>
          <a:xfrm>
            <a:off x="6765596" y="2718614"/>
            <a:ext cx="2264382" cy="2161076"/>
            <a:chOff x="3197225" y="3458369"/>
            <a:chExt cx="533400" cy="487363"/>
          </a:xfrm>
          <a:solidFill>
            <a:schemeClr val="tx1"/>
          </a:solidFill>
        </p:grpSpPr>
        <p:sp>
          <p:nvSpPr>
            <p:cNvPr id="20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200">
                <a:defRPr/>
              </a:pPr>
              <a:endParaRPr lang="zh-CN" altLang="en-US" sz="3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313"/>
            <p:cNvSpPr/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200">
                <a:defRPr/>
              </a:pPr>
              <a:endParaRPr lang="zh-CN" altLang="en-US" sz="3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9652981" y="1721332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龚成艳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燕尾形 23"/>
          <p:cNvSpPr/>
          <p:nvPr/>
        </p:nvSpPr>
        <p:spPr>
          <a:xfrm>
            <a:off x="1242801" y="3307334"/>
            <a:ext cx="1088937" cy="1183631"/>
          </a:xfrm>
          <a:prstGeom prst="chevron">
            <a:avLst>
              <a:gd name="adj" fmla="val 5442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7" tIns="60939" rIns="121877" bIns="60939" anchor="ctr"/>
          <a:lstStyle/>
          <a:p>
            <a:pPr algn="ctr" defTabSz="1219200">
              <a:defRPr/>
            </a:pPr>
            <a:endParaRPr lang="zh-CN" altLang="en-US" sz="3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燕尾形 24"/>
          <p:cNvSpPr/>
          <p:nvPr/>
        </p:nvSpPr>
        <p:spPr>
          <a:xfrm>
            <a:off x="2202559" y="3307334"/>
            <a:ext cx="1090562" cy="1183631"/>
          </a:xfrm>
          <a:prstGeom prst="chevron">
            <a:avLst>
              <a:gd name="adj" fmla="val 5442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7" tIns="60939" rIns="121877" bIns="60939" anchor="ctr"/>
          <a:lstStyle/>
          <a:p>
            <a:pPr algn="ctr" defTabSz="1219200">
              <a:defRPr/>
            </a:pPr>
            <a:endParaRPr lang="zh-CN" altLang="en-US" sz="3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燕尾形 25"/>
          <p:cNvSpPr/>
          <p:nvPr/>
        </p:nvSpPr>
        <p:spPr>
          <a:xfrm>
            <a:off x="3162318" y="3307334"/>
            <a:ext cx="1090562" cy="1183631"/>
          </a:xfrm>
          <a:prstGeom prst="chevron">
            <a:avLst>
              <a:gd name="adj" fmla="val 5442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7" tIns="60939" rIns="121877" bIns="60939" anchor="ctr"/>
          <a:lstStyle/>
          <a:p>
            <a:pPr algn="ctr" defTabSz="1219200">
              <a:defRPr/>
            </a:pPr>
            <a:endParaRPr lang="zh-CN" altLang="en-US" sz="3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燕尾形 26"/>
          <p:cNvSpPr/>
          <p:nvPr/>
        </p:nvSpPr>
        <p:spPr>
          <a:xfrm>
            <a:off x="4087251" y="3307334"/>
            <a:ext cx="1090562" cy="1183631"/>
          </a:xfrm>
          <a:prstGeom prst="chevron">
            <a:avLst>
              <a:gd name="adj" fmla="val 5442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7" tIns="60939" rIns="121877" bIns="60939" anchor="ctr"/>
          <a:lstStyle/>
          <a:p>
            <a:pPr algn="ctr" defTabSz="1219200">
              <a:defRPr/>
            </a:pPr>
            <a:endParaRPr lang="zh-CN" altLang="en-US" sz="3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372238" y="4879690"/>
            <a:ext cx="1987209" cy="450243"/>
            <a:chOff x="814325" y="3219334"/>
            <a:chExt cx="2266826" cy="432536"/>
          </a:xfrm>
        </p:grpSpPr>
        <p:grpSp>
          <p:nvGrpSpPr>
            <p:cNvPr id="38" name="组合 37"/>
            <p:cNvGrpSpPr/>
            <p:nvPr/>
          </p:nvGrpSpPr>
          <p:grpSpPr>
            <a:xfrm>
              <a:off x="814325" y="3219334"/>
              <a:ext cx="2266826" cy="432536"/>
              <a:chOff x="2173923" y="3285519"/>
              <a:chExt cx="2876392" cy="548848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2173923" y="3285519"/>
                <a:ext cx="2876392" cy="548848"/>
                <a:chOff x="4304035" y="1286668"/>
                <a:chExt cx="641403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2" name="圆角矩形 41"/>
                <p:cNvSpPr/>
                <p:nvPr/>
              </p:nvSpPr>
              <p:spPr>
                <a:xfrm>
                  <a:off x="4304035" y="1286668"/>
                  <a:ext cx="641403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圆角矩形 42"/>
                <p:cNvSpPr/>
                <p:nvPr/>
              </p:nvSpPr>
              <p:spPr>
                <a:xfrm>
                  <a:off x="4351922" y="1373339"/>
                  <a:ext cx="632387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1" name="椭圆 40"/>
              <p:cNvSpPr/>
              <p:nvPr/>
            </p:nvSpPr>
            <p:spPr>
              <a:xfrm>
                <a:off x="2206076" y="3353475"/>
                <a:ext cx="441030" cy="400933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TextBox 81"/>
            <p:cNvSpPr txBox="1"/>
            <p:nvPr/>
          </p:nvSpPr>
          <p:spPr>
            <a:xfrm>
              <a:off x="1151216" y="3316058"/>
              <a:ext cx="1808518" cy="2364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600" kern="0" dirty="0" smtClean="0">
                  <a:solidFill>
                    <a:srgbClr val="454851"/>
                  </a:solidFill>
                </a:rPr>
                <a:t>入职我武</a:t>
              </a:r>
              <a:endParaRPr lang="zh-CN" altLang="en-US" sz="1600" kern="0" dirty="0">
                <a:solidFill>
                  <a:srgbClr val="45485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897963" y="2249649"/>
            <a:ext cx="2735671" cy="484182"/>
            <a:chOff x="814328" y="3219334"/>
            <a:chExt cx="2266829" cy="432536"/>
          </a:xfrm>
        </p:grpSpPr>
        <p:grpSp>
          <p:nvGrpSpPr>
            <p:cNvPr id="45" name="组合 44"/>
            <p:cNvGrpSpPr/>
            <p:nvPr/>
          </p:nvGrpSpPr>
          <p:grpSpPr>
            <a:xfrm>
              <a:off x="814328" y="3219334"/>
              <a:ext cx="2266829" cy="432536"/>
              <a:chOff x="2173927" y="3285519"/>
              <a:chExt cx="2876396" cy="548848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2173927" y="3285519"/>
                <a:ext cx="2876396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9" name="圆角矩形 48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圆角矩形 49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8" name="椭圆 47"/>
              <p:cNvSpPr/>
              <p:nvPr/>
            </p:nvSpPr>
            <p:spPr>
              <a:xfrm>
                <a:off x="2307129" y="3376773"/>
                <a:ext cx="392761" cy="392761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TextBox 88"/>
            <p:cNvSpPr txBox="1"/>
            <p:nvPr/>
          </p:nvSpPr>
          <p:spPr>
            <a:xfrm>
              <a:off x="1213371" y="3324963"/>
              <a:ext cx="1847692" cy="2199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600" kern="0" dirty="0" smtClean="0">
                  <a:solidFill>
                    <a:srgbClr val="454851"/>
                  </a:solidFill>
                </a:rPr>
                <a:t>全国销量前</a:t>
              </a:r>
              <a:r>
                <a:rPr lang="zh-CN" altLang="en-US" sz="1600" kern="0" dirty="0">
                  <a:solidFill>
                    <a:srgbClr val="454851"/>
                  </a:solidFill>
                </a:rPr>
                <a:t>十名</a:t>
              </a:r>
              <a:endParaRPr lang="zh-CN" altLang="en-US" sz="1600" kern="0" dirty="0">
                <a:solidFill>
                  <a:srgbClr val="454851"/>
                </a:solidFill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1057330" y="3014759"/>
            <a:ext cx="800340" cy="246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2016/7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087267" y="4505113"/>
            <a:ext cx="900274" cy="246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2016/12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019549" y="4462161"/>
            <a:ext cx="754842" cy="246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2020/5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61883" y="2424717"/>
            <a:ext cx="2505050" cy="33331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6" name="组合 55"/>
          <p:cNvGrpSpPr/>
          <p:nvPr/>
        </p:nvGrpSpPr>
        <p:grpSpPr>
          <a:xfrm>
            <a:off x="516962" y="2136797"/>
            <a:ext cx="2362969" cy="617881"/>
            <a:chOff x="413869" y="3219332"/>
            <a:chExt cx="3064559" cy="593582"/>
          </a:xfrm>
        </p:grpSpPr>
        <p:grpSp>
          <p:nvGrpSpPr>
            <p:cNvPr id="57" name="组合 56"/>
            <p:cNvGrpSpPr/>
            <p:nvPr/>
          </p:nvGrpSpPr>
          <p:grpSpPr>
            <a:xfrm>
              <a:off x="413869" y="3219332"/>
              <a:ext cx="2960957" cy="593582"/>
              <a:chOff x="1665781" y="3285519"/>
              <a:chExt cx="3757179" cy="753201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1665781" y="3285519"/>
                <a:ext cx="3757179" cy="753201"/>
                <a:chOff x="3170936" y="1286668"/>
                <a:chExt cx="8378093" cy="3784602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1" name="圆角矩形 60"/>
                <p:cNvSpPr/>
                <p:nvPr/>
              </p:nvSpPr>
              <p:spPr>
                <a:xfrm>
                  <a:off x="4304035" y="1286668"/>
                  <a:ext cx="641403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" name="圆角矩形 61"/>
                <p:cNvSpPr/>
                <p:nvPr/>
              </p:nvSpPr>
              <p:spPr>
                <a:xfrm>
                  <a:off x="3170936" y="1286668"/>
                  <a:ext cx="8378093" cy="378460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0" name="椭圆 59"/>
              <p:cNvSpPr/>
              <p:nvPr/>
            </p:nvSpPr>
            <p:spPr>
              <a:xfrm>
                <a:off x="1803963" y="3391105"/>
                <a:ext cx="543372" cy="400933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TextBox 81"/>
            <p:cNvSpPr txBox="1"/>
            <p:nvPr/>
          </p:nvSpPr>
          <p:spPr>
            <a:xfrm>
              <a:off x="794419" y="3314831"/>
              <a:ext cx="2684009" cy="4730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600" kern="0" dirty="0" smtClean="0">
                  <a:solidFill>
                    <a:srgbClr val="454851"/>
                  </a:solidFill>
                </a:rPr>
                <a:t>毕业于云南中医</a:t>
              </a:r>
              <a:endParaRPr lang="en-US" altLang="zh-CN" sz="1600" kern="0" dirty="0" smtClean="0">
                <a:solidFill>
                  <a:srgbClr val="454851"/>
                </a:solidFill>
              </a:endParaRPr>
            </a:p>
            <a:p>
              <a:pPr>
                <a:defRPr/>
              </a:pPr>
              <a:r>
                <a:rPr lang="zh-CN" altLang="en-US" sz="1600" kern="0" dirty="0" smtClean="0">
                  <a:solidFill>
                    <a:srgbClr val="454851"/>
                  </a:solidFill>
                </a:rPr>
                <a:t>药大学</a:t>
              </a:r>
              <a:endParaRPr lang="zh-CN" altLang="en-US" sz="1600" kern="0" dirty="0">
                <a:solidFill>
                  <a:srgbClr val="454851"/>
                </a:solidFill>
              </a:endParaRPr>
            </a:p>
          </p:txBody>
        </p:sp>
      </p:grpSp>
      <p:sp>
        <p:nvSpPr>
          <p:cNvPr id="63" name="燕尾形 62"/>
          <p:cNvSpPr/>
          <p:nvPr/>
        </p:nvSpPr>
        <p:spPr>
          <a:xfrm>
            <a:off x="5017467" y="3288101"/>
            <a:ext cx="1090562" cy="1183631"/>
          </a:xfrm>
          <a:prstGeom prst="chevron">
            <a:avLst>
              <a:gd name="adj" fmla="val 5442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7" tIns="60939" rIns="121877" bIns="60939" anchor="ctr"/>
          <a:lstStyle/>
          <a:p>
            <a:pPr algn="ctr" defTabSz="1219200">
              <a:defRPr/>
            </a:pPr>
            <a:endParaRPr lang="zh-CN" altLang="en-US" sz="3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192580" y="3020874"/>
            <a:ext cx="754842" cy="246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029721" y="6511139"/>
            <a:ext cx="784858" cy="7851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90343" y="5830292"/>
            <a:ext cx="336533" cy="3366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48867" y="5559889"/>
            <a:ext cx="705179" cy="70543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944533" y="393654"/>
            <a:ext cx="297332" cy="2974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598357" y="6065347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707934" y="5932682"/>
            <a:ext cx="693339" cy="69358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96025" y="6352833"/>
            <a:ext cx="422350" cy="42250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64156" y="6108424"/>
            <a:ext cx="211174" cy="21125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384828" y="-1044517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963205" y="-226068"/>
            <a:ext cx="840003" cy="84030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957042" y="-349984"/>
            <a:ext cx="1186929" cy="11873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985931" y="-70906"/>
            <a:ext cx="914069" cy="9144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156767" y="-1067494"/>
            <a:ext cx="1571806" cy="15723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096933" y="546054"/>
            <a:ext cx="297332" cy="29744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0" name="TextBox 12"/>
          <p:cNvSpPr txBox="1"/>
          <p:nvPr/>
        </p:nvSpPr>
        <p:spPr>
          <a:xfrm>
            <a:off x="5508605" y="3158675"/>
            <a:ext cx="1203359" cy="3282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2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5243194" y="1225008"/>
            <a:ext cx="1734181" cy="1734808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508000" dist="254000" dir="78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8"/>
          <p:cNvSpPr>
            <a:spLocks noChangeArrowheads="1"/>
          </p:cNvSpPr>
          <p:nvPr/>
        </p:nvSpPr>
        <p:spPr bwMode="auto">
          <a:xfrm>
            <a:off x="4192235" y="3651174"/>
            <a:ext cx="3812293" cy="92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13" tIns="45707" rIns="91413" bIns="45707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招聘计划</a:t>
            </a:r>
            <a:endParaRPr lang="en-US" sz="5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53" name="矩形 51"/>
          <p:cNvSpPr>
            <a:spLocks noChangeArrowheads="1"/>
          </p:cNvSpPr>
          <p:nvPr/>
        </p:nvSpPr>
        <p:spPr bwMode="auto">
          <a:xfrm>
            <a:off x="4419195" y="4706618"/>
            <a:ext cx="3382180" cy="52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13" tIns="45707" rIns="91413" bIns="45707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Talent Program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KSO_Shape"/>
          <p:cNvSpPr/>
          <p:nvPr/>
        </p:nvSpPr>
        <p:spPr bwMode="auto">
          <a:xfrm>
            <a:off x="5542348" y="1693680"/>
            <a:ext cx="1114719" cy="765714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3000" fill="hold" nodeType="withEffect">
                                  <p:stCondLst>
                                    <p:cond delay="4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3000" fill="hold" nodeType="withEffect">
                                  <p:stCondLst>
                                    <p:cond delay="8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"/>
                            </p:stCondLst>
                            <p:childTnLst>
                              <p:par>
                                <p:cTn id="6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emph" presetSubtype="0" repeatCount="3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6" presetClass="emph" presetSubtype="0" repeatCount="3000" fill="hold" nodeType="withEffect">
                                  <p:stCondLst>
                                    <p:cond delay="7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"/>
                            </p:stCondLst>
                            <p:childTnLst>
                              <p:par>
                                <p:cTn id="10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6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2" grpId="0" bldLvl="0" autoUpdateAnimBg="0"/>
      <p:bldP spid="53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圆角矩形 63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84E2"/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66" name="燕尾形 65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67" name="燕尾形 66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68" name="燕尾形 67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70" name="燕尾形 69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71" name="燕尾形 70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72" name="燕尾形 71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2684E2"/>
                </a:solidFill>
                <a:latin typeface="Impact MT Std" pitchFamily="34" charset="0"/>
                <a:ea typeface="微软雅黑" panose="020B0503020204020204" pitchFamily="34" charset="-122"/>
              </a:rPr>
              <a:t>招聘</a:t>
            </a:r>
            <a:r>
              <a:rPr lang="zh-CN" altLang="en-US" sz="2000" b="1" dirty="0" smtClean="0">
                <a:solidFill>
                  <a:srgbClr val="2684E2"/>
                </a:solidFill>
                <a:latin typeface="Impact MT Std" pitchFamily="34" charset="0"/>
                <a:ea typeface="微软雅黑" panose="020B0503020204020204" pitchFamily="34" charset="-122"/>
              </a:rPr>
              <a:t>计划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13011" y="1340768"/>
          <a:ext cx="10372450" cy="1392288"/>
        </p:xfrm>
        <a:graphic>
          <a:graphicData uri="http://schemas.openxmlformats.org/drawingml/2006/table">
            <a:tbl>
              <a:tblPr>
                <a:effectLst/>
                <a:tableStyleId>{2D5ABB26-0587-4C30-8999-92F81FD0307C}</a:tableStyleId>
              </a:tblPr>
              <a:tblGrid>
                <a:gridCol w="2293203"/>
                <a:gridCol w="1897275"/>
                <a:gridCol w="6181972"/>
              </a:tblGrid>
              <a:tr h="771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职位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工作地点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岗位要求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20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医学信息沟通专员</a:t>
                      </a:r>
                      <a:endParaRPr kumimoji="0" lang="zh-CN" altLang="en-US" sz="16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1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根据意愿地分配</a:t>
                      </a:r>
                      <a:endParaRPr kumimoji="0" lang="zh-CN" altLang="en-US" sz="16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1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专业不限，生物学类、药学类、化工与制药类、食品科学类、农林科学类、营销类等专业优先</a:t>
                      </a:r>
                      <a:endParaRPr kumimoji="0" lang="zh-CN" altLang="en-US" sz="16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1E8"/>
                    </a:solidFill>
                  </a:tcPr>
                </a:tc>
              </a:tr>
            </a:tbl>
          </a:graphicData>
        </a:graphic>
      </p:graphicFrame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7624" y="795337"/>
            <a:ext cx="7019925" cy="526732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圆角矩形 63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84E2"/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66" name="燕尾形 65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67" name="燕尾形 66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68" name="燕尾形 67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70" name="燕尾形 69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71" name="燕尾形 70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72" name="燕尾形 71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公司福利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42"/>
          <p:cNvSpPr>
            <a:spLocks noChangeArrowheads="1"/>
          </p:cNvSpPr>
          <p:nvPr/>
        </p:nvSpPr>
        <p:spPr bwMode="auto">
          <a:xfrm>
            <a:off x="883003" y="3214821"/>
            <a:ext cx="10153128" cy="1618535"/>
          </a:xfrm>
          <a:custGeom>
            <a:avLst/>
            <a:gdLst>
              <a:gd name="T0" fmla="*/ 500615 w 19135506"/>
              <a:gd name="T1" fmla="*/ 50304 h 3938179"/>
              <a:gd name="T2" fmla="*/ 517685 w 19135506"/>
              <a:gd name="T3" fmla="*/ 77488 h 3938179"/>
              <a:gd name="T4" fmla="*/ 527431 w 19135506"/>
              <a:gd name="T5" fmla="*/ 81394 h 3938179"/>
              <a:gd name="T6" fmla="*/ 539355 w 19135506"/>
              <a:gd name="T7" fmla="*/ 99966 h 3938179"/>
              <a:gd name="T8" fmla="*/ 552016 w 19135506"/>
              <a:gd name="T9" fmla="*/ 185183 h 3938179"/>
              <a:gd name="T10" fmla="*/ 563186 w 19135506"/>
              <a:gd name="T11" fmla="*/ 181953 h 3938179"/>
              <a:gd name="T12" fmla="*/ 580094 w 19135506"/>
              <a:gd name="T13" fmla="*/ 219526 h 3938179"/>
              <a:gd name="T14" fmla="*/ 659399 w 19135506"/>
              <a:gd name="T15" fmla="*/ 170504 h 3938179"/>
              <a:gd name="T16" fmla="*/ 705860 w 19135506"/>
              <a:gd name="T17" fmla="*/ 178250 h 3938179"/>
              <a:gd name="T18" fmla="*/ 721934 w 19135506"/>
              <a:gd name="T19" fmla="*/ 196967 h 3938179"/>
              <a:gd name="T20" fmla="*/ 774985 w 19135506"/>
              <a:gd name="T21" fmla="*/ 212288 h 3938179"/>
              <a:gd name="T22" fmla="*/ 786832 w 19135506"/>
              <a:gd name="T23" fmla="*/ 157266 h 3938179"/>
              <a:gd name="T24" fmla="*/ 796925 w 19135506"/>
              <a:gd name="T25" fmla="*/ 182404 h 3938179"/>
              <a:gd name="T26" fmla="*/ 824757 w 19135506"/>
              <a:gd name="T27" fmla="*/ 198030 h 3938179"/>
              <a:gd name="T28" fmla="*/ 844528 w 19135506"/>
              <a:gd name="T29" fmla="*/ 150553 h 3938179"/>
              <a:gd name="T30" fmla="*/ 883348 w 19135506"/>
              <a:gd name="T31" fmla="*/ 196532 h 3938179"/>
              <a:gd name="T32" fmla="*/ 898674 w 19135506"/>
              <a:gd name="T33" fmla="*/ 194726 h 3938179"/>
              <a:gd name="T34" fmla="*/ 913549 w 19135506"/>
              <a:gd name="T35" fmla="*/ 92324 h 3938179"/>
              <a:gd name="T36" fmla="*/ 935157 w 19135506"/>
              <a:gd name="T37" fmla="*/ 166811 h 3938179"/>
              <a:gd name="T38" fmla="*/ 964097 w 19135506"/>
              <a:gd name="T39" fmla="*/ 190325 h 3938179"/>
              <a:gd name="T40" fmla="*/ 994421 w 19135506"/>
              <a:gd name="T41" fmla="*/ 172617 h 3938179"/>
              <a:gd name="T42" fmla="*/ 1016901 w 19135506"/>
              <a:gd name="T43" fmla="*/ 175412 h 3938179"/>
              <a:gd name="T44" fmla="*/ 1037886 w 19135506"/>
              <a:gd name="T45" fmla="*/ 63386 h 3938179"/>
              <a:gd name="T46" fmla="*/ 1047322 w 19135506"/>
              <a:gd name="T47" fmla="*/ 41472 h 3938179"/>
              <a:gd name="T48" fmla="*/ 1062414 w 19135506"/>
              <a:gd name="T49" fmla="*/ 90708 h 3938179"/>
              <a:gd name="T50" fmla="*/ 1071985 w 19135506"/>
              <a:gd name="T51" fmla="*/ 81750 h 3938179"/>
              <a:gd name="T52" fmla="*/ 1085020 w 19135506"/>
              <a:gd name="T53" fmla="*/ 112558 h 3938179"/>
              <a:gd name="T54" fmla="*/ 1097476 w 19135506"/>
              <a:gd name="T55" fmla="*/ 165692 h 3938179"/>
              <a:gd name="T56" fmla="*/ 1110163 w 19135506"/>
              <a:gd name="T57" fmla="*/ 181167 h 3938179"/>
              <a:gd name="T58" fmla="*/ 1147703 w 19135506"/>
              <a:gd name="T59" fmla="*/ 162867 h 3938179"/>
              <a:gd name="T60" fmla="*/ 1215144 w 19135506"/>
              <a:gd name="T61" fmla="*/ 155605 h 3938179"/>
              <a:gd name="T62" fmla="*/ 1239661 w 19135506"/>
              <a:gd name="T63" fmla="*/ 185429 h 3938179"/>
              <a:gd name="T64" fmla="*/ 1281621 w 19135506"/>
              <a:gd name="T65" fmla="*/ 163557 h 3938179"/>
              <a:gd name="T66" fmla="*/ 1294954 w 19135506"/>
              <a:gd name="T67" fmla="*/ 185197 h 3938179"/>
              <a:gd name="T68" fmla="*/ 1334126 w 19135506"/>
              <a:gd name="T69" fmla="*/ 224015 h 3938179"/>
              <a:gd name="T70" fmla="*/ 1357160 w 19135506"/>
              <a:gd name="T71" fmla="*/ 229387 h 3938179"/>
              <a:gd name="T72" fmla="*/ 1380389 w 19135506"/>
              <a:gd name="T73" fmla="*/ 230043 h 3938179"/>
              <a:gd name="T74" fmla="*/ 1431097 w 19135506"/>
              <a:gd name="T75" fmla="*/ 195218 h 3938179"/>
              <a:gd name="T76" fmla="*/ 1455301 w 19135506"/>
              <a:gd name="T77" fmla="*/ 213884 h 3938179"/>
              <a:gd name="T78" fmla="*/ 1470519 w 19135506"/>
              <a:gd name="T79" fmla="*/ 244034 h 3938179"/>
              <a:gd name="T80" fmla="*/ 1477802 w 19135506"/>
              <a:gd name="T81" fmla="*/ 305497 h 3938179"/>
              <a:gd name="T82" fmla="*/ 6692 w 19135506"/>
              <a:gd name="T83" fmla="*/ 282686 h 3938179"/>
              <a:gd name="T84" fmla="*/ 59503 w 19135506"/>
              <a:gd name="T85" fmla="*/ 251159 h 3938179"/>
              <a:gd name="T86" fmla="*/ 100018 w 19135506"/>
              <a:gd name="T87" fmla="*/ 289479 h 3938179"/>
              <a:gd name="T88" fmla="*/ 129139 w 19135506"/>
              <a:gd name="T89" fmla="*/ 245980 h 3938179"/>
              <a:gd name="T90" fmla="*/ 173058 w 19135506"/>
              <a:gd name="T91" fmla="*/ 228685 h 3938179"/>
              <a:gd name="T92" fmla="*/ 212211 w 19135506"/>
              <a:gd name="T93" fmla="*/ 245926 h 3938179"/>
              <a:gd name="T94" fmla="*/ 234140 w 19135506"/>
              <a:gd name="T95" fmla="*/ 187835 h 3938179"/>
              <a:gd name="T96" fmla="*/ 279744 w 19135506"/>
              <a:gd name="T97" fmla="*/ 164895 h 3938179"/>
              <a:gd name="T98" fmla="*/ 298776 w 19135506"/>
              <a:gd name="T99" fmla="*/ 214716 h 3938179"/>
              <a:gd name="T100" fmla="*/ 307400 w 19135506"/>
              <a:gd name="T101" fmla="*/ 212016 h 3938179"/>
              <a:gd name="T102" fmla="*/ 323543 w 19135506"/>
              <a:gd name="T103" fmla="*/ 104476 h 3938179"/>
              <a:gd name="T104" fmla="*/ 349715 w 19135506"/>
              <a:gd name="T105" fmla="*/ 102498 h 3938179"/>
              <a:gd name="T106" fmla="*/ 370361 w 19135506"/>
              <a:gd name="T107" fmla="*/ 176679 h 3938179"/>
              <a:gd name="T108" fmla="*/ 384774 w 19135506"/>
              <a:gd name="T109" fmla="*/ 211102 h 3938179"/>
              <a:gd name="T110" fmla="*/ 419622 w 19135506"/>
              <a:gd name="T111" fmla="*/ 175616 h 3938179"/>
              <a:gd name="T112" fmla="*/ 432774 w 19135506"/>
              <a:gd name="T113" fmla="*/ 172941 h 3938179"/>
              <a:gd name="T114" fmla="*/ 472040 w 19135506"/>
              <a:gd name="T115" fmla="*/ 197165 h 3938179"/>
              <a:gd name="T116" fmla="*/ 483609 w 19135506"/>
              <a:gd name="T117" fmla="*/ 29819 h 393817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9135506"/>
              <a:gd name="T178" fmla="*/ 0 h 3938179"/>
              <a:gd name="T179" fmla="*/ 19135506 w 19135506"/>
              <a:gd name="T180" fmla="*/ 3938179 h 3938179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9135506" h="3938179">
                <a:moveTo>
                  <a:pt x="6319584" y="0"/>
                </a:moveTo>
                <a:lnTo>
                  <a:pt x="6354329" y="0"/>
                </a:lnTo>
                <a:lnTo>
                  <a:pt x="6354329" y="316483"/>
                </a:lnTo>
                <a:lnTo>
                  <a:pt x="6369961" y="316483"/>
                </a:lnTo>
                <a:lnTo>
                  <a:pt x="6369961" y="339400"/>
                </a:lnTo>
                <a:lnTo>
                  <a:pt x="6385783" y="339400"/>
                </a:lnTo>
                <a:lnTo>
                  <a:pt x="6385783" y="355114"/>
                </a:lnTo>
                <a:lnTo>
                  <a:pt x="6401890" y="355114"/>
                </a:lnTo>
                <a:lnTo>
                  <a:pt x="6401890" y="384400"/>
                </a:lnTo>
                <a:lnTo>
                  <a:pt x="6432022" y="384400"/>
                </a:lnTo>
                <a:lnTo>
                  <a:pt x="6432022" y="410662"/>
                </a:lnTo>
                <a:lnTo>
                  <a:pt x="6460211" y="410662"/>
                </a:lnTo>
                <a:lnTo>
                  <a:pt x="6460211" y="648473"/>
                </a:lnTo>
                <a:lnTo>
                  <a:pt x="6515492" y="648473"/>
                </a:lnTo>
                <a:lnTo>
                  <a:pt x="6515492" y="667492"/>
                </a:lnTo>
                <a:lnTo>
                  <a:pt x="6534331" y="667492"/>
                </a:lnTo>
                <a:lnTo>
                  <a:pt x="6534331" y="818313"/>
                </a:lnTo>
                <a:lnTo>
                  <a:pt x="6564496" y="818313"/>
                </a:lnTo>
                <a:lnTo>
                  <a:pt x="6564496" y="1099760"/>
                </a:lnTo>
                <a:lnTo>
                  <a:pt x="6589473" y="1099760"/>
                </a:lnTo>
                <a:lnTo>
                  <a:pt x="6589473" y="1065371"/>
                </a:lnTo>
                <a:lnTo>
                  <a:pt x="6622386" y="1065371"/>
                </a:lnTo>
                <a:lnTo>
                  <a:pt x="6622386" y="1033136"/>
                </a:lnTo>
                <a:lnTo>
                  <a:pt x="6654607" y="1033136"/>
                </a:lnTo>
                <a:lnTo>
                  <a:pt x="6654607" y="998898"/>
                </a:lnTo>
                <a:lnTo>
                  <a:pt x="6680488" y="998898"/>
                </a:lnTo>
                <a:lnTo>
                  <a:pt x="6680488" y="977694"/>
                </a:lnTo>
                <a:lnTo>
                  <a:pt x="6701683" y="977694"/>
                </a:lnTo>
                <a:lnTo>
                  <a:pt x="6701683" y="927363"/>
                </a:lnTo>
                <a:lnTo>
                  <a:pt x="6718882" y="927363"/>
                </a:lnTo>
                <a:lnTo>
                  <a:pt x="6718882" y="739185"/>
                </a:lnTo>
                <a:lnTo>
                  <a:pt x="6757099" y="739185"/>
                </a:lnTo>
                <a:lnTo>
                  <a:pt x="6757099" y="927363"/>
                </a:lnTo>
                <a:lnTo>
                  <a:pt x="6764219" y="927363"/>
                </a:lnTo>
                <a:lnTo>
                  <a:pt x="6764219" y="977694"/>
                </a:lnTo>
                <a:lnTo>
                  <a:pt x="6791055" y="977694"/>
                </a:lnTo>
                <a:lnTo>
                  <a:pt x="6791055" y="1025880"/>
                </a:lnTo>
                <a:lnTo>
                  <a:pt x="6806253" y="1025880"/>
                </a:lnTo>
                <a:lnTo>
                  <a:pt x="6806253" y="1049254"/>
                </a:lnTo>
                <a:lnTo>
                  <a:pt x="6819501" y="1049254"/>
                </a:lnTo>
                <a:lnTo>
                  <a:pt x="6819501" y="1092459"/>
                </a:lnTo>
                <a:lnTo>
                  <a:pt x="6839583" y="1092459"/>
                </a:lnTo>
                <a:lnTo>
                  <a:pt x="6839583" y="1126848"/>
                </a:lnTo>
                <a:lnTo>
                  <a:pt x="6859609" y="1126848"/>
                </a:lnTo>
                <a:lnTo>
                  <a:pt x="6859609" y="1163504"/>
                </a:lnTo>
                <a:lnTo>
                  <a:pt x="6870111" y="1163504"/>
                </a:lnTo>
                <a:lnTo>
                  <a:pt x="6870111" y="1193472"/>
                </a:lnTo>
                <a:lnTo>
                  <a:pt x="6886710" y="1193472"/>
                </a:lnTo>
                <a:lnTo>
                  <a:pt x="6886710" y="1241070"/>
                </a:lnTo>
                <a:lnTo>
                  <a:pt x="6916818" y="1241070"/>
                </a:lnTo>
                <a:lnTo>
                  <a:pt x="6916818" y="1288668"/>
                </a:lnTo>
                <a:lnTo>
                  <a:pt x="6960129" y="1288668"/>
                </a:lnTo>
                <a:lnTo>
                  <a:pt x="6960129" y="1886191"/>
                </a:lnTo>
                <a:lnTo>
                  <a:pt x="6989671" y="1886191"/>
                </a:lnTo>
                <a:lnTo>
                  <a:pt x="6989671" y="1920580"/>
                </a:lnTo>
                <a:lnTo>
                  <a:pt x="7012253" y="1920580"/>
                </a:lnTo>
                <a:lnTo>
                  <a:pt x="7012253" y="1981768"/>
                </a:lnTo>
                <a:lnTo>
                  <a:pt x="7029883" y="1981768"/>
                </a:lnTo>
                <a:lnTo>
                  <a:pt x="7029883" y="2075133"/>
                </a:lnTo>
                <a:lnTo>
                  <a:pt x="7046855" y="2075133"/>
                </a:lnTo>
                <a:lnTo>
                  <a:pt x="7046855" y="2513674"/>
                </a:lnTo>
                <a:lnTo>
                  <a:pt x="7097072" y="2513674"/>
                </a:lnTo>
                <a:lnTo>
                  <a:pt x="7097072" y="2455847"/>
                </a:lnTo>
                <a:lnTo>
                  <a:pt x="7123518" y="2455847"/>
                </a:lnTo>
                <a:lnTo>
                  <a:pt x="7123518" y="2387208"/>
                </a:lnTo>
                <a:lnTo>
                  <a:pt x="7152441" y="2387208"/>
                </a:lnTo>
                <a:lnTo>
                  <a:pt x="7152441" y="2313179"/>
                </a:lnTo>
                <a:lnTo>
                  <a:pt x="7169286" y="2313179"/>
                </a:lnTo>
                <a:lnTo>
                  <a:pt x="7169286" y="2283792"/>
                </a:lnTo>
                <a:lnTo>
                  <a:pt x="7186283" y="2283792"/>
                </a:lnTo>
                <a:lnTo>
                  <a:pt x="7186283" y="2251411"/>
                </a:lnTo>
                <a:lnTo>
                  <a:pt x="7203653" y="2251411"/>
                </a:lnTo>
                <a:lnTo>
                  <a:pt x="7203653" y="2283792"/>
                </a:lnTo>
                <a:lnTo>
                  <a:pt x="7220650" y="2283792"/>
                </a:lnTo>
                <a:lnTo>
                  <a:pt x="7220650" y="2313179"/>
                </a:lnTo>
                <a:lnTo>
                  <a:pt x="7235034" y="2313179"/>
                </a:lnTo>
                <a:lnTo>
                  <a:pt x="7235034" y="2345559"/>
                </a:lnTo>
                <a:lnTo>
                  <a:pt x="7267664" y="2345559"/>
                </a:lnTo>
                <a:lnTo>
                  <a:pt x="7267664" y="2407034"/>
                </a:lnTo>
                <a:lnTo>
                  <a:pt x="7301127" y="2407034"/>
                </a:lnTo>
                <a:lnTo>
                  <a:pt x="7301127" y="2467288"/>
                </a:lnTo>
                <a:lnTo>
                  <a:pt x="7330066" y="2467288"/>
                </a:lnTo>
                <a:lnTo>
                  <a:pt x="7330066" y="2525471"/>
                </a:lnTo>
                <a:lnTo>
                  <a:pt x="7366102" y="2525471"/>
                </a:lnTo>
                <a:lnTo>
                  <a:pt x="7366102" y="2577376"/>
                </a:lnTo>
                <a:lnTo>
                  <a:pt x="7395646" y="2577376"/>
                </a:lnTo>
                <a:lnTo>
                  <a:pt x="7395646" y="2671388"/>
                </a:lnTo>
                <a:lnTo>
                  <a:pt x="7464760" y="2671388"/>
                </a:lnTo>
                <a:lnTo>
                  <a:pt x="7464760" y="2810898"/>
                </a:lnTo>
                <a:lnTo>
                  <a:pt x="7485849" y="2810898"/>
                </a:lnTo>
                <a:lnTo>
                  <a:pt x="7485849" y="2829917"/>
                </a:lnTo>
                <a:lnTo>
                  <a:pt x="7683404" y="2829917"/>
                </a:lnTo>
                <a:lnTo>
                  <a:pt x="7683404" y="2787266"/>
                </a:lnTo>
                <a:lnTo>
                  <a:pt x="7728750" y="2787266"/>
                </a:lnTo>
                <a:lnTo>
                  <a:pt x="7728750" y="2297834"/>
                </a:lnTo>
                <a:lnTo>
                  <a:pt x="7959101" y="2297834"/>
                </a:lnTo>
                <a:lnTo>
                  <a:pt x="7959101" y="2268896"/>
                </a:lnTo>
                <a:lnTo>
                  <a:pt x="7971553" y="2268896"/>
                </a:lnTo>
                <a:lnTo>
                  <a:pt x="7971553" y="2230947"/>
                </a:lnTo>
                <a:lnTo>
                  <a:pt x="8007769" y="2230947"/>
                </a:lnTo>
                <a:lnTo>
                  <a:pt x="8007769" y="2184280"/>
                </a:lnTo>
                <a:lnTo>
                  <a:pt x="8468472" y="2184280"/>
                </a:lnTo>
                <a:lnTo>
                  <a:pt x="8468472" y="2197978"/>
                </a:lnTo>
                <a:lnTo>
                  <a:pt x="8509244" y="2197978"/>
                </a:lnTo>
                <a:lnTo>
                  <a:pt x="8509244" y="2216997"/>
                </a:lnTo>
                <a:lnTo>
                  <a:pt x="8530734" y="2216997"/>
                </a:lnTo>
                <a:lnTo>
                  <a:pt x="8530734" y="2243731"/>
                </a:lnTo>
                <a:lnTo>
                  <a:pt x="8559315" y="2243731"/>
                </a:lnTo>
                <a:lnTo>
                  <a:pt x="8559315" y="2353512"/>
                </a:lnTo>
                <a:lnTo>
                  <a:pt x="8698824" y="2353512"/>
                </a:lnTo>
                <a:lnTo>
                  <a:pt x="8698824" y="2268897"/>
                </a:lnTo>
                <a:lnTo>
                  <a:pt x="8814000" y="2268897"/>
                </a:lnTo>
                <a:lnTo>
                  <a:pt x="8814000" y="2119653"/>
                </a:lnTo>
                <a:lnTo>
                  <a:pt x="9026510" y="2119653"/>
                </a:lnTo>
                <a:lnTo>
                  <a:pt x="9026510" y="2268897"/>
                </a:lnTo>
                <a:lnTo>
                  <a:pt x="9026510" y="2297835"/>
                </a:lnTo>
                <a:lnTo>
                  <a:pt x="9108806" y="2297835"/>
                </a:lnTo>
                <a:lnTo>
                  <a:pt x="9108806" y="2437606"/>
                </a:lnTo>
                <a:lnTo>
                  <a:pt x="9141686" y="2437606"/>
                </a:lnTo>
                <a:lnTo>
                  <a:pt x="9141686" y="2577377"/>
                </a:lnTo>
                <a:lnTo>
                  <a:pt x="9173913" y="2577377"/>
                </a:lnTo>
                <a:lnTo>
                  <a:pt x="9173913" y="2655211"/>
                </a:lnTo>
                <a:lnTo>
                  <a:pt x="9226037" y="2655211"/>
                </a:lnTo>
                <a:lnTo>
                  <a:pt x="9226037" y="2623327"/>
                </a:lnTo>
                <a:lnTo>
                  <a:pt x="9244019" y="2623327"/>
                </a:lnTo>
                <a:lnTo>
                  <a:pt x="9244019" y="2593935"/>
                </a:lnTo>
                <a:lnTo>
                  <a:pt x="9259890" y="2593935"/>
                </a:lnTo>
                <a:lnTo>
                  <a:pt x="9259890" y="2573651"/>
                </a:lnTo>
                <a:lnTo>
                  <a:pt x="9316232" y="2573651"/>
                </a:lnTo>
                <a:lnTo>
                  <a:pt x="9316232" y="2539103"/>
                </a:lnTo>
                <a:lnTo>
                  <a:pt x="9438547" y="2539103"/>
                </a:lnTo>
                <a:lnTo>
                  <a:pt x="9438547" y="2573651"/>
                </a:lnTo>
                <a:lnTo>
                  <a:pt x="9462881" y="2573651"/>
                </a:lnTo>
                <a:lnTo>
                  <a:pt x="9462881" y="2593598"/>
                </a:lnTo>
                <a:lnTo>
                  <a:pt x="9504779" y="2593598"/>
                </a:lnTo>
                <a:lnTo>
                  <a:pt x="9504779" y="2579547"/>
                </a:lnTo>
                <a:lnTo>
                  <a:pt x="9535775" y="2579547"/>
                </a:lnTo>
                <a:lnTo>
                  <a:pt x="9535775" y="2548438"/>
                </a:lnTo>
                <a:lnTo>
                  <a:pt x="9769854" y="2548438"/>
                </a:lnTo>
                <a:lnTo>
                  <a:pt x="9769854" y="2610542"/>
                </a:lnTo>
                <a:lnTo>
                  <a:pt x="9947684" y="2610542"/>
                </a:lnTo>
                <a:lnTo>
                  <a:pt x="9947684" y="2736611"/>
                </a:lnTo>
                <a:lnTo>
                  <a:pt x="10000832" y="2736611"/>
                </a:lnTo>
                <a:lnTo>
                  <a:pt x="10000832" y="2388321"/>
                </a:lnTo>
                <a:lnTo>
                  <a:pt x="10034600" y="2388321"/>
                </a:lnTo>
                <a:lnTo>
                  <a:pt x="10034600" y="2356755"/>
                </a:lnTo>
                <a:lnTo>
                  <a:pt x="10050084" y="2356755"/>
                </a:lnTo>
                <a:lnTo>
                  <a:pt x="10050084" y="2315516"/>
                </a:lnTo>
                <a:lnTo>
                  <a:pt x="10067327" y="2315516"/>
                </a:lnTo>
                <a:lnTo>
                  <a:pt x="10067327" y="2040937"/>
                </a:lnTo>
                <a:lnTo>
                  <a:pt x="10082395" y="2040937"/>
                </a:lnTo>
                <a:lnTo>
                  <a:pt x="10082395" y="2027316"/>
                </a:lnTo>
                <a:lnTo>
                  <a:pt x="10112025" y="2027316"/>
                </a:lnTo>
                <a:lnTo>
                  <a:pt x="10112025" y="1791012"/>
                </a:lnTo>
                <a:lnTo>
                  <a:pt x="10153717" y="1791012"/>
                </a:lnTo>
                <a:lnTo>
                  <a:pt x="10153717" y="2027316"/>
                </a:lnTo>
                <a:lnTo>
                  <a:pt x="10171076" y="2027316"/>
                </a:lnTo>
                <a:lnTo>
                  <a:pt x="10171076" y="2040937"/>
                </a:lnTo>
                <a:lnTo>
                  <a:pt x="10183415" y="2040937"/>
                </a:lnTo>
                <a:lnTo>
                  <a:pt x="10183415" y="2238405"/>
                </a:lnTo>
                <a:lnTo>
                  <a:pt x="10214311" y="2238405"/>
                </a:lnTo>
                <a:lnTo>
                  <a:pt x="10214311" y="2278506"/>
                </a:lnTo>
                <a:lnTo>
                  <a:pt x="10242721" y="2278506"/>
                </a:lnTo>
                <a:lnTo>
                  <a:pt x="10242721" y="2315516"/>
                </a:lnTo>
                <a:lnTo>
                  <a:pt x="10245675" y="2315516"/>
                </a:lnTo>
                <a:lnTo>
                  <a:pt x="10245675" y="2321757"/>
                </a:lnTo>
                <a:lnTo>
                  <a:pt x="10260855" y="2321757"/>
                </a:lnTo>
                <a:lnTo>
                  <a:pt x="10260855" y="2351382"/>
                </a:lnTo>
                <a:lnTo>
                  <a:pt x="10283960" y="2351382"/>
                </a:lnTo>
                <a:lnTo>
                  <a:pt x="10283960" y="2554305"/>
                </a:lnTo>
                <a:lnTo>
                  <a:pt x="10295558" y="2554305"/>
                </a:lnTo>
                <a:lnTo>
                  <a:pt x="10295558" y="2571391"/>
                </a:lnTo>
                <a:lnTo>
                  <a:pt x="10444133" y="2571391"/>
                </a:lnTo>
                <a:lnTo>
                  <a:pt x="10444133" y="2607108"/>
                </a:lnTo>
                <a:lnTo>
                  <a:pt x="10509734" y="2607108"/>
                </a:lnTo>
                <a:lnTo>
                  <a:pt x="10509734" y="2637020"/>
                </a:lnTo>
                <a:lnTo>
                  <a:pt x="10532929" y="2637020"/>
                </a:lnTo>
                <a:lnTo>
                  <a:pt x="10532929" y="2672886"/>
                </a:lnTo>
                <a:lnTo>
                  <a:pt x="10617532" y="2672886"/>
                </a:lnTo>
                <a:lnTo>
                  <a:pt x="10617532" y="2632774"/>
                </a:lnTo>
                <a:lnTo>
                  <a:pt x="10643128" y="2632774"/>
                </a:lnTo>
                <a:lnTo>
                  <a:pt x="10643128" y="2552816"/>
                </a:lnTo>
                <a:lnTo>
                  <a:pt x="10667686" y="2552816"/>
                </a:lnTo>
                <a:lnTo>
                  <a:pt x="10667686" y="2442411"/>
                </a:lnTo>
                <a:lnTo>
                  <a:pt x="10737430" y="2442411"/>
                </a:lnTo>
                <a:lnTo>
                  <a:pt x="10737430" y="2289074"/>
                </a:lnTo>
                <a:lnTo>
                  <a:pt x="10767088" y="2289074"/>
                </a:lnTo>
                <a:lnTo>
                  <a:pt x="10767088" y="2254766"/>
                </a:lnTo>
                <a:lnTo>
                  <a:pt x="10790857" y="2254766"/>
                </a:lnTo>
                <a:lnTo>
                  <a:pt x="10790857" y="2133566"/>
                </a:lnTo>
                <a:lnTo>
                  <a:pt x="10821011" y="2133566"/>
                </a:lnTo>
                <a:lnTo>
                  <a:pt x="10821011" y="2025610"/>
                </a:lnTo>
                <a:lnTo>
                  <a:pt x="10855220" y="2025610"/>
                </a:lnTo>
                <a:lnTo>
                  <a:pt x="10855220" y="1940783"/>
                </a:lnTo>
                <a:lnTo>
                  <a:pt x="10898250" y="1940783"/>
                </a:lnTo>
                <a:lnTo>
                  <a:pt x="10898250" y="1839684"/>
                </a:lnTo>
                <a:lnTo>
                  <a:pt x="11256137" y="1839684"/>
                </a:lnTo>
                <a:lnTo>
                  <a:pt x="11256137" y="1940992"/>
                </a:lnTo>
                <a:lnTo>
                  <a:pt x="11288268" y="1940992"/>
                </a:lnTo>
                <a:lnTo>
                  <a:pt x="11288268" y="2001263"/>
                </a:lnTo>
                <a:lnTo>
                  <a:pt x="11310880" y="2001263"/>
                </a:lnTo>
                <a:lnTo>
                  <a:pt x="11310880" y="2107633"/>
                </a:lnTo>
                <a:lnTo>
                  <a:pt x="11345465" y="2107633"/>
                </a:lnTo>
                <a:lnTo>
                  <a:pt x="11345465" y="2282390"/>
                </a:lnTo>
                <a:lnTo>
                  <a:pt x="11376523" y="2282390"/>
                </a:lnTo>
                <a:lnTo>
                  <a:pt x="11376523" y="2401984"/>
                </a:lnTo>
                <a:lnTo>
                  <a:pt x="11399203" y="2401984"/>
                </a:lnTo>
                <a:lnTo>
                  <a:pt x="11399203" y="2533507"/>
                </a:lnTo>
                <a:lnTo>
                  <a:pt x="11423397" y="2533507"/>
                </a:lnTo>
                <a:lnTo>
                  <a:pt x="11423397" y="2564451"/>
                </a:lnTo>
                <a:lnTo>
                  <a:pt x="11447590" y="2564451"/>
                </a:lnTo>
                <a:lnTo>
                  <a:pt x="11447590" y="2510229"/>
                </a:lnTo>
                <a:lnTo>
                  <a:pt x="11483303" y="2510229"/>
                </a:lnTo>
                <a:lnTo>
                  <a:pt x="11483303" y="2458114"/>
                </a:lnTo>
                <a:lnTo>
                  <a:pt x="11506653" y="2458114"/>
                </a:lnTo>
                <a:lnTo>
                  <a:pt x="11506653" y="2233760"/>
                </a:lnTo>
                <a:lnTo>
                  <a:pt x="11537922" y="2233760"/>
                </a:lnTo>
                <a:lnTo>
                  <a:pt x="11537922" y="2458114"/>
                </a:lnTo>
                <a:lnTo>
                  <a:pt x="11561273" y="2458114"/>
                </a:lnTo>
                <a:lnTo>
                  <a:pt x="11561273" y="2510229"/>
                </a:lnTo>
                <a:lnTo>
                  <a:pt x="11596986" y="2510229"/>
                </a:lnTo>
                <a:lnTo>
                  <a:pt x="11596986" y="2554405"/>
                </a:lnTo>
                <a:lnTo>
                  <a:pt x="11626796" y="2554405"/>
                </a:lnTo>
                <a:lnTo>
                  <a:pt x="11626796" y="2591693"/>
                </a:lnTo>
                <a:lnTo>
                  <a:pt x="11656050" y="2591693"/>
                </a:lnTo>
                <a:lnTo>
                  <a:pt x="11656050" y="2900381"/>
                </a:lnTo>
                <a:lnTo>
                  <a:pt x="11707155" y="2900381"/>
                </a:lnTo>
                <a:lnTo>
                  <a:pt x="11707155" y="2572489"/>
                </a:lnTo>
                <a:lnTo>
                  <a:pt x="11729414" y="2572489"/>
                </a:lnTo>
                <a:lnTo>
                  <a:pt x="11729414" y="1346803"/>
                </a:lnTo>
                <a:lnTo>
                  <a:pt x="11762517" y="1346803"/>
                </a:lnTo>
                <a:lnTo>
                  <a:pt x="11762517" y="1228203"/>
                </a:lnTo>
                <a:lnTo>
                  <a:pt x="11788935" y="1228203"/>
                </a:lnTo>
                <a:lnTo>
                  <a:pt x="11788935" y="1190159"/>
                </a:lnTo>
                <a:lnTo>
                  <a:pt x="11800933" y="1190159"/>
                </a:lnTo>
                <a:lnTo>
                  <a:pt x="11800933" y="1181592"/>
                </a:lnTo>
                <a:lnTo>
                  <a:pt x="12000670" y="1181592"/>
                </a:lnTo>
                <a:lnTo>
                  <a:pt x="12000670" y="1190159"/>
                </a:lnTo>
                <a:lnTo>
                  <a:pt x="12000670" y="1228203"/>
                </a:lnTo>
                <a:lnTo>
                  <a:pt x="12012668" y="1228203"/>
                </a:lnTo>
                <a:lnTo>
                  <a:pt x="12012668" y="1346803"/>
                </a:lnTo>
                <a:lnTo>
                  <a:pt x="12044125" y="1346803"/>
                </a:lnTo>
                <a:lnTo>
                  <a:pt x="12044125" y="2131891"/>
                </a:lnTo>
                <a:lnTo>
                  <a:pt x="12051301" y="2131891"/>
                </a:lnTo>
                <a:lnTo>
                  <a:pt x="12051301" y="2160131"/>
                </a:lnTo>
                <a:lnTo>
                  <a:pt x="12067779" y="2160131"/>
                </a:lnTo>
                <a:lnTo>
                  <a:pt x="12067779" y="2150364"/>
                </a:lnTo>
                <a:lnTo>
                  <a:pt x="12086252" y="2131891"/>
                </a:lnTo>
                <a:lnTo>
                  <a:pt x="12213966" y="2131891"/>
                </a:lnTo>
                <a:lnTo>
                  <a:pt x="12232439" y="2150364"/>
                </a:lnTo>
                <a:lnTo>
                  <a:pt x="12232439" y="2160131"/>
                </a:lnTo>
                <a:lnTo>
                  <a:pt x="12268355" y="2160131"/>
                </a:lnTo>
                <a:lnTo>
                  <a:pt x="12268355" y="2196980"/>
                </a:lnTo>
                <a:lnTo>
                  <a:pt x="12290198" y="2196980"/>
                </a:lnTo>
                <a:lnTo>
                  <a:pt x="12290199" y="2196980"/>
                </a:lnTo>
                <a:lnTo>
                  <a:pt x="12290199" y="2225219"/>
                </a:lnTo>
                <a:lnTo>
                  <a:pt x="12333389" y="2225219"/>
                </a:lnTo>
                <a:lnTo>
                  <a:pt x="12333389" y="2481795"/>
                </a:lnTo>
                <a:lnTo>
                  <a:pt x="12441243" y="2481795"/>
                </a:lnTo>
                <a:lnTo>
                  <a:pt x="12441243" y="2453494"/>
                </a:lnTo>
                <a:lnTo>
                  <a:pt x="12482965" y="2453494"/>
                </a:lnTo>
                <a:lnTo>
                  <a:pt x="12482965" y="2135997"/>
                </a:lnTo>
                <a:lnTo>
                  <a:pt x="12503282" y="2135997"/>
                </a:lnTo>
                <a:lnTo>
                  <a:pt x="12503282" y="2099529"/>
                </a:lnTo>
                <a:lnTo>
                  <a:pt x="12533260" y="2099529"/>
                </a:lnTo>
                <a:lnTo>
                  <a:pt x="12533260" y="2063063"/>
                </a:lnTo>
                <a:lnTo>
                  <a:pt x="12682979" y="2063063"/>
                </a:lnTo>
                <a:lnTo>
                  <a:pt x="12682979" y="2099529"/>
                </a:lnTo>
                <a:lnTo>
                  <a:pt x="12756769" y="2099529"/>
                </a:lnTo>
                <a:lnTo>
                  <a:pt x="12756769" y="2420686"/>
                </a:lnTo>
                <a:lnTo>
                  <a:pt x="12791146" y="2420686"/>
                </a:lnTo>
                <a:lnTo>
                  <a:pt x="12791146" y="2225219"/>
                </a:lnTo>
                <a:lnTo>
                  <a:pt x="12832556" y="2225219"/>
                </a:lnTo>
                <a:lnTo>
                  <a:pt x="12832556" y="2131890"/>
                </a:lnTo>
                <a:lnTo>
                  <a:pt x="12862851" y="2131890"/>
                </a:lnTo>
                <a:lnTo>
                  <a:pt x="12862851" y="2099529"/>
                </a:lnTo>
                <a:lnTo>
                  <a:pt x="12880771" y="2099529"/>
                </a:lnTo>
                <a:lnTo>
                  <a:pt x="12880771" y="2063063"/>
                </a:lnTo>
                <a:lnTo>
                  <a:pt x="13012571" y="2063063"/>
                </a:lnTo>
                <a:lnTo>
                  <a:pt x="13012571" y="2099529"/>
                </a:lnTo>
                <a:lnTo>
                  <a:pt x="13044870" y="2099529"/>
                </a:lnTo>
                <a:lnTo>
                  <a:pt x="13044870" y="2131891"/>
                </a:lnTo>
                <a:lnTo>
                  <a:pt x="13070899" y="2131891"/>
                </a:lnTo>
                <a:lnTo>
                  <a:pt x="13070899" y="2233829"/>
                </a:lnTo>
                <a:lnTo>
                  <a:pt x="13122652" y="2233829"/>
                </a:lnTo>
                <a:lnTo>
                  <a:pt x="13122652" y="2261239"/>
                </a:lnTo>
                <a:lnTo>
                  <a:pt x="13134961" y="2261239"/>
                </a:lnTo>
                <a:lnTo>
                  <a:pt x="13134961" y="2322279"/>
                </a:lnTo>
                <a:lnTo>
                  <a:pt x="13296300" y="2322279"/>
                </a:lnTo>
                <a:lnTo>
                  <a:pt x="13296300" y="2322278"/>
                </a:lnTo>
                <a:lnTo>
                  <a:pt x="13296299" y="2322278"/>
                </a:lnTo>
                <a:lnTo>
                  <a:pt x="13296299" y="2186441"/>
                </a:lnTo>
                <a:lnTo>
                  <a:pt x="13296299" y="1319571"/>
                </a:lnTo>
                <a:lnTo>
                  <a:pt x="13296299" y="1189176"/>
                </a:lnTo>
                <a:lnTo>
                  <a:pt x="13329212" y="1189176"/>
                </a:lnTo>
                <a:lnTo>
                  <a:pt x="13329212" y="944714"/>
                </a:lnTo>
                <a:lnTo>
                  <a:pt x="13365590" y="944714"/>
                </a:lnTo>
                <a:lnTo>
                  <a:pt x="13365590" y="817109"/>
                </a:lnTo>
                <a:lnTo>
                  <a:pt x="13393460" y="817109"/>
                </a:lnTo>
                <a:lnTo>
                  <a:pt x="13393460" y="593980"/>
                </a:lnTo>
                <a:lnTo>
                  <a:pt x="13420895" y="593980"/>
                </a:lnTo>
                <a:lnTo>
                  <a:pt x="13420895" y="561289"/>
                </a:lnTo>
                <a:lnTo>
                  <a:pt x="13448435" y="561289"/>
                </a:lnTo>
                <a:lnTo>
                  <a:pt x="13448435" y="534615"/>
                </a:lnTo>
                <a:lnTo>
                  <a:pt x="13466637" y="534615"/>
                </a:lnTo>
                <a:lnTo>
                  <a:pt x="13466637" y="495809"/>
                </a:lnTo>
                <a:lnTo>
                  <a:pt x="13475295" y="495809"/>
                </a:lnTo>
                <a:lnTo>
                  <a:pt x="13475295" y="271203"/>
                </a:lnTo>
                <a:lnTo>
                  <a:pt x="13506564" y="271203"/>
                </a:lnTo>
                <a:lnTo>
                  <a:pt x="13506564" y="495809"/>
                </a:lnTo>
                <a:lnTo>
                  <a:pt x="13515221" y="495809"/>
                </a:lnTo>
                <a:lnTo>
                  <a:pt x="13515221" y="534615"/>
                </a:lnTo>
                <a:lnTo>
                  <a:pt x="13539326" y="534615"/>
                </a:lnTo>
                <a:lnTo>
                  <a:pt x="13539326" y="569950"/>
                </a:lnTo>
                <a:lnTo>
                  <a:pt x="13552866" y="569950"/>
                </a:lnTo>
                <a:lnTo>
                  <a:pt x="13552866" y="587873"/>
                </a:lnTo>
                <a:lnTo>
                  <a:pt x="13578649" y="587873"/>
                </a:lnTo>
                <a:lnTo>
                  <a:pt x="13578649" y="785894"/>
                </a:lnTo>
                <a:lnTo>
                  <a:pt x="13615266" y="785894"/>
                </a:lnTo>
                <a:lnTo>
                  <a:pt x="13615266" y="817109"/>
                </a:lnTo>
                <a:lnTo>
                  <a:pt x="13639910" y="817109"/>
                </a:lnTo>
                <a:lnTo>
                  <a:pt x="13639910" y="944714"/>
                </a:lnTo>
                <a:lnTo>
                  <a:pt x="13670647" y="944714"/>
                </a:lnTo>
                <a:lnTo>
                  <a:pt x="13670647" y="1169319"/>
                </a:lnTo>
                <a:lnTo>
                  <a:pt x="13709971" y="1169319"/>
                </a:lnTo>
                <a:lnTo>
                  <a:pt x="13709971" y="1138685"/>
                </a:lnTo>
                <a:lnTo>
                  <a:pt x="13729030" y="1138685"/>
                </a:lnTo>
                <a:lnTo>
                  <a:pt x="13729030" y="1109885"/>
                </a:lnTo>
                <a:lnTo>
                  <a:pt x="13746547" y="1109885"/>
                </a:lnTo>
                <a:lnTo>
                  <a:pt x="13746547" y="1068399"/>
                </a:lnTo>
                <a:lnTo>
                  <a:pt x="13775370" y="1068399"/>
                </a:lnTo>
                <a:lnTo>
                  <a:pt x="13775370" y="1035897"/>
                </a:lnTo>
                <a:lnTo>
                  <a:pt x="13793371" y="1035897"/>
                </a:lnTo>
                <a:lnTo>
                  <a:pt x="13793371" y="881475"/>
                </a:lnTo>
                <a:lnTo>
                  <a:pt x="13824640" y="881475"/>
                </a:lnTo>
                <a:lnTo>
                  <a:pt x="13824640" y="1035897"/>
                </a:lnTo>
                <a:lnTo>
                  <a:pt x="13833485" y="1035897"/>
                </a:lnTo>
                <a:lnTo>
                  <a:pt x="13833485" y="1053836"/>
                </a:lnTo>
                <a:lnTo>
                  <a:pt x="13849881" y="1053836"/>
                </a:lnTo>
                <a:lnTo>
                  <a:pt x="13849881" y="1068399"/>
                </a:lnTo>
                <a:lnTo>
                  <a:pt x="13854302" y="1068399"/>
                </a:lnTo>
                <a:lnTo>
                  <a:pt x="13854302" y="1128787"/>
                </a:lnTo>
                <a:lnTo>
                  <a:pt x="13887828" y="1128787"/>
                </a:lnTo>
                <a:lnTo>
                  <a:pt x="13887828" y="1193780"/>
                </a:lnTo>
                <a:lnTo>
                  <a:pt x="13920012" y="1193780"/>
                </a:lnTo>
                <a:lnTo>
                  <a:pt x="13920012" y="1257940"/>
                </a:lnTo>
                <a:lnTo>
                  <a:pt x="13951850" y="1257940"/>
                </a:lnTo>
                <a:lnTo>
                  <a:pt x="13951850" y="1319571"/>
                </a:lnTo>
                <a:lnTo>
                  <a:pt x="13985625" y="1319571"/>
                </a:lnTo>
                <a:lnTo>
                  <a:pt x="13985625" y="1450990"/>
                </a:lnTo>
                <a:lnTo>
                  <a:pt x="14001689" y="1450990"/>
                </a:lnTo>
                <a:lnTo>
                  <a:pt x="14001689" y="1823645"/>
                </a:lnTo>
                <a:lnTo>
                  <a:pt x="14047894" y="1823645"/>
                </a:lnTo>
                <a:lnTo>
                  <a:pt x="14047894" y="1957793"/>
                </a:lnTo>
                <a:lnTo>
                  <a:pt x="14069863" y="1957793"/>
                </a:lnTo>
                <a:lnTo>
                  <a:pt x="14069863" y="2285796"/>
                </a:lnTo>
                <a:lnTo>
                  <a:pt x="14097737" y="2285796"/>
                </a:lnTo>
                <a:lnTo>
                  <a:pt x="14097737" y="2298955"/>
                </a:lnTo>
                <a:lnTo>
                  <a:pt x="14123580" y="2298955"/>
                </a:lnTo>
                <a:lnTo>
                  <a:pt x="14123580" y="2233829"/>
                </a:lnTo>
                <a:lnTo>
                  <a:pt x="14149076" y="2233829"/>
                </a:lnTo>
                <a:lnTo>
                  <a:pt x="14149076" y="2158090"/>
                </a:lnTo>
                <a:lnTo>
                  <a:pt x="14162436" y="2158090"/>
                </a:lnTo>
                <a:lnTo>
                  <a:pt x="14162436" y="2135951"/>
                </a:lnTo>
                <a:lnTo>
                  <a:pt x="14223273" y="2135951"/>
                </a:lnTo>
                <a:lnTo>
                  <a:pt x="14223273" y="2148595"/>
                </a:lnTo>
                <a:lnTo>
                  <a:pt x="14234272" y="2148595"/>
                </a:lnTo>
                <a:lnTo>
                  <a:pt x="14234272" y="2190653"/>
                </a:lnTo>
                <a:lnTo>
                  <a:pt x="14253692" y="2190653"/>
                </a:lnTo>
                <a:lnTo>
                  <a:pt x="14253692" y="2206714"/>
                </a:lnTo>
                <a:lnTo>
                  <a:pt x="14264690" y="2206714"/>
                </a:lnTo>
                <a:lnTo>
                  <a:pt x="14264690" y="2259290"/>
                </a:lnTo>
                <a:lnTo>
                  <a:pt x="14289500" y="2259290"/>
                </a:lnTo>
                <a:lnTo>
                  <a:pt x="14289500" y="2311866"/>
                </a:lnTo>
                <a:lnTo>
                  <a:pt x="14310844" y="2311866"/>
                </a:lnTo>
                <a:lnTo>
                  <a:pt x="14310844" y="2335432"/>
                </a:lnTo>
                <a:lnTo>
                  <a:pt x="14326150" y="2335432"/>
                </a:lnTo>
                <a:lnTo>
                  <a:pt x="14326150" y="2362074"/>
                </a:lnTo>
                <a:lnTo>
                  <a:pt x="14355564" y="2362074"/>
                </a:lnTo>
                <a:lnTo>
                  <a:pt x="14355564" y="2420686"/>
                </a:lnTo>
                <a:lnTo>
                  <a:pt x="14399093" y="2420686"/>
                </a:lnTo>
                <a:lnTo>
                  <a:pt x="14399093" y="2447684"/>
                </a:lnTo>
                <a:lnTo>
                  <a:pt x="14451959" y="2447684"/>
                </a:lnTo>
                <a:lnTo>
                  <a:pt x="14451959" y="2577032"/>
                </a:lnTo>
                <a:lnTo>
                  <a:pt x="14593471" y="2577032"/>
                </a:lnTo>
                <a:lnTo>
                  <a:pt x="14593471" y="2549622"/>
                </a:lnTo>
                <a:lnTo>
                  <a:pt x="14623330" y="2549622"/>
                </a:lnTo>
                <a:lnTo>
                  <a:pt x="14623330" y="2135951"/>
                </a:lnTo>
                <a:lnTo>
                  <a:pt x="14810599" y="2135951"/>
                </a:lnTo>
                <a:lnTo>
                  <a:pt x="14810599" y="2099529"/>
                </a:lnTo>
                <a:lnTo>
                  <a:pt x="14838474" y="2099529"/>
                </a:lnTo>
                <a:lnTo>
                  <a:pt x="14838474" y="2042564"/>
                </a:lnTo>
                <a:lnTo>
                  <a:pt x="15168129" y="2042564"/>
                </a:lnTo>
                <a:lnTo>
                  <a:pt x="15168129" y="2063063"/>
                </a:lnTo>
                <a:lnTo>
                  <a:pt x="15169161" y="2063063"/>
                </a:lnTo>
                <a:lnTo>
                  <a:pt x="15169161" y="2067055"/>
                </a:lnTo>
                <a:lnTo>
                  <a:pt x="15296875" y="2067055"/>
                </a:lnTo>
                <a:lnTo>
                  <a:pt x="15296875" y="2196980"/>
                </a:lnTo>
                <a:lnTo>
                  <a:pt x="15403186" y="2196980"/>
                </a:lnTo>
                <a:lnTo>
                  <a:pt x="15403186" y="2107150"/>
                </a:lnTo>
                <a:lnTo>
                  <a:pt x="15508410" y="2107150"/>
                </a:lnTo>
                <a:lnTo>
                  <a:pt x="15508410" y="2005912"/>
                </a:lnTo>
                <a:lnTo>
                  <a:pt x="15680887" y="2005912"/>
                </a:lnTo>
                <a:lnTo>
                  <a:pt x="15680887" y="2157911"/>
                </a:lnTo>
                <a:lnTo>
                  <a:pt x="15741212" y="2157911"/>
                </a:lnTo>
                <a:lnTo>
                  <a:pt x="15741212" y="2255205"/>
                </a:lnTo>
                <a:lnTo>
                  <a:pt x="15767126" y="2255205"/>
                </a:lnTo>
                <a:lnTo>
                  <a:pt x="15767126" y="2378856"/>
                </a:lnTo>
                <a:lnTo>
                  <a:pt x="15801925" y="2378856"/>
                </a:lnTo>
                <a:lnTo>
                  <a:pt x="15801925" y="2452879"/>
                </a:lnTo>
                <a:lnTo>
                  <a:pt x="15845361" y="2452879"/>
                </a:lnTo>
                <a:lnTo>
                  <a:pt x="15845361" y="2390375"/>
                </a:lnTo>
                <a:lnTo>
                  <a:pt x="15900641" y="2390375"/>
                </a:lnTo>
                <a:lnTo>
                  <a:pt x="15900641" y="2362074"/>
                </a:lnTo>
                <a:lnTo>
                  <a:pt x="15997268" y="2362074"/>
                </a:lnTo>
                <a:lnTo>
                  <a:pt x="15997268" y="2390375"/>
                </a:lnTo>
                <a:lnTo>
                  <a:pt x="16094542" y="2390375"/>
                </a:lnTo>
                <a:lnTo>
                  <a:pt x="16094542" y="2362567"/>
                </a:lnTo>
                <a:lnTo>
                  <a:pt x="16274841" y="2362567"/>
                </a:lnTo>
                <a:lnTo>
                  <a:pt x="16274841" y="2420686"/>
                </a:lnTo>
                <a:lnTo>
                  <a:pt x="16426167" y="2420686"/>
                </a:lnTo>
                <a:lnTo>
                  <a:pt x="16426167" y="2512772"/>
                </a:lnTo>
                <a:lnTo>
                  <a:pt x="16467941" y="2512772"/>
                </a:lnTo>
                <a:lnTo>
                  <a:pt x="16467941" y="2214043"/>
                </a:lnTo>
                <a:lnTo>
                  <a:pt x="16497013" y="2214043"/>
                </a:lnTo>
                <a:lnTo>
                  <a:pt x="16497013" y="2163063"/>
                </a:lnTo>
                <a:lnTo>
                  <a:pt x="16531341" y="2163063"/>
                </a:lnTo>
                <a:lnTo>
                  <a:pt x="16531341" y="2108423"/>
                </a:lnTo>
                <a:lnTo>
                  <a:pt x="16538739" y="2108423"/>
                </a:lnTo>
                <a:lnTo>
                  <a:pt x="16538739" y="1940776"/>
                </a:lnTo>
                <a:lnTo>
                  <a:pt x="16562071" y="1940776"/>
                </a:lnTo>
                <a:lnTo>
                  <a:pt x="16562071" y="1726586"/>
                </a:lnTo>
                <a:lnTo>
                  <a:pt x="16596813" y="1726586"/>
                </a:lnTo>
                <a:lnTo>
                  <a:pt x="16596813" y="1940776"/>
                </a:lnTo>
                <a:lnTo>
                  <a:pt x="16619933" y="1940776"/>
                </a:lnTo>
                <a:lnTo>
                  <a:pt x="16619933" y="2108423"/>
                </a:lnTo>
                <a:lnTo>
                  <a:pt x="16638649" y="2108423"/>
                </a:lnTo>
                <a:lnTo>
                  <a:pt x="16638649" y="2142288"/>
                </a:lnTo>
                <a:lnTo>
                  <a:pt x="16673501" y="2142288"/>
                </a:lnTo>
                <a:lnTo>
                  <a:pt x="16673501" y="2198969"/>
                </a:lnTo>
                <a:lnTo>
                  <a:pt x="16710799" y="2198969"/>
                </a:lnTo>
                <a:lnTo>
                  <a:pt x="16710799" y="2387387"/>
                </a:lnTo>
                <a:lnTo>
                  <a:pt x="16907577" y="2387387"/>
                </a:lnTo>
                <a:lnTo>
                  <a:pt x="16907577" y="2439567"/>
                </a:lnTo>
                <a:lnTo>
                  <a:pt x="16934833" y="2439567"/>
                </a:lnTo>
                <a:lnTo>
                  <a:pt x="16934833" y="2481795"/>
                </a:lnTo>
                <a:lnTo>
                  <a:pt x="16961625" y="2481795"/>
                </a:lnTo>
                <a:lnTo>
                  <a:pt x="16961625" y="2681624"/>
                </a:lnTo>
                <a:lnTo>
                  <a:pt x="17084389" y="2681624"/>
                </a:lnTo>
                <a:lnTo>
                  <a:pt x="17084389" y="2719727"/>
                </a:lnTo>
                <a:lnTo>
                  <a:pt x="17116981" y="2719727"/>
                </a:lnTo>
                <a:lnTo>
                  <a:pt x="17116981" y="2757829"/>
                </a:lnTo>
                <a:lnTo>
                  <a:pt x="17149049" y="2757829"/>
                </a:lnTo>
                <a:lnTo>
                  <a:pt x="17149049" y="2887784"/>
                </a:lnTo>
                <a:lnTo>
                  <a:pt x="17216297" y="2887784"/>
                </a:lnTo>
                <a:lnTo>
                  <a:pt x="17216297" y="2946317"/>
                </a:lnTo>
                <a:lnTo>
                  <a:pt x="17243553" y="2946317"/>
                </a:lnTo>
                <a:lnTo>
                  <a:pt x="17243553" y="2979016"/>
                </a:lnTo>
                <a:lnTo>
                  <a:pt x="17307961" y="2979016"/>
                </a:lnTo>
                <a:lnTo>
                  <a:pt x="17307961" y="3016490"/>
                </a:lnTo>
                <a:lnTo>
                  <a:pt x="17370453" y="3016490"/>
                </a:lnTo>
                <a:lnTo>
                  <a:pt x="17370453" y="3039645"/>
                </a:lnTo>
                <a:lnTo>
                  <a:pt x="17439137" y="3039645"/>
                </a:lnTo>
                <a:lnTo>
                  <a:pt x="17439137" y="3011405"/>
                </a:lnTo>
                <a:lnTo>
                  <a:pt x="17471137" y="3011405"/>
                </a:lnTo>
                <a:lnTo>
                  <a:pt x="17471137" y="2975736"/>
                </a:lnTo>
                <a:lnTo>
                  <a:pt x="17492165" y="2971484"/>
                </a:lnTo>
                <a:cubicBezTo>
                  <a:pt x="17500209" y="2968074"/>
                  <a:pt x="17507457" y="2963141"/>
                  <a:pt x="17513545" y="2957044"/>
                </a:cubicBezTo>
                <a:lnTo>
                  <a:pt x="17517013" y="2948661"/>
                </a:lnTo>
                <a:lnTo>
                  <a:pt x="17526561" y="2948661"/>
                </a:lnTo>
                <a:lnTo>
                  <a:pt x="17552789" y="2980567"/>
                </a:lnTo>
                <a:cubicBezTo>
                  <a:pt x="17565553" y="2989203"/>
                  <a:pt x="17580941" y="2994246"/>
                  <a:pt x="17597501" y="2994246"/>
                </a:cubicBezTo>
                <a:cubicBezTo>
                  <a:pt x="17614061" y="2994246"/>
                  <a:pt x="17629445" y="2989203"/>
                  <a:pt x="17642209" y="2980567"/>
                </a:cubicBezTo>
                <a:lnTo>
                  <a:pt x="17668441" y="2948661"/>
                </a:lnTo>
                <a:lnTo>
                  <a:pt x="17680657" y="2948661"/>
                </a:lnTo>
                <a:lnTo>
                  <a:pt x="17688229" y="2966962"/>
                </a:lnTo>
                <a:cubicBezTo>
                  <a:pt x="17700401" y="2979154"/>
                  <a:pt x="17717217" y="2986696"/>
                  <a:pt x="17735793" y="2986696"/>
                </a:cubicBezTo>
                <a:cubicBezTo>
                  <a:pt x="17754369" y="2986696"/>
                  <a:pt x="17771185" y="2979154"/>
                  <a:pt x="17783361" y="2966962"/>
                </a:cubicBezTo>
                <a:lnTo>
                  <a:pt x="17790929" y="2948661"/>
                </a:lnTo>
                <a:lnTo>
                  <a:pt x="17806333" y="2948661"/>
                </a:lnTo>
                <a:lnTo>
                  <a:pt x="17813297" y="2965499"/>
                </a:lnTo>
                <a:cubicBezTo>
                  <a:pt x="17825469" y="2977692"/>
                  <a:pt x="17842285" y="2985234"/>
                  <a:pt x="17860861" y="2985234"/>
                </a:cubicBezTo>
                <a:cubicBezTo>
                  <a:pt x="17879437" y="2985234"/>
                  <a:pt x="17896253" y="2977692"/>
                  <a:pt x="17908429" y="2965499"/>
                </a:cubicBezTo>
                <a:lnTo>
                  <a:pt x="17915389" y="2948661"/>
                </a:lnTo>
                <a:lnTo>
                  <a:pt x="17931053" y="2948661"/>
                </a:lnTo>
                <a:lnTo>
                  <a:pt x="17937413" y="2964037"/>
                </a:lnTo>
                <a:cubicBezTo>
                  <a:pt x="17949585" y="2976230"/>
                  <a:pt x="17966405" y="2983771"/>
                  <a:pt x="17984981" y="2983771"/>
                </a:cubicBezTo>
                <a:lnTo>
                  <a:pt x="18006217" y="2979477"/>
                </a:lnTo>
                <a:lnTo>
                  <a:pt x="18006217" y="2634032"/>
                </a:lnTo>
                <a:lnTo>
                  <a:pt x="18413098" y="2634032"/>
                </a:lnTo>
                <a:lnTo>
                  <a:pt x="18413098" y="2580075"/>
                </a:lnTo>
                <a:lnTo>
                  <a:pt x="18439046" y="2580075"/>
                </a:lnTo>
                <a:lnTo>
                  <a:pt x="18439046" y="2516569"/>
                </a:lnTo>
                <a:lnTo>
                  <a:pt x="18467662" y="2516569"/>
                </a:lnTo>
                <a:lnTo>
                  <a:pt x="18467662" y="2416066"/>
                </a:lnTo>
                <a:cubicBezTo>
                  <a:pt x="18467662" y="2406472"/>
                  <a:pt x="18475442" y="2398694"/>
                  <a:pt x="18485034" y="2398694"/>
                </a:cubicBezTo>
                <a:cubicBezTo>
                  <a:pt x="18494626" y="2398694"/>
                  <a:pt x="18502406" y="2406472"/>
                  <a:pt x="18502406" y="2416066"/>
                </a:cubicBezTo>
                <a:lnTo>
                  <a:pt x="18502406" y="2516569"/>
                </a:lnTo>
                <a:lnTo>
                  <a:pt x="18506094" y="2516569"/>
                </a:lnTo>
                <a:lnTo>
                  <a:pt x="18506094" y="2580075"/>
                </a:lnTo>
                <a:lnTo>
                  <a:pt x="18637050" y="2580075"/>
                </a:lnTo>
                <a:lnTo>
                  <a:pt x="18637050" y="2695613"/>
                </a:lnTo>
                <a:lnTo>
                  <a:pt x="18718558" y="2695613"/>
                </a:lnTo>
                <a:lnTo>
                  <a:pt x="18718558" y="2726404"/>
                </a:lnTo>
                <a:lnTo>
                  <a:pt x="18745930" y="2726404"/>
                </a:lnTo>
                <a:lnTo>
                  <a:pt x="18745930" y="2757194"/>
                </a:lnTo>
                <a:lnTo>
                  <a:pt x="18780006" y="2757194"/>
                </a:lnTo>
                <a:lnTo>
                  <a:pt x="18780006" y="2913955"/>
                </a:lnTo>
                <a:lnTo>
                  <a:pt x="18814130" y="2913955"/>
                </a:lnTo>
                <a:lnTo>
                  <a:pt x="18814130" y="3102723"/>
                </a:lnTo>
                <a:lnTo>
                  <a:pt x="18837178" y="3102723"/>
                </a:lnTo>
                <a:lnTo>
                  <a:pt x="18837178" y="3139699"/>
                </a:lnTo>
                <a:lnTo>
                  <a:pt x="18869246" y="3139699"/>
                </a:lnTo>
                <a:lnTo>
                  <a:pt x="18869246" y="3174630"/>
                </a:lnTo>
                <a:lnTo>
                  <a:pt x="18889698" y="3174630"/>
                </a:lnTo>
                <a:lnTo>
                  <a:pt x="18889698" y="3203980"/>
                </a:lnTo>
                <a:lnTo>
                  <a:pt x="18940662" y="3203980"/>
                </a:lnTo>
                <a:lnTo>
                  <a:pt x="18940662" y="3180257"/>
                </a:lnTo>
                <a:lnTo>
                  <a:pt x="18976382" y="3180257"/>
                </a:lnTo>
                <a:lnTo>
                  <a:pt x="18976382" y="3145861"/>
                </a:lnTo>
                <a:lnTo>
                  <a:pt x="18993366" y="3145861"/>
                </a:lnTo>
                <a:lnTo>
                  <a:pt x="18993366" y="2810499"/>
                </a:lnTo>
                <a:lnTo>
                  <a:pt x="19037486" y="2810499"/>
                </a:lnTo>
                <a:lnTo>
                  <a:pt x="19037486" y="3068586"/>
                </a:lnTo>
                <a:lnTo>
                  <a:pt x="19072026" y="3068586"/>
                </a:lnTo>
                <a:lnTo>
                  <a:pt x="19072026" y="3139955"/>
                </a:lnTo>
                <a:lnTo>
                  <a:pt x="19103246" y="3139955"/>
                </a:lnTo>
                <a:lnTo>
                  <a:pt x="19103246" y="3180099"/>
                </a:lnTo>
                <a:lnTo>
                  <a:pt x="19135506" y="3180099"/>
                </a:lnTo>
                <a:lnTo>
                  <a:pt x="19135506" y="3938179"/>
                </a:lnTo>
                <a:lnTo>
                  <a:pt x="19103246" y="3938179"/>
                </a:lnTo>
                <a:lnTo>
                  <a:pt x="19072026" y="3938179"/>
                </a:lnTo>
                <a:lnTo>
                  <a:pt x="19070366" y="3938179"/>
                </a:lnTo>
                <a:lnTo>
                  <a:pt x="19037486" y="3938179"/>
                </a:lnTo>
                <a:lnTo>
                  <a:pt x="19037310" y="3938179"/>
                </a:lnTo>
                <a:lnTo>
                  <a:pt x="19005226" y="3938179"/>
                </a:lnTo>
                <a:lnTo>
                  <a:pt x="65742" y="3938179"/>
                </a:lnTo>
                <a:lnTo>
                  <a:pt x="32064" y="3938179"/>
                </a:lnTo>
                <a:lnTo>
                  <a:pt x="0" y="3938179"/>
                </a:lnTo>
                <a:lnTo>
                  <a:pt x="0" y="3559767"/>
                </a:lnTo>
                <a:lnTo>
                  <a:pt x="19928" y="3559767"/>
                </a:lnTo>
                <a:lnTo>
                  <a:pt x="19928" y="3519310"/>
                </a:lnTo>
                <a:lnTo>
                  <a:pt x="32064" y="3519310"/>
                </a:lnTo>
                <a:lnTo>
                  <a:pt x="32064" y="3495802"/>
                </a:lnTo>
                <a:lnTo>
                  <a:pt x="86352" y="3495802"/>
                </a:lnTo>
                <a:lnTo>
                  <a:pt x="86352" y="3644125"/>
                </a:lnTo>
                <a:lnTo>
                  <a:pt x="218966" y="3644125"/>
                </a:lnTo>
                <a:lnTo>
                  <a:pt x="218966" y="3682161"/>
                </a:lnTo>
                <a:lnTo>
                  <a:pt x="270070" y="3682161"/>
                </a:lnTo>
                <a:lnTo>
                  <a:pt x="270070" y="3663142"/>
                </a:lnTo>
                <a:lnTo>
                  <a:pt x="298378" y="3663142"/>
                </a:lnTo>
                <a:lnTo>
                  <a:pt x="298378" y="3336569"/>
                </a:lnTo>
                <a:lnTo>
                  <a:pt x="472924" y="3336569"/>
                </a:lnTo>
                <a:lnTo>
                  <a:pt x="472924" y="3237704"/>
                </a:lnTo>
                <a:lnTo>
                  <a:pt x="509278" y="3237704"/>
                </a:lnTo>
                <a:lnTo>
                  <a:pt x="509278" y="3195575"/>
                </a:lnTo>
                <a:lnTo>
                  <a:pt x="703392" y="3195575"/>
                </a:lnTo>
                <a:lnTo>
                  <a:pt x="703392" y="3237704"/>
                </a:lnTo>
                <a:lnTo>
                  <a:pt x="767858" y="3237704"/>
                </a:lnTo>
                <a:lnTo>
                  <a:pt x="767858" y="3377495"/>
                </a:lnTo>
                <a:lnTo>
                  <a:pt x="897392" y="3377495"/>
                </a:lnTo>
                <a:lnTo>
                  <a:pt x="897392" y="2990139"/>
                </a:lnTo>
                <a:lnTo>
                  <a:pt x="1027946" y="2990139"/>
                </a:lnTo>
                <a:lnTo>
                  <a:pt x="1027946" y="3575576"/>
                </a:lnTo>
                <a:lnTo>
                  <a:pt x="1095466" y="3575576"/>
                </a:lnTo>
                <a:lnTo>
                  <a:pt x="1095466" y="3611282"/>
                </a:lnTo>
                <a:lnTo>
                  <a:pt x="1125004" y="3611282"/>
                </a:lnTo>
                <a:lnTo>
                  <a:pt x="1125004" y="3644124"/>
                </a:lnTo>
                <a:lnTo>
                  <a:pt x="1147590" y="3644124"/>
                </a:lnTo>
                <a:lnTo>
                  <a:pt x="1147590" y="3701489"/>
                </a:lnTo>
                <a:lnTo>
                  <a:pt x="1290688" y="3701489"/>
                </a:lnTo>
                <a:lnTo>
                  <a:pt x="1290688" y="3731691"/>
                </a:lnTo>
                <a:lnTo>
                  <a:pt x="1321558" y="3731691"/>
                </a:lnTo>
                <a:lnTo>
                  <a:pt x="1321558" y="3599445"/>
                </a:lnTo>
                <a:lnTo>
                  <a:pt x="1394134" y="3599445"/>
                </a:lnTo>
                <a:lnTo>
                  <a:pt x="1394134" y="3397510"/>
                </a:lnTo>
                <a:lnTo>
                  <a:pt x="1448694" y="3397510"/>
                </a:lnTo>
                <a:lnTo>
                  <a:pt x="1448694" y="3225098"/>
                </a:lnTo>
                <a:lnTo>
                  <a:pt x="1548610" y="3225098"/>
                </a:lnTo>
                <a:lnTo>
                  <a:pt x="1548610" y="3170941"/>
                </a:lnTo>
                <a:lnTo>
                  <a:pt x="1630479" y="3170941"/>
                </a:lnTo>
                <a:lnTo>
                  <a:pt x="1630479" y="2936559"/>
                </a:lnTo>
                <a:cubicBezTo>
                  <a:pt x="1630479" y="2926618"/>
                  <a:pt x="1638538" y="2918559"/>
                  <a:pt x="1648479" y="2918559"/>
                </a:cubicBezTo>
                <a:cubicBezTo>
                  <a:pt x="1658420" y="2918559"/>
                  <a:pt x="1666480" y="2926618"/>
                  <a:pt x="1666480" y="2936559"/>
                </a:cubicBezTo>
                <a:lnTo>
                  <a:pt x="1666480" y="3170941"/>
                </a:lnTo>
                <a:lnTo>
                  <a:pt x="1740672" y="3170941"/>
                </a:lnTo>
                <a:lnTo>
                  <a:pt x="1740672" y="3225098"/>
                </a:lnTo>
                <a:lnTo>
                  <a:pt x="1851694" y="3225098"/>
                </a:lnTo>
                <a:lnTo>
                  <a:pt x="1851694" y="3386903"/>
                </a:lnTo>
                <a:lnTo>
                  <a:pt x="1906488" y="3386903"/>
                </a:lnTo>
                <a:lnTo>
                  <a:pt x="1906488" y="3633086"/>
                </a:lnTo>
                <a:lnTo>
                  <a:pt x="2073761" y="3633086"/>
                </a:lnTo>
                <a:lnTo>
                  <a:pt x="2073761" y="3386903"/>
                </a:lnTo>
                <a:lnTo>
                  <a:pt x="2161096" y="3386903"/>
                </a:lnTo>
                <a:lnTo>
                  <a:pt x="2161096" y="2979754"/>
                </a:lnTo>
                <a:lnTo>
                  <a:pt x="2198366" y="2979754"/>
                </a:lnTo>
                <a:lnTo>
                  <a:pt x="2198366" y="2947993"/>
                </a:lnTo>
                <a:lnTo>
                  <a:pt x="2233244" y="2947993"/>
                </a:lnTo>
                <a:lnTo>
                  <a:pt x="2233244" y="2918697"/>
                </a:lnTo>
                <a:lnTo>
                  <a:pt x="2268122" y="2918697"/>
                </a:lnTo>
                <a:lnTo>
                  <a:pt x="2268122" y="2886270"/>
                </a:lnTo>
                <a:lnTo>
                  <a:pt x="2296248" y="2886270"/>
                </a:lnTo>
                <a:lnTo>
                  <a:pt x="2296248" y="2858057"/>
                </a:lnTo>
                <a:lnTo>
                  <a:pt x="2328937" y="2858057"/>
                </a:lnTo>
                <a:lnTo>
                  <a:pt x="2328937" y="2817595"/>
                </a:lnTo>
                <a:lnTo>
                  <a:pt x="2596325" y="2817595"/>
                </a:lnTo>
                <a:lnTo>
                  <a:pt x="2596325" y="3352789"/>
                </a:lnTo>
                <a:lnTo>
                  <a:pt x="2680818" y="3352789"/>
                </a:lnTo>
                <a:lnTo>
                  <a:pt x="2680818" y="3189832"/>
                </a:lnTo>
                <a:lnTo>
                  <a:pt x="2738489" y="3189832"/>
                </a:lnTo>
                <a:lnTo>
                  <a:pt x="2738489" y="3170246"/>
                </a:lnTo>
                <a:lnTo>
                  <a:pt x="2765199" y="3170246"/>
                </a:lnTo>
                <a:lnTo>
                  <a:pt x="2765199" y="2956971"/>
                </a:lnTo>
                <a:lnTo>
                  <a:pt x="2796882" y="2956971"/>
                </a:lnTo>
                <a:lnTo>
                  <a:pt x="2796882" y="2918697"/>
                </a:lnTo>
                <a:lnTo>
                  <a:pt x="2830031" y="2918697"/>
                </a:lnTo>
                <a:lnTo>
                  <a:pt x="2830031" y="2823411"/>
                </a:lnTo>
                <a:lnTo>
                  <a:pt x="2852336" y="2823411"/>
                </a:lnTo>
                <a:lnTo>
                  <a:pt x="2852336" y="2661462"/>
                </a:lnTo>
                <a:lnTo>
                  <a:pt x="2953855" y="2661462"/>
                </a:lnTo>
                <a:lnTo>
                  <a:pt x="2953855" y="2466961"/>
                </a:lnTo>
                <a:lnTo>
                  <a:pt x="2986480" y="2466961"/>
                </a:lnTo>
                <a:lnTo>
                  <a:pt x="2986480" y="2421387"/>
                </a:lnTo>
                <a:lnTo>
                  <a:pt x="3021470" y="2421387"/>
                </a:lnTo>
                <a:lnTo>
                  <a:pt x="3021470" y="2288802"/>
                </a:lnTo>
                <a:lnTo>
                  <a:pt x="3052178" y="2288802"/>
                </a:lnTo>
                <a:lnTo>
                  <a:pt x="3052178" y="2163238"/>
                </a:lnTo>
                <a:lnTo>
                  <a:pt x="3076946" y="2163238"/>
                </a:lnTo>
                <a:lnTo>
                  <a:pt x="3076946" y="2125469"/>
                </a:lnTo>
                <a:lnTo>
                  <a:pt x="3108644" y="2125469"/>
                </a:lnTo>
                <a:lnTo>
                  <a:pt x="3108644" y="2053348"/>
                </a:lnTo>
                <a:lnTo>
                  <a:pt x="3165310" y="2053348"/>
                </a:lnTo>
                <a:lnTo>
                  <a:pt x="3165310" y="1942519"/>
                </a:lnTo>
                <a:lnTo>
                  <a:pt x="3594872" y="1942519"/>
                </a:lnTo>
                <a:lnTo>
                  <a:pt x="3594872" y="2030857"/>
                </a:lnTo>
                <a:lnTo>
                  <a:pt x="3609977" y="2030857"/>
                </a:lnTo>
                <a:lnTo>
                  <a:pt x="3609977" y="2125665"/>
                </a:lnTo>
                <a:lnTo>
                  <a:pt x="3662266" y="2125665"/>
                </a:lnTo>
                <a:lnTo>
                  <a:pt x="3662266" y="2256527"/>
                </a:lnTo>
                <a:lnTo>
                  <a:pt x="3691605" y="2256527"/>
                </a:lnTo>
                <a:lnTo>
                  <a:pt x="3691605" y="2478186"/>
                </a:lnTo>
                <a:lnTo>
                  <a:pt x="3728768" y="2478186"/>
                </a:lnTo>
                <a:lnTo>
                  <a:pt x="3728768" y="2598519"/>
                </a:lnTo>
                <a:lnTo>
                  <a:pt x="3753109" y="2598519"/>
                </a:lnTo>
                <a:lnTo>
                  <a:pt x="3753109" y="2616064"/>
                </a:lnTo>
                <a:lnTo>
                  <a:pt x="3766766" y="2616064"/>
                </a:lnTo>
                <a:lnTo>
                  <a:pt x="3766766" y="2817201"/>
                </a:lnTo>
                <a:lnTo>
                  <a:pt x="3822350" y="2817201"/>
                </a:lnTo>
                <a:lnTo>
                  <a:pt x="3822350" y="2767915"/>
                </a:lnTo>
                <a:lnTo>
                  <a:pt x="3855573" y="2767915"/>
                </a:lnTo>
                <a:lnTo>
                  <a:pt x="3855573" y="2733106"/>
                </a:lnTo>
                <a:lnTo>
                  <a:pt x="3875106" y="2733106"/>
                </a:lnTo>
                <a:lnTo>
                  <a:pt x="3875106" y="2703138"/>
                </a:lnTo>
                <a:lnTo>
                  <a:pt x="3890967" y="2703138"/>
                </a:lnTo>
                <a:lnTo>
                  <a:pt x="3890967" y="2677429"/>
                </a:lnTo>
                <a:lnTo>
                  <a:pt x="3903118" y="2677429"/>
                </a:lnTo>
                <a:lnTo>
                  <a:pt x="3903118" y="2403602"/>
                </a:lnTo>
                <a:lnTo>
                  <a:pt x="3937863" y="2403602"/>
                </a:lnTo>
                <a:lnTo>
                  <a:pt x="3937863" y="2677429"/>
                </a:lnTo>
                <a:lnTo>
                  <a:pt x="3954089" y="2677429"/>
                </a:lnTo>
                <a:lnTo>
                  <a:pt x="3954089" y="2703138"/>
                </a:lnTo>
                <a:lnTo>
                  <a:pt x="3966861" y="2703138"/>
                </a:lnTo>
                <a:lnTo>
                  <a:pt x="3966861" y="2733106"/>
                </a:lnTo>
                <a:lnTo>
                  <a:pt x="3966861" y="2743222"/>
                </a:lnTo>
                <a:lnTo>
                  <a:pt x="4012600" y="2743222"/>
                </a:lnTo>
                <a:lnTo>
                  <a:pt x="4012600" y="2792607"/>
                </a:lnTo>
                <a:lnTo>
                  <a:pt x="4034346" y="2792607"/>
                </a:lnTo>
                <a:lnTo>
                  <a:pt x="4034346" y="2830743"/>
                </a:lnTo>
                <a:lnTo>
                  <a:pt x="4058733" y="2830743"/>
                </a:lnTo>
                <a:lnTo>
                  <a:pt x="4058733" y="2845101"/>
                </a:lnTo>
                <a:lnTo>
                  <a:pt x="4070700" y="2845101"/>
                </a:lnTo>
                <a:lnTo>
                  <a:pt x="4070700" y="3239962"/>
                </a:lnTo>
                <a:lnTo>
                  <a:pt x="4146047" y="3239962"/>
                </a:lnTo>
                <a:lnTo>
                  <a:pt x="4146047" y="2831200"/>
                </a:lnTo>
                <a:lnTo>
                  <a:pt x="4175177" y="2831200"/>
                </a:lnTo>
                <a:lnTo>
                  <a:pt x="4175177" y="1346802"/>
                </a:lnTo>
                <a:lnTo>
                  <a:pt x="4189754" y="1346802"/>
                </a:lnTo>
                <a:lnTo>
                  <a:pt x="4189754" y="1321303"/>
                </a:lnTo>
                <a:lnTo>
                  <a:pt x="4210214" y="1321303"/>
                </a:lnTo>
                <a:lnTo>
                  <a:pt x="4210214" y="1192678"/>
                </a:lnTo>
                <a:lnTo>
                  <a:pt x="4242620" y="1192678"/>
                </a:lnTo>
                <a:lnTo>
                  <a:pt x="4242620" y="1161432"/>
                </a:lnTo>
                <a:lnTo>
                  <a:pt x="4271097" y="1161432"/>
                </a:lnTo>
                <a:lnTo>
                  <a:pt x="4271097" y="1133696"/>
                </a:lnTo>
                <a:lnTo>
                  <a:pt x="4481158" y="1133696"/>
                </a:lnTo>
                <a:lnTo>
                  <a:pt x="4481158" y="1161432"/>
                </a:lnTo>
                <a:lnTo>
                  <a:pt x="4512917" y="1161432"/>
                </a:lnTo>
                <a:lnTo>
                  <a:pt x="4512917" y="1192678"/>
                </a:lnTo>
                <a:lnTo>
                  <a:pt x="4512917" y="1321303"/>
                </a:lnTo>
                <a:lnTo>
                  <a:pt x="4537898" y="1321303"/>
                </a:lnTo>
                <a:lnTo>
                  <a:pt x="4537898" y="1346802"/>
                </a:lnTo>
                <a:lnTo>
                  <a:pt x="4543915" y="1346802"/>
                </a:lnTo>
                <a:lnTo>
                  <a:pt x="4543915" y="2322233"/>
                </a:lnTo>
                <a:lnTo>
                  <a:pt x="4577684" y="2322233"/>
                </a:lnTo>
                <a:lnTo>
                  <a:pt x="4577684" y="2308200"/>
                </a:lnTo>
                <a:lnTo>
                  <a:pt x="4606692" y="2308200"/>
                </a:lnTo>
                <a:lnTo>
                  <a:pt x="4606692" y="2277578"/>
                </a:lnTo>
                <a:lnTo>
                  <a:pt x="4617599" y="2277578"/>
                </a:lnTo>
                <a:lnTo>
                  <a:pt x="4617599" y="2253305"/>
                </a:lnTo>
                <a:lnTo>
                  <a:pt x="4763727" y="2253305"/>
                </a:lnTo>
                <a:lnTo>
                  <a:pt x="4763727" y="2277578"/>
                </a:lnTo>
                <a:lnTo>
                  <a:pt x="4779340" y="2277578"/>
                </a:lnTo>
                <a:lnTo>
                  <a:pt x="4779340" y="2308200"/>
                </a:lnTo>
                <a:lnTo>
                  <a:pt x="4795642" y="2308200"/>
                </a:lnTo>
                <a:lnTo>
                  <a:pt x="4795642" y="2334628"/>
                </a:lnTo>
                <a:lnTo>
                  <a:pt x="4829119" y="2334628"/>
                </a:lnTo>
                <a:lnTo>
                  <a:pt x="4829119" y="2365249"/>
                </a:lnTo>
                <a:lnTo>
                  <a:pt x="4856537" y="2365249"/>
                </a:lnTo>
                <a:lnTo>
                  <a:pt x="4856537" y="2393325"/>
                </a:lnTo>
                <a:lnTo>
                  <a:pt x="4887082" y="2393325"/>
                </a:lnTo>
                <a:lnTo>
                  <a:pt x="4887082" y="2417142"/>
                </a:lnTo>
                <a:lnTo>
                  <a:pt x="4917879" y="2417142"/>
                </a:lnTo>
                <a:lnTo>
                  <a:pt x="4917879" y="2703138"/>
                </a:lnTo>
                <a:lnTo>
                  <a:pt x="4965337" y="2703138"/>
                </a:lnTo>
                <a:lnTo>
                  <a:pt x="4965337" y="2721322"/>
                </a:lnTo>
                <a:lnTo>
                  <a:pt x="4982610" y="2721322"/>
                </a:lnTo>
                <a:lnTo>
                  <a:pt x="4982610" y="2691860"/>
                </a:lnTo>
                <a:lnTo>
                  <a:pt x="5021150" y="2691860"/>
                </a:lnTo>
                <a:lnTo>
                  <a:pt x="5021150" y="2666115"/>
                </a:lnTo>
                <a:lnTo>
                  <a:pt x="5091299" y="2666115"/>
                </a:lnTo>
                <a:lnTo>
                  <a:pt x="5091299" y="2297834"/>
                </a:lnTo>
                <a:lnTo>
                  <a:pt x="5115634" y="2297834"/>
                </a:lnTo>
                <a:lnTo>
                  <a:pt x="5115634" y="2263868"/>
                </a:lnTo>
                <a:lnTo>
                  <a:pt x="5139244" y="2263868"/>
                </a:lnTo>
                <a:lnTo>
                  <a:pt x="5139244" y="2229384"/>
                </a:lnTo>
                <a:lnTo>
                  <a:pt x="5371495" y="2229384"/>
                </a:lnTo>
                <a:lnTo>
                  <a:pt x="5371495" y="2263868"/>
                </a:lnTo>
                <a:lnTo>
                  <a:pt x="5415025" y="2263868"/>
                </a:lnTo>
                <a:lnTo>
                  <a:pt x="5415025" y="2297834"/>
                </a:lnTo>
                <a:lnTo>
                  <a:pt x="5421963" y="2297834"/>
                </a:lnTo>
                <a:lnTo>
                  <a:pt x="5421963" y="2629525"/>
                </a:lnTo>
                <a:lnTo>
                  <a:pt x="5487247" y="2629525"/>
                </a:lnTo>
                <a:lnTo>
                  <a:pt x="5487247" y="2417142"/>
                </a:lnTo>
                <a:lnTo>
                  <a:pt x="5514081" y="2417142"/>
                </a:lnTo>
                <a:lnTo>
                  <a:pt x="5514081" y="2392707"/>
                </a:lnTo>
                <a:lnTo>
                  <a:pt x="5531964" y="2392707"/>
                </a:lnTo>
                <a:lnTo>
                  <a:pt x="5531964" y="2297834"/>
                </a:lnTo>
                <a:lnTo>
                  <a:pt x="5561409" y="2297834"/>
                </a:lnTo>
                <a:lnTo>
                  <a:pt x="5561409" y="2265591"/>
                </a:lnTo>
                <a:lnTo>
                  <a:pt x="5584747" y="2265591"/>
                </a:lnTo>
                <a:lnTo>
                  <a:pt x="5584747" y="2229384"/>
                </a:lnTo>
                <a:lnTo>
                  <a:pt x="5598837" y="2229384"/>
                </a:lnTo>
                <a:lnTo>
                  <a:pt x="5598837" y="2215638"/>
                </a:lnTo>
                <a:lnTo>
                  <a:pt x="5713068" y="2215638"/>
                </a:lnTo>
                <a:lnTo>
                  <a:pt x="5713068" y="2229384"/>
                </a:lnTo>
                <a:lnTo>
                  <a:pt x="5728379" y="2229384"/>
                </a:lnTo>
                <a:lnTo>
                  <a:pt x="5728379" y="2265591"/>
                </a:lnTo>
                <a:lnTo>
                  <a:pt x="5764218" y="2265591"/>
                </a:lnTo>
                <a:lnTo>
                  <a:pt x="5764218" y="2289617"/>
                </a:lnTo>
                <a:lnTo>
                  <a:pt x="5806440" y="2289617"/>
                </a:lnTo>
                <a:lnTo>
                  <a:pt x="5806440" y="2412898"/>
                </a:lnTo>
                <a:lnTo>
                  <a:pt x="5886798" y="2412898"/>
                </a:lnTo>
                <a:lnTo>
                  <a:pt x="5886798" y="2541665"/>
                </a:lnTo>
                <a:lnTo>
                  <a:pt x="6091473" y="2541665"/>
                </a:lnTo>
                <a:lnTo>
                  <a:pt x="6091473" y="1131782"/>
                </a:lnTo>
                <a:lnTo>
                  <a:pt x="6103789" y="1131782"/>
                </a:lnTo>
                <a:lnTo>
                  <a:pt x="6103789" y="1112765"/>
                </a:lnTo>
                <a:lnTo>
                  <a:pt x="6130034" y="1112765"/>
                </a:lnTo>
                <a:lnTo>
                  <a:pt x="6130034" y="818313"/>
                </a:lnTo>
                <a:lnTo>
                  <a:pt x="6173002" y="818313"/>
                </a:lnTo>
                <a:lnTo>
                  <a:pt x="6173002" y="667492"/>
                </a:lnTo>
                <a:lnTo>
                  <a:pt x="6191843" y="667492"/>
                </a:lnTo>
                <a:lnTo>
                  <a:pt x="6191843" y="648473"/>
                </a:lnTo>
                <a:lnTo>
                  <a:pt x="6210684" y="648473"/>
                </a:lnTo>
                <a:lnTo>
                  <a:pt x="6210684" y="410662"/>
                </a:lnTo>
                <a:lnTo>
                  <a:pt x="6240758" y="410662"/>
                </a:lnTo>
                <a:lnTo>
                  <a:pt x="6240758" y="384400"/>
                </a:lnTo>
                <a:lnTo>
                  <a:pt x="6266394" y="384400"/>
                </a:lnTo>
                <a:lnTo>
                  <a:pt x="6266394" y="355114"/>
                </a:lnTo>
                <a:lnTo>
                  <a:pt x="6288503" y="355114"/>
                </a:lnTo>
                <a:lnTo>
                  <a:pt x="6288503" y="339400"/>
                </a:lnTo>
                <a:lnTo>
                  <a:pt x="6303950" y="339400"/>
                </a:lnTo>
                <a:lnTo>
                  <a:pt x="6303950" y="316483"/>
                </a:lnTo>
                <a:lnTo>
                  <a:pt x="6319584" y="316483"/>
                </a:lnTo>
                <a:lnTo>
                  <a:pt x="6319584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3" name="文本框 44"/>
          <p:cNvSpPr>
            <a:spLocks noChangeArrowheads="1"/>
          </p:cNvSpPr>
          <p:nvPr/>
        </p:nvSpPr>
        <p:spPr bwMode="auto">
          <a:xfrm>
            <a:off x="2997123" y="1261837"/>
            <a:ext cx="15882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夏日福利</a:t>
            </a:r>
            <a:endParaRPr lang="zh-CN" altLang="en-US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14" name="文本框 45"/>
          <p:cNvSpPr>
            <a:spLocks noChangeArrowheads="1"/>
          </p:cNvSpPr>
          <p:nvPr/>
        </p:nvSpPr>
        <p:spPr bwMode="auto">
          <a:xfrm>
            <a:off x="8767938" y="1594421"/>
            <a:ext cx="1620582" cy="52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区域旅游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15" name="文本框 46"/>
          <p:cNvSpPr>
            <a:spLocks noChangeArrowheads="1"/>
          </p:cNvSpPr>
          <p:nvPr/>
        </p:nvSpPr>
        <p:spPr bwMode="auto">
          <a:xfrm>
            <a:off x="5149276" y="1130979"/>
            <a:ext cx="1620582" cy="52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带薪年假</a:t>
            </a:r>
            <a:endParaRPr lang="zh-CN" altLang="en-US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16" name="文本框 47"/>
          <p:cNvSpPr>
            <a:spLocks noChangeArrowheads="1"/>
          </p:cNvSpPr>
          <p:nvPr/>
        </p:nvSpPr>
        <p:spPr bwMode="auto">
          <a:xfrm>
            <a:off x="6910993" y="1821382"/>
            <a:ext cx="1415444" cy="46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年度体检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48"/>
          <p:cNvSpPr>
            <a:spLocks noChangeArrowheads="1"/>
          </p:cNvSpPr>
          <p:nvPr/>
        </p:nvSpPr>
        <p:spPr bwMode="auto">
          <a:xfrm>
            <a:off x="5868524" y="2648331"/>
            <a:ext cx="1415444" cy="46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生日礼物</a:t>
            </a:r>
            <a:endParaRPr lang="zh-CN" altLang="en-US" sz="2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53"/>
          <p:cNvSpPr>
            <a:spLocks noChangeArrowheads="1"/>
          </p:cNvSpPr>
          <p:nvPr/>
        </p:nvSpPr>
        <p:spPr bwMode="auto">
          <a:xfrm>
            <a:off x="8874276" y="2745093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人才引进政策</a:t>
            </a:r>
            <a:endParaRPr lang="zh-CN" altLang="en-US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54"/>
          <p:cNvSpPr>
            <a:spLocks noChangeArrowheads="1"/>
          </p:cNvSpPr>
          <p:nvPr/>
        </p:nvSpPr>
        <p:spPr bwMode="auto">
          <a:xfrm>
            <a:off x="2359097" y="2872064"/>
            <a:ext cx="1723150" cy="46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婚假、产假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55"/>
          <p:cNvSpPr>
            <a:spLocks noChangeArrowheads="1"/>
          </p:cNvSpPr>
          <p:nvPr/>
        </p:nvSpPr>
        <p:spPr bwMode="auto">
          <a:xfrm>
            <a:off x="3831956" y="1956287"/>
            <a:ext cx="1723150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五险一金</a:t>
            </a:r>
            <a:endParaRPr lang="zh-CN" altLang="en-US" sz="3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1" name="文本框 56"/>
          <p:cNvSpPr>
            <a:spLocks noChangeArrowheads="1"/>
          </p:cNvSpPr>
          <p:nvPr/>
        </p:nvSpPr>
        <p:spPr bwMode="auto">
          <a:xfrm>
            <a:off x="1071933" y="2043580"/>
            <a:ext cx="1620582" cy="52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节日礼金</a:t>
            </a:r>
            <a:endParaRPr lang="zh-CN" altLang="en-US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561083" y="4899755"/>
            <a:ext cx="83282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sym typeface="+mn-ea"/>
              </a:rPr>
              <a:t>浙江政策：</a:t>
            </a:r>
            <a:endParaRPr lang="en-US" altLang="zh-CN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、购房补贴：博士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万、硕士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万、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“985”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“211”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双一流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高校本科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15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万、其他全日制本科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万；</a:t>
            </a:r>
            <a:endParaRPr lang="en-US" altLang="zh-CN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、安家补贴：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博士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万、硕士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万、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“985”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“211”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双一流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高校或学科本科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万、其他全日制本科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万、专科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0.6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万；</a:t>
            </a:r>
            <a:endParaRPr lang="en-US" altLang="zh-CN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、就业补贴，专科及以上，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2500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元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年，补贴三年。</a:t>
            </a:r>
            <a:endParaRPr lang="en-US" altLang="zh-CN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11" grpId="0"/>
      <p:bldP spid="12" grpId="0" animBg="1"/>
      <p:bldP spid="13" grpId="0" bldLvl="0" autoUpdateAnimBg="0"/>
      <p:bldP spid="14" grpId="0" bldLvl="0" autoUpdateAnimBg="0"/>
      <p:bldP spid="15" grpId="0" bldLvl="0" autoUpdateAnimBg="0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圆角矩形 245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84E2"/>
              </a:solidFill>
            </a:endParaRPr>
          </a:p>
        </p:txBody>
      </p:sp>
      <p:grpSp>
        <p:nvGrpSpPr>
          <p:cNvPr id="247" name="组合 246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248" name="燕尾形 24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249" name="燕尾形 24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250" name="燕尾形 24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grpSp>
        <p:nvGrpSpPr>
          <p:cNvPr id="251" name="组合 250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252" name="燕尾形 251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253" name="燕尾形 252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254" name="燕尾形 253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Impact MT Std" pitchFamily="34" charset="0"/>
                <a:ea typeface="微软雅黑" panose="020B0503020204020204" pitchFamily="34" charset="-122"/>
              </a:rPr>
              <a:t>现场答疑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5" name="组合 254"/>
          <p:cNvGrpSpPr/>
          <p:nvPr/>
        </p:nvGrpSpPr>
        <p:grpSpPr>
          <a:xfrm>
            <a:off x="4657427" y="1700808"/>
            <a:ext cx="2808312" cy="4269733"/>
            <a:chOff x="2790790" y="1336999"/>
            <a:chExt cx="3166662" cy="4557765"/>
          </a:xfrm>
        </p:grpSpPr>
        <p:grpSp>
          <p:nvGrpSpPr>
            <p:cNvPr id="256" name="组合 255"/>
            <p:cNvGrpSpPr/>
            <p:nvPr/>
          </p:nvGrpSpPr>
          <p:grpSpPr>
            <a:xfrm>
              <a:off x="3125878" y="1336999"/>
              <a:ext cx="2622120" cy="3893624"/>
              <a:chOff x="2790261" y="1164662"/>
              <a:chExt cx="3172765" cy="4711285"/>
            </a:xfrm>
          </p:grpSpPr>
          <p:grpSp>
            <p:nvGrpSpPr>
              <p:cNvPr id="258" name="组合 257"/>
              <p:cNvGrpSpPr/>
              <p:nvPr/>
            </p:nvGrpSpPr>
            <p:grpSpPr>
              <a:xfrm>
                <a:off x="2790261" y="1777654"/>
                <a:ext cx="1850013" cy="1850013"/>
                <a:chOff x="5444044" y="1830654"/>
                <a:chExt cx="1850013" cy="1850013"/>
              </a:xfrm>
            </p:grpSpPr>
            <p:sp>
              <p:nvSpPr>
                <p:cNvPr id="709" name="椭圆 708"/>
                <p:cNvSpPr/>
                <p:nvPr/>
              </p:nvSpPr>
              <p:spPr>
                <a:xfrm>
                  <a:off x="5444044" y="1830654"/>
                  <a:ext cx="1850013" cy="1850013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0" name="椭圆 709"/>
                <p:cNvSpPr/>
                <p:nvPr/>
              </p:nvSpPr>
              <p:spPr>
                <a:xfrm>
                  <a:off x="5576188" y="1962798"/>
                  <a:ext cx="1585725" cy="15857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1" name="椭圆 710"/>
                <p:cNvSpPr/>
                <p:nvPr/>
              </p:nvSpPr>
              <p:spPr>
                <a:xfrm>
                  <a:off x="5697987" y="2084597"/>
                  <a:ext cx="1342126" cy="134212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2" name="椭圆 711"/>
                <p:cNvSpPr/>
                <p:nvPr/>
              </p:nvSpPr>
              <p:spPr>
                <a:xfrm>
                  <a:off x="5868225" y="2257789"/>
                  <a:ext cx="1015823" cy="1015823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3" name="椭圆 712"/>
                <p:cNvSpPr/>
                <p:nvPr/>
              </p:nvSpPr>
              <p:spPr>
                <a:xfrm>
                  <a:off x="5972810" y="2359420"/>
                  <a:ext cx="792480" cy="792480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4" name="椭圆 713"/>
                <p:cNvSpPr/>
                <p:nvPr/>
              </p:nvSpPr>
              <p:spPr>
                <a:xfrm>
                  <a:off x="6171523" y="2558133"/>
                  <a:ext cx="395054" cy="395054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59" name="椭圆 258"/>
              <p:cNvSpPr/>
              <p:nvPr/>
            </p:nvSpPr>
            <p:spPr>
              <a:xfrm>
                <a:off x="3886350" y="5228247"/>
                <a:ext cx="865710" cy="6477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0" name="同侧圆角矩形 259"/>
              <p:cNvSpPr/>
              <p:nvPr/>
            </p:nvSpPr>
            <p:spPr>
              <a:xfrm flipV="1">
                <a:off x="3551240" y="4568689"/>
                <a:ext cx="1602500" cy="996950"/>
              </a:xfrm>
              <a:prstGeom prst="round2SameRect">
                <a:avLst>
                  <a:gd name="adj1" fmla="val 33228"/>
                  <a:gd name="adj2" fmla="val 0"/>
                </a:avLst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1" name="圆角矩形 260"/>
              <p:cNvSpPr/>
              <p:nvPr/>
            </p:nvSpPr>
            <p:spPr>
              <a:xfrm>
                <a:off x="3488892" y="4483062"/>
                <a:ext cx="1727197" cy="183954"/>
              </a:xfrm>
              <a:prstGeom prst="roundRect">
                <a:avLst>
                  <a:gd name="adj" fmla="val 50000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2" name="圆角矩形 261"/>
              <p:cNvSpPr/>
              <p:nvPr/>
            </p:nvSpPr>
            <p:spPr>
              <a:xfrm>
                <a:off x="3488892" y="4819612"/>
                <a:ext cx="1727197" cy="183954"/>
              </a:xfrm>
              <a:prstGeom prst="roundRect">
                <a:avLst>
                  <a:gd name="adj" fmla="val 50000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3" name="圆角矩形 262"/>
              <p:cNvSpPr/>
              <p:nvPr/>
            </p:nvSpPr>
            <p:spPr>
              <a:xfrm>
                <a:off x="3488892" y="5156162"/>
                <a:ext cx="1727197" cy="183954"/>
              </a:xfrm>
              <a:prstGeom prst="roundRect">
                <a:avLst>
                  <a:gd name="adj" fmla="val 50000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4" name="任意多边形 263"/>
              <p:cNvSpPr/>
              <p:nvPr/>
            </p:nvSpPr>
            <p:spPr>
              <a:xfrm rot="540000">
                <a:off x="5142159" y="1478407"/>
                <a:ext cx="279623" cy="263305"/>
              </a:xfrm>
              <a:custGeom>
                <a:avLst/>
                <a:gdLst>
                  <a:gd name="connsiteX0" fmla="*/ 149412 w 292656"/>
                  <a:gd name="connsiteY0" fmla="*/ 94275 h 278334"/>
                  <a:gd name="connsiteX1" fmla="*/ 97275 w 292656"/>
                  <a:gd name="connsiteY1" fmla="*/ 146412 h 278334"/>
                  <a:gd name="connsiteX2" fmla="*/ 149412 w 292656"/>
                  <a:gd name="connsiteY2" fmla="*/ 198549 h 278334"/>
                  <a:gd name="connsiteX3" fmla="*/ 201749 w 292656"/>
                  <a:gd name="connsiteY3" fmla="*/ 146412 h 278334"/>
                  <a:gd name="connsiteX4" fmla="*/ 149412 w 292656"/>
                  <a:gd name="connsiteY4" fmla="*/ 94275 h 278334"/>
                  <a:gd name="connsiteX5" fmla="*/ 116562 w 292656"/>
                  <a:gd name="connsiteY5" fmla="*/ 0 h 278334"/>
                  <a:gd name="connsiteX6" fmla="*/ 176093 w 292656"/>
                  <a:gd name="connsiteY6" fmla="*/ 0 h 278334"/>
                  <a:gd name="connsiteX7" fmla="*/ 176093 w 292656"/>
                  <a:gd name="connsiteY7" fmla="*/ 51968 h 278334"/>
                  <a:gd name="connsiteX8" fmla="*/ 185876 w 292656"/>
                  <a:gd name="connsiteY8" fmla="*/ 53943 h 278334"/>
                  <a:gd name="connsiteX9" fmla="*/ 218170 w 292656"/>
                  <a:gd name="connsiteY9" fmla="*/ 75717 h 278334"/>
                  <a:gd name="connsiteX10" fmla="*/ 225820 w 292656"/>
                  <a:gd name="connsiteY10" fmla="*/ 87063 h 278334"/>
                  <a:gd name="connsiteX11" fmla="*/ 274260 w 292656"/>
                  <a:gd name="connsiteY11" fmla="*/ 71323 h 278334"/>
                  <a:gd name="connsiteX12" fmla="*/ 292656 w 292656"/>
                  <a:gd name="connsiteY12" fmla="*/ 127940 h 278334"/>
                  <a:gd name="connsiteX13" fmla="*/ 246965 w 292656"/>
                  <a:gd name="connsiteY13" fmla="*/ 142787 h 278334"/>
                  <a:gd name="connsiteX14" fmla="*/ 247928 w 292656"/>
                  <a:gd name="connsiteY14" fmla="*/ 147559 h 278334"/>
                  <a:gd name="connsiteX15" fmla="*/ 239944 w 292656"/>
                  <a:gd name="connsiteY15" fmla="*/ 187106 h 278334"/>
                  <a:gd name="connsiteX16" fmla="*/ 227602 w 292656"/>
                  <a:gd name="connsiteY16" fmla="*/ 205411 h 278334"/>
                  <a:gd name="connsiteX17" fmla="*/ 255161 w 292656"/>
                  <a:gd name="connsiteY17" fmla="*/ 243342 h 278334"/>
                  <a:gd name="connsiteX18" fmla="*/ 206999 w 292656"/>
                  <a:gd name="connsiteY18" fmla="*/ 278334 h 278334"/>
                  <a:gd name="connsiteX19" fmla="*/ 180753 w 292656"/>
                  <a:gd name="connsiteY19" fmla="*/ 242209 h 278334"/>
                  <a:gd name="connsiteX20" fmla="*/ 146328 w 292656"/>
                  <a:gd name="connsiteY20" fmla="*/ 249159 h 278334"/>
                  <a:gd name="connsiteX21" fmla="*/ 111904 w 292656"/>
                  <a:gd name="connsiteY21" fmla="*/ 242209 h 278334"/>
                  <a:gd name="connsiteX22" fmla="*/ 85658 w 292656"/>
                  <a:gd name="connsiteY22" fmla="*/ 278334 h 278334"/>
                  <a:gd name="connsiteX23" fmla="*/ 37496 w 292656"/>
                  <a:gd name="connsiteY23" fmla="*/ 243342 h 278334"/>
                  <a:gd name="connsiteX24" fmla="*/ 65054 w 292656"/>
                  <a:gd name="connsiteY24" fmla="*/ 205412 h 278334"/>
                  <a:gd name="connsiteX25" fmla="*/ 52712 w 292656"/>
                  <a:gd name="connsiteY25" fmla="*/ 187106 h 278334"/>
                  <a:gd name="connsiteX26" fmla="*/ 44728 w 292656"/>
                  <a:gd name="connsiteY26" fmla="*/ 147559 h 278334"/>
                  <a:gd name="connsiteX27" fmla="*/ 45691 w 292656"/>
                  <a:gd name="connsiteY27" fmla="*/ 142787 h 278334"/>
                  <a:gd name="connsiteX28" fmla="*/ 0 w 292656"/>
                  <a:gd name="connsiteY28" fmla="*/ 127940 h 278334"/>
                  <a:gd name="connsiteX29" fmla="*/ 18396 w 292656"/>
                  <a:gd name="connsiteY29" fmla="*/ 71323 h 278334"/>
                  <a:gd name="connsiteX30" fmla="*/ 66836 w 292656"/>
                  <a:gd name="connsiteY30" fmla="*/ 87063 h 278334"/>
                  <a:gd name="connsiteX31" fmla="*/ 74486 w 292656"/>
                  <a:gd name="connsiteY31" fmla="*/ 75717 h 278334"/>
                  <a:gd name="connsiteX32" fmla="*/ 106781 w 292656"/>
                  <a:gd name="connsiteY32" fmla="*/ 53943 h 278334"/>
                  <a:gd name="connsiteX33" fmla="*/ 116562 w 292656"/>
                  <a:gd name="connsiteY33" fmla="*/ 51969 h 27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2656" h="278334">
                    <a:moveTo>
                      <a:pt x="149412" y="94275"/>
                    </a:moveTo>
                    <a:cubicBezTo>
                      <a:pt x="120618" y="94275"/>
                      <a:pt x="97275" y="117618"/>
                      <a:pt x="97275" y="146412"/>
                    </a:cubicBezTo>
                    <a:cubicBezTo>
                      <a:pt x="97275" y="175206"/>
                      <a:pt x="120618" y="198549"/>
                      <a:pt x="149412" y="198549"/>
                    </a:cubicBezTo>
                    <a:cubicBezTo>
                      <a:pt x="178206" y="198549"/>
                      <a:pt x="201749" y="175206"/>
                      <a:pt x="201749" y="146412"/>
                    </a:cubicBezTo>
                    <a:cubicBezTo>
                      <a:pt x="201749" y="117618"/>
                      <a:pt x="178206" y="94275"/>
                      <a:pt x="149412" y="94275"/>
                    </a:cubicBezTo>
                    <a:close/>
                    <a:moveTo>
                      <a:pt x="116562" y="0"/>
                    </a:moveTo>
                    <a:lnTo>
                      <a:pt x="176093" y="0"/>
                    </a:lnTo>
                    <a:lnTo>
                      <a:pt x="176093" y="51968"/>
                    </a:lnTo>
                    <a:lnTo>
                      <a:pt x="185876" y="53943"/>
                    </a:lnTo>
                    <a:cubicBezTo>
                      <a:pt x="198031" y="59085"/>
                      <a:pt x="208977" y="66524"/>
                      <a:pt x="218170" y="75717"/>
                    </a:cubicBezTo>
                    <a:lnTo>
                      <a:pt x="225820" y="87063"/>
                    </a:lnTo>
                    <a:lnTo>
                      <a:pt x="274260" y="71323"/>
                    </a:lnTo>
                    <a:lnTo>
                      <a:pt x="292656" y="127940"/>
                    </a:lnTo>
                    <a:lnTo>
                      <a:pt x="246965" y="142787"/>
                    </a:lnTo>
                    <a:lnTo>
                      <a:pt x="247928" y="147559"/>
                    </a:lnTo>
                    <a:cubicBezTo>
                      <a:pt x="247928" y="161587"/>
                      <a:pt x="245085" y="174951"/>
                      <a:pt x="239944" y="187106"/>
                    </a:cubicBezTo>
                    <a:lnTo>
                      <a:pt x="227602" y="205411"/>
                    </a:lnTo>
                    <a:lnTo>
                      <a:pt x="255161" y="243342"/>
                    </a:lnTo>
                    <a:lnTo>
                      <a:pt x="206999" y="278334"/>
                    </a:lnTo>
                    <a:lnTo>
                      <a:pt x="180753" y="242209"/>
                    </a:lnTo>
                    <a:lnTo>
                      <a:pt x="146328" y="249159"/>
                    </a:lnTo>
                    <a:lnTo>
                      <a:pt x="111904" y="242209"/>
                    </a:lnTo>
                    <a:lnTo>
                      <a:pt x="85658" y="278334"/>
                    </a:lnTo>
                    <a:lnTo>
                      <a:pt x="37496" y="243342"/>
                    </a:lnTo>
                    <a:lnTo>
                      <a:pt x="65054" y="205412"/>
                    </a:lnTo>
                    <a:lnTo>
                      <a:pt x="52712" y="187106"/>
                    </a:lnTo>
                    <a:cubicBezTo>
                      <a:pt x="47571" y="174951"/>
                      <a:pt x="44728" y="161587"/>
                      <a:pt x="44728" y="147559"/>
                    </a:cubicBezTo>
                    <a:lnTo>
                      <a:pt x="45691" y="142787"/>
                    </a:lnTo>
                    <a:lnTo>
                      <a:pt x="0" y="127940"/>
                    </a:lnTo>
                    <a:lnTo>
                      <a:pt x="18396" y="71323"/>
                    </a:lnTo>
                    <a:lnTo>
                      <a:pt x="66836" y="87063"/>
                    </a:lnTo>
                    <a:lnTo>
                      <a:pt x="74486" y="75717"/>
                    </a:lnTo>
                    <a:cubicBezTo>
                      <a:pt x="83679" y="66524"/>
                      <a:pt x="94625" y="59085"/>
                      <a:pt x="106781" y="53943"/>
                    </a:cubicBezTo>
                    <a:lnTo>
                      <a:pt x="116562" y="5196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5" name="任意多边形 264"/>
              <p:cNvSpPr/>
              <p:nvPr/>
            </p:nvSpPr>
            <p:spPr>
              <a:xfrm rot="19117182">
                <a:off x="3146805" y="1605265"/>
                <a:ext cx="279623" cy="263305"/>
              </a:xfrm>
              <a:custGeom>
                <a:avLst/>
                <a:gdLst>
                  <a:gd name="connsiteX0" fmla="*/ 149412 w 292656"/>
                  <a:gd name="connsiteY0" fmla="*/ 94275 h 278334"/>
                  <a:gd name="connsiteX1" fmla="*/ 97275 w 292656"/>
                  <a:gd name="connsiteY1" fmla="*/ 146412 h 278334"/>
                  <a:gd name="connsiteX2" fmla="*/ 149412 w 292656"/>
                  <a:gd name="connsiteY2" fmla="*/ 198549 h 278334"/>
                  <a:gd name="connsiteX3" fmla="*/ 201749 w 292656"/>
                  <a:gd name="connsiteY3" fmla="*/ 146412 h 278334"/>
                  <a:gd name="connsiteX4" fmla="*/ 149412 w 292656"/>
                  <a:gd name="connsiteY4" fmla="*/ 94275 h 278334"/>
                  <a:gd name="connsiteX5" fmla="*/ 116562 w 292656"/>
                  <a:gd name="connsiteY5" fmla="*/ 0 h 278334"/>
                  <a:gd name="connsiteX6" fmla="*/ 176093 w 292656"/>
                  <a:gd name="connsiteY6" fmla="*/ 0 h 278334"/>
                  <a:gd name="connsiteX7" fmla="*/ 176093 w 292656"/>
                  <a:gd name="connsiteY7" fmla="*/ 51968 h 278334"/>
                  <a:gd name="connsiteX8" fmla="*/ 185876 w 292656"/>
                  <a:gd name="connsiteY8" fmla="*/ 53943 h 278334"/>
                  <a:gd name="connsiteX9" fmla="*/ 218170 w 292656"/>
                  <a:gd name="connsiteY9" fmla="*/ 75717 h 278334"/>
                  <a:gd name="connsiteX10" fmla="*/ 225820 w 292656"/>
                  <a:gd name="connsiteY10" fmla="*/ 87063 h 278334"/>
                  <a:gd name="connsiteX11" fmla="*/ 274260 w 292656"/>
                  <a:gd name="connsiteY11" fmla="*/ 71323 h 278334"/>
                  <a:gd name="connsiteX12" fmla="*/ 292656 w 292656"/>
                  <a:gd name="connsiteY12" fmla="*/ 127940 h 278334"/>
                  <a:gd name="connsiteX13" fmla="*/ 246965 w 292656"/>
                  <a:gd name="connsiteY13" fmla="*/ 142787 h 278334"/>
                  <a:gd name="connsiteX14" fmla="*/ 247928 w 292656"/>
                  <a:gd name="connsiteY14" fmla="*/ 147559 h 278334"/>
                  <a:gd name="connsiteX15" fmla="*/ 239944 w 292656"/>
                  <a:gd name="connsiteY15" fmla="*/ 187106 h 278334"/>
                  <a:gd name="connsiteX16" fmla="*/ 227602 w 292656"/>
                  <a:gd name="connsiteY16" fmla="*/ 205411 h 278334"/>
                  <a:gd name="connsiteX17" fmla="*/ 255161 w 292656"/>
                  <a:gd name="connsiteY17" fmla="*/ 243342 h 278334"/>
                  <a:gd name="connsiteX18" fmla="*/ 206999 w 292656"/>
                  <a:gd name="connsiteY18" fmla="*/ 278334 h 278334"/>
                  <a:gd name="connsiteX19" fmla="*/ 180753 w 292656"/>
                  <a:gd name="connsiteY19" fmla="*/ 242209 h 278334"/>
                  <a:gd name="connsiteX20" fmla="*/ 146328 w 292656"/>
                  <a:gd name="connsiteY20" fmla="*/ 249159 h 278334"/>
                  <a:gd name="connsiteX21" fmla="*/ 111904 w 292656"/>
                  <a:gd name="connsiteY21" fmla="*/ 242209 h 278334"/>
                  <a:gd name="connsiteX22" fmla="*/ 85658 w 292656"/>
                  <a:gd name="connsiteY22" fmla="*/ 278334 h 278334"/>
                  <a:gd name="connsiteX23" fmla="*/ 37496 w 292656"/>
                  <a:gd name="connsiteY23" fmla="*/ 243342 h 278334"/>
                  <a:gd name="connsiteX24" fmla="*/ 65054 w 292656"/>
                  <a:gd name="connsiteY24" fmla="*/ 205412 h 278334"/>
                  <a:gd name="connsiteX25" fmla="*/ 52712 w 292656"/>
                  <a:gd name="connsiteY25" fmla="*/ 187106 h 278334"/>
                  <a:gd name="connsiteX26" fmla="*/ 44728 w 292656"/>
                  <a:gd name="connsiteY26" fmla="*/ 147559 h 278334"/>
                  <a:gd name="connsiteX27" fmla="*/ 45691 w 292656"/>
                  <a:gd name="connsiteY27" fmla="*/ 142787 h 278334"/>
                  <a:gd name="connsiteX28" fmla="*/ 0 w 292656"/>
                  <a:gd name="connsiteY28" fmla="*/ 127940 h 278334"/>
                  <a:gd name="connsiteX29" fmla="*/ 18396 w 292656"/>
                  <a:gd name="connsiteY29" fmla="*/ 71323 h 278334"/>
                  <a:gd name="connsiteX30" fmla="*/ 66836 w 292656"/>
                  <a:gd name="connsiteY30" fmla="*/ 87063 h 278334"/>
                  <a:gd name="connsiteX31" fmla="*/ 74486 w 292656"/>
                  <a:gd name="connsiteY31" fmla="*/ 75717 h 278334"/>
                  <a:gd name="connsiteX32" fmla="*/ 106781 w 292656"/>
                  <a:gd name="connsiteY32" fmla="*/ 53943 h 278334"/>
                  <a:gd name="connsiteX33" fmla="*/ 116562 w 292656"/>
                  <a:gd name="connsiteY33" fmla="*/ 51969 h 27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2656" h="278334">
                    <a:moveTo>
                      <a:pt x="149412" y="94275"/>
                    </a:moveTo>
                    <a:cubicBezTo>
                      <a:pt x="120618" y="94275"/>
                      <a:pt x="97275" y="117618"/>
                      <a:pt x="97275" y="146412"/>
                    </a:cubicBezTo>
                    <a:cubicBezTo>
                      <a:pt x="97275" y="175206"/>
                      <a:pt x="120618" y="198549"/>
                      <a:pt x="149412" y="198549"/>
                    </a:cubicBezTo>
                    <a:cubicBezTo>
                      <a:pt x="178206" y="198549"/>
                      <a:pt x="201749" y="175206"/>
                      <a:pt x="201749" y="146412"/>
                    </a:cubicBezTo>
                    <a:cubicBezTo>
                      <a:pt x="201749" y="117618"/>
                      <a:pt x="178206" y="94275"/>
                      <a:pt x="149412" y="94275"/>
                    </a:cubicBezTo>
                    <a:close/>
                    <a:moveTo>
                      <a:pt x="116562" y="0"/>
                    </a:moveTo>
                    <a:lnTo>
                      <a:pt x="176093" y="0"/>
                    </a:lnTo>
                    <a:lnTo>
                      <a:pt x="176093" y="51968"/>
                    </a:lnTo>
                    <a:lnTo>
                      <a:pt x="185876" y="53943"/>
                    </a:lnTo>
                    <a:cubicBezTo>
                      <a:pt x="198031" y="59085"/>
                      <a:pt x="208977" y="66524"/>
                      <a:pt x="218170" y="75717"/>
                    </a:cubicBezTo>
                    <a:lnTo>
                      <a:pt x="225820" y="87063"/>
                    </a:lnTo>
                    <a:lnTo>
                      <a:pt x="274260" y="71323"/>
                    </a:lnTo>
                    <a:lnTo>
                      <a:pt x="292656" y="127940"/>
                    </a:lnTo>
                    <a:lnTo>
                      <a:pt x="246965" y="142787"/>
                    </a:lnTo>
                    <a:lnTo>
                      <a:pt x="247928" y="147559"/>
                    </a:lnTo>
                    <a:cubicBezTo>
                      <a:pt x="247928" y="161587"/>
                      <a:pt x="245085" y="174951"/>
                      <a:pt x="239944" y="187106"/>
                    </a:cubicBezTo>
                    <a:lnTo>
                      <a:pt x="227602" y="205411"/>
                    </a:lnTo>
                    <a:lnTo>
                      <a:pt x="255161" y="243342"/>
                    </a:lnTo>
                    <a:lnTo>
                      <a:pt x="206999" y="278334"/>
                    </a:lnTo>
                    <a:lnTo>
                      <a:pt x="180753" y="242209"/>
                    </a:lnTo>
                    <a:lnTo>
                      <a:pt x="146328" y="249159"/>
                    </a:lnTo>
                    <a:lnTo>
                      <a:pt x="111904" y="242209"/>
                    </a:lnTo>
                    <a:lnTo>
                      <a:pt x="85658" y="278334"/>
                    </a:lnTo>
                    <a:lnTo>
                      <a:pt x="37496" y="243342"/>
                    </a:lnTo>
                    <a:lnTo>
                      <a:pt x="65054" y="205412"/>
                    </a:lnTo>
                    <a:lnTo>
                      <a:pt x="52712" y="187106"/>
                    </a:lnTo>
                    <a:cubicBezTo>
                      <a:pt x="47571" y="174951"/>
                      <a:pt x="44728" y="161587"/>
                      <a:pt x="44728" y="147559"/>
                    </a:cubicBezTo>
                    <a:lnTo>
                      <a:pt x="45691" y="142787"/>
                    </a:lnTo>
                    <a:lnTo>
                      <a:pt x="0" y="127940"/>
                    </a:lnTo>
                    <a:lnTo>
                      <a:pt x="18396" y="71323"/>
                    </a:lnTo>
                    <a:lnTo>
                      <a:pt x="66836" y="87063"/>
                    </a:lnTo>
                    <a:lnTo>
                      <a:pt x="74486" y="75717"/>
                    </a:lnTo>
                    <a:cubicBezTo>
                      <a:pt x="83679" y="66524"/>
                      <a:pt x="94625" y="59085"/>
                      <a:pt x="106781" y="53943"/>
                    </a:cubicBezTo>
                    <a:lnTo>
                      <a:pt x="116562" y="5196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6" name="任意多边形 265"/>
              <p:cNvSpPr/>
              <p:nvPr/>
            </p:nvSpPr>
            <p:spPr>
              <a:xfrm>
                <a:off x="3027527" y="1799995"/>
                <a:ext cx="173624" cy="163492"/>
              </a:xfrm>
              <a:custGeom>
                <a:avLst/>
                <a:gdLst>
                  <a:gd name="connsiteX0" fmla="*/ 149412 w 292656"/>
                  <a:gd name="connsiteY0" fmla="*/ 94275 h 278334"/>
                  <a:gd name="connsiteX1" fmla="*/ 97275 w 292656"/>
                  <a:gd name="connsiteY1" fmla="*/ 146412 h 278334"/>
                  <a:gd name="connsiteX2" fmla="*/ 149412 w 292656"/>
                  <a:gd name="connsiteY2" fmla="*/ 198549 h 278334"/>
                  <a:gd name="connsiteX3" fmla="*/ 201749 w 292656"/>
                  <a:gd name="connsiteY3" fmla="*/ 146412 h 278334"/>
                  <a:gd name="connsiteX4" fmla="*/ 149412 w 292656"/>
                  <a:gd name="connsiteY4" fmla="*/ 94275 h 278334"/>
                  <a:gd name="connsiteX5" fmla="*/ 116562 w 292656"/>
                  <a:gd name="connsiteY5" fmla="*/ 0 h 278334"/>
                  <a:gd name="connsiteX6" fmla="*/ 176093 w 292656"/>
                  <a:gd name="connsiteY6" fmla="*/ 0 h 278334"/>
                  <a:gd name="connsiteX7" fmla="*/ 176093 w 292656"/>
                  <a:gd name="connsiteY7" fmla="*/ 51968 h 278334"/>
                  <a:gd name="connsiteX8" fmla="*/ 185876 w 292656"/>
                  <a:gd name="connsiteY8" fmla="*/ 53943 h 278334"/>
                  <a:gd name="connsiteX9" fmla="*/ 218170 w 292656"/>
                  <a:gd name="connsiteY9" fmla="*/ 75717 h 278334"/>
                  <a:gd name="connsiteX10" fmla="*/ 225820 w 292656"/>
                  <a:gd name="connsiteY10" fmla="*/ 87063 h 278334"/>
                  <a:gd name="connsiteX11" fmla="*/ 274260 w 292656"/>
                  <a:gd name="connsiteY11" fmla="*/ 71323 h 278334"/>
                  <a:gd name="connsiteX12" fmla="*/ 292656 w 292656"/>
                  <a:gd name="connsiteY12" fmla="*/ 127940 h 278334"/>
                  <a:gd name="connsiteX13" fmla="*/ 246965 w 292656"/>
                  <a:gd name="connsiteY13" fmla="*/ 142787 h 278334"/>
                  <a:gd name="connsiteX14" fmla="*/ 247928 w 292656"/>
                  <a:gd name="connsiteY14" fmla="*/ 147559 h 278334"/>
                  <a:gd name="connsiteX15" fmla="*/ 239944 w 292656"/>
                  <a:gd name="connsiteY15" fmla="*/ 187106 h 278334"/>
                  <a:gd name="connsiteX16" fmla="*/ 227602 w 292656"/>
                  <a:gd name="connsiteY16" fmla="*/ 205411 h 278334"/>
                  <a:gd name="connsiteX17" fmla="*/ 255161 w 292656"/>
                  <a:gd name="connsiteY17" fmla="*/ 243342 h 278334"/>
                  <a:gd name="connsiteX18" fmla="*/ 206999 w 292656"/>
                  <a:gd name="connsiteY18" fmla="*/ 278334 h 278334"/>
                  <a:gd name="connsiteX19" fmla="*/ 180753 w 292656"/>
                  <a:gd name="connsiteY19" fmla="*/ 242209 h 278334"/>
                  <a:gd name="connsiteX20" fmla="*/ 146328 w 292656"/>
                  <a:gd name="connsiteY20" fmla="*/ 249159 h 278334"/>
                  <a:gd name="connsiteX21" fmla="*/ 111904 w 292656"/>
                  <a:gd name="connsiteY21" fmla="*/ 242209 h 278334"/>
                  <a:gd name="connsiteX22" fmla="*/ 85658 w 292656"/>
                  <a:gd name="connsiteY22" fmla="*/ 278334 h 278334"/>
                  <a:gd name="connsiteX23" fmla="*/ 37496 w 292656"/>
                  <a:gd name="connsiteY23" fmla="*/ 243342 h 278334"/>
                  <a:gd name="connsiteX24" fmla="*/ 65054 w 292656"/>
                  <a:gd name="connsiteY24" fmla="*/ 205412 h 278334"/>
                  <a:gd name="connsiteX25" fmla="*/ 52712 w 292656"/>
                  <a:gd name="connsiteY25" fmla="*/ 187106 h 278334"/>
                  <a:gd name="connsiteX26" fmla="*/ 44728 w 292656"/>
                  <a:gd name="connsiteY26" fmla="*/ 147559 h 278334"/>
                  <a:gd name="connsiteX27" fmla="*/ 45691 w 292656"/>
                  <a:gd name="connsiteY27" fmla="*/ 142787 h 278334"/>
                  <a:gd name="connsiteX28" fmla="*/ 0 w 292656"/>
                  <a:gd name="connsiteY28" fmla="*/ 127940 h 278334"/>
                  <a:gd name="connsiteX29" fmla="*/ 18396 w 292656"/>
                  <a:gd name="connsiteY29" fmla="*/ 71323 h 278334"/>
                  <a:gd name="connsiteX30" fmla="*/ 66836 w 292656"/>
                  <a:gd name="connsiteY30" fmla="*/ 87063 h 278334"/>
                  <a:gd name="connsiteX31" fmla="*/ 74486 w 292656"/>
                  <a:gd name="connsiteY31" fmla="*/ 75717 h 278334"/>
                  <a:gd name="connsiteX32" fmla="*/ 106781 w 292656"/>
                  <a:gd name="connsiteY32" fmla="*/ 53943 h 278334"/>
                  <a:gd name="connsiteX33" fmla="*/ 116562 w 292656"/>
                  <a:gd name="connsiteY33" fmla="*/ 51969 h 27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2656" h="278334">
                    <a:moveTo>
                      <a:pt x="149412" y="94275"/>
                    </a:moveTo>
                    <a:cubicBezTo>
                      <a:pt x="120618" y="94275"/>
                      <a:pt x="97275" y="117618"/>
                      <a:pt x="97275" y="146412"/>
                    </a:cubicBezTo>
                    <a:cubicBezTo>
                      <a:pt x="97275" y="175206"/>
                      <a:pt x="120618" y="198549"/>
                      <a:pt x="149412" y="198549"/>
                    </a:cubicBezTo>
                    <a:cubicBezTo>
                      <a:pt x="178206" y="198549"/>
                      <a:pt x="201749" y="175206"/>
                      <a:pt x="201749" y="146412"/>
                    </a:cubicBezTo>
                    <a:cubicBezTo>
                      <a:pt x="201749" y="117618"/>
                      <a:pt x="178206" y="94275"/>
                      <a:pt x="149412" y="94275"/>
                    </a:cubicBezTo>
                    <a:close/>
                    <a:moveTo>
                      <a:pt x="116562" y="0"/>
                    </a:moveTo>
                    <a:lnTo>
                      <a:pt x="176093" y="0"/>
                    </a:lnTo>
                    <a:lnTo>
                      <a:pt x="176093" y="51968"/>
                    </a:lnTo>
                    <a:lnTo>
                      <a:pt x="185876" y="53943"/>
                    </a:lnTo>
                    <a:cubicBezTo>
                      <a:pt x="198031" y="59085"/>
                      <a:pt x="208977" y="66524"/>
                      <a:pt x="218170" y="75717"/>
                    </a:cubicBezTo>
                    <a:lnTo>
                      <a:pt x="225820" y="87063"/>
                    </a:lnTo>
                    <a:lnTo>
                      <a:pt x="274260" y="71323"/>
                    </a:lnTo>
                    <a:lnTo>
                      <a:pt x="292656" y="127940"/>
                    </a:lnTo>
                    <a:lnTo>
                      <a:pt x="246965" y="142787"/>
                    </a:lnTo>
                    <a:lnTo>
                      <a:pt x="247928" y="147559"/>
                    </a:lnTo>
                    <a:cubicBezTo>
                      <a:pt x="247928" y="161587"/>
                      <a:pt x="245085" y="174951"/>
                      <a:pt x="239944" y="187106"/>
                    </a:cubicBezTo>
                    <a:lnTo>
                      <a:pt x="227602" y="205411"/>
                    </a:lnTo>
                    <a:lnTo>
                      <a:pt x="255161" y="243342"/>
                    </a:lnTo>
                    <a:lnTo>
                      <a:pt x="206999" y="278334"/>
                    </a:lnTo>
                    <a:lnTo>
                      <a:pt x="180753" y="242209"/>
                    </a:lnTo>
                    <a:lnTo>
                      <a:pt x="146328" y="249159"/>
                    </a:lnTo>
                    <a:lnTo>
                      <a:pt x="111904" y="242209"/>
                    </a:lnTo>
                    <a:lnTo>
                      <a:pt x="85658" y="278334"/>
                    </a:lnTo>
                    <a:lnTo>
                      <a:pt x="37496" y="243342"/>
                    </a:lnTo>
                    <a:lnTo>
                      <a:pt x="65054" y="205412"/>
                    </a:lnTo>
                    <a:lnTo>
                      <a:pt x="52712" y="187106"/>
                    </a:lnTo>
                    <a:cubicBezTo>
                      <a:pt x="47571" y="174951"/>
                      <a:pt x="44728" y="161587"/>
                      <a:pt x="44728" y="147559"/>
                    </a:cubicBezTo>
                    <a:lnTo>
                      <a:pt x="45691" y="142787"/>
                    </a:lnTo>
                    <a:lnTo>
                      <a:pt x="0" y="127940"/>
                    </a:lnTo>
                    <a:lnTo>
                      <a:pt x="18396" y="71323"/>
                    </a:lnTo>
                    <a:lnTo>
                      <a:pt x="66836" y="87063"/>
                    </a:lnTo>
                    <a:lnTo>
                      <a:pt x="74486" y="75717"/>
                    </a:lnTo>
                    <a:cubicBezTo>
                      <a:pt x="83679" y="66524"/>
                      <a:pt x="94625" y="59085"/>
                      <a:pt x="106781" y="53943"/>
                    </a:cubicBezTo>
                    <a:lnTo>
                      <a:pt x="116562" y="51969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7" name="任意多边形 266"/>
              <p:cNvSpPr/>
              <p:nvPr/>
            </p:nvSpPr>
            <p:spPr>
              <a:xfrm rot="540000">
                <a:off x="5731932" y="2708537"/>
                <a:ext cx="231094" cy="217607"/>
              </a:xfrm>
              <a:custGeom>
                <a:avLst/>
                <a:gdLst>
                  <a:gd name="connsiteX0" fmla="*/ 149412 w 292656"/>
                  <a:gd name="connsiteY0" fmla="*/ 94275 h 278334"/>
                  <a:gd name="connsiteX1" fmla="*/ 97275 w 292656"/>
                  <a:gd name="connsiteY1" fmla="*/ 146412 h 278334"/>
                  <a:gd name="connsiteX2" fmla="*/ 149412 w 292656"/>
                  <a:gd name="connsiteY2" fmla="*/ 198549 h 278334"/>
                  <a:gd name="connsiteX3" fmla="*/ 201749 w 292656"/>
                  <a:gd name="connsiteY3" fmla="*/ 146412 h 278334"/>
                  <a:gd name="connsiteX4" fmla="*/ 149412 w 292656"/>
                  <a:gd name="connsiteY4" fmla="*/ 94275 h 278334"/>
                  <a:gd name="connsiteX5" fmla="*/ 116562 w 292656"/>
                  <a:gd name="connsiteY5" fmla="*/ 0 h 278334"/>
                  <a:gd name="connsiteX6" fmla="*/ 176093 w 292656"/>
                  <a:gd name="connsiteY6" fmla="*/ 0 h 278334"/>
                  <a:gd name="connsiteX7" fmla="*/ 176093 w 292656"/>
                  <a:gd name="connsiteY7" fmla="*/ 51968 h 278334"/>
                  <a:gd name="connsiteX8" fmla="*/ 185876 w 292656"/>
                  <a:gd name="connsiteY8" fmla="*/ 53943 h 278334"/>
                  <a:gd name="connsiteX9" fmla="*/ 218170 w 292656"/>
                  <a:gd name="connsiteY9" fmla="*/ 75717 h 278334"/>
                  <a:gd name="connsiteX10" fmla="*/ 225820 w 292656"/>
                  <a:gd name="connsiteY10" fmla="*/ 87063 h 278334"/>
                  <a:gd name="connsiteX11" fmla="*/ 274260 w 292656"/>
                  <a:gd name="connsiteY11" fmla="*/ 71323 h 278334"/>
                  <a:gd name="connsiteX12" fmla="*/ 292656 w 292656"/>
                  <a:gd name="connsiteY12" fmla="*/ 127940 h 278334"/>
                  <a:gd name="connsiteX13" fmla="*/ 246965 w 292656"/>
                  <a:gd name="connsiteY13" fmla="*/ 142787 h 278334"/>
                  <a:gd name="connsiteX14" fmla="*/ 247928 w 292656"/>
                  <a:gd name="connsiteY14" fmla="*/ 147559 h 278334"/>
                  <a:gd name="connsiteX15" fmla="*/ 239944 w 292656"/>
                  <a:gd name="connsiteY15" fmla="*/ 187106 h 278334"/>
                  <a:gd name="connsiteX16" fmla="*/ 227602 w 292656"/>
                  <a:gd name="connsiteY16" fmla="*/ 205411 h 278334"/>
                  <a:gd name="connsiteX17" fmla="*/ 255161 w 292656"/>
                  <a:gd name="connsiteY17" fmla="*/ 243342 h 278334"/>
                  <a:gd name="connsiteX18" fmla="*/ 206999 w 292656"/>
                  <a:gd name="connsiteY18" fmla="*/ 278334 h 278334"/>
                  <a:gd name="connsiteX19" fmla="*/ 180753 w 292656"/>
                  <a:gd name="connsiteY19" fmla="*/ 242209 h 278334"/>
                  <a:gd name="connsiteX20" fmla="*/ 146328 w 292656"/>
                  <a:gd name="connsiteY20" fmla="*/ 249159 h 278334"/>
                  <a:gd name="connsiteX21" fmla="*/ 111904 w 292656"/>
                  <a:gd name="connsiteY21" fmla="*/ 242209 h 278334"/>
                  <a:gd name="connsiteX22" fmla="*/ 85658 w 292656"/>
                  <a:gd name="connsiteY22" fmla="*/ 278334 h 278334"/>
                  <a:gd name="connsiteX23" fmla="*/ 37496 w 292656"/>
                  <a:gd name="connsiteY23" fmla="*/ 243342 h 278334"/>
                  <a:gd name="connsiteX24" fmla="*/ 65054 w 292656"/>
                  <a:gd name="connsiteY24" fmla="*/ 205412 h 278334"/>
                  <a:gd name="connsiteX25" fmla="*/ 52712 w 292656"/>
                  <a:gd name="connsiteY25" fmla="*/ 187106 h 278334"/>
                  <a:gd name="connsiteX26" fmla="*/ 44728 w 292656"/>
                  <a:gd name="connsiteY26" fmla="*/ 147559 h 278334"/>
                  <a:gd name="connsiteX27" fmla="*/ 45691 w 292656"/>
                  <a:gd name="connsiteY27" fmla="*/ 142787 h 278334"/>
                  <a:gd name="connsiteX28" fmla="*/ 0 w 292656"/>
                  <a:gd name="connsiteY28" fmla="*/ 127940 h 278334"/>
                  <a:gd name="connsiteX29" fmla="*/ 18396 w 292656"/>
                  <a:gd name="connsiteY29" fmla="*/ 71323 h 278334"/>
                  <a:gd name="connsiteX30" fmla="*/ 66836 w 292656"/>
                  <a:gd name="connsiteY30" fmla="*/ 87063 h 278334"/>
                  <a:gd name="connsiteX31" fmla="*/ 74486 w 292656"/>
                  <a:gd name="connsiteY31" fmla="*/ 75717 h 278334"/>
                  <a:gd name="connsiteX32" fmla="*/ 106781 w 292656"/>
                  <a:gd name="connsiteY32" fmla="*/ 53943 h 278334"/>
                  <a:gd name="connsiteX33" fmla="*/ 116562 w 292656"/>
                  <a:gd name="connsiteY33" fmla="*/ 51969 h 27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2656" h="278334">
                    <a:moveTo>
                      <a:pt x="149412" y="94275"/>
                    </a:moveTo>
                    <a:cubicBezTo>
                      <a:pt x="120618" y="94275"/>
                      <a:pt x="97275" y="117618"/>
                      <a:pt x="97275" y="146412"/>
                    </a:cubicBezTo>
                    <a:cubicBezTo>
                      <a:pt x="97275" y="175206"/>
                      <a:pt x="120618" y="198549"/>
                      <a:pt x="149412" y="198549"/>
                    </a:cubicBezTo>
                    <a:cubicBezTo>
                      <a:pt x="178206" y="198549"/>
                      <a:pt x="201749" y="175206"/>
                      <a:pt x="201749" y="146412"/>
                    </a:cubicBezTo>
                    <a:cubicBezTo>
                      <a:pt x="201749" y="117618"/>
                      <a:pt x="178206" y="94275"/>
                      <a:pt x="149412" y="94275"/>
                    </a:cubicBezTo>
                    <a:close/>
                    <a:moveTo>
                      <a:pt x="116562" y="0"/>
                    </a:moveTo>
                    <a:lnTo>
                      <a:pt x="176093" y="0"/>
                    </a:lnTo>
                    <a:lnTo>
                      <a:pt x="176093" y="51968"/>
                    </a:lnTo>
                    <a:lnTo>
                      <a:pt x="185876" y="53943"/>
                    </a:lnTo>
                    <a:cubicBezTo>
                      <a:pt x="198031" y="59085"/>
                      <a:pt x="208977" y="66524"/>
                      <a:pt x="218170" y="75717"/>
                    </a:cubicBezTo>
                    <a:lnTo>
                      <a:pt x="225820" y="87063"/>
                    </a:lnTo>
                    <a:lnTo>
                      <a:pt x="274260" y="71323"/>
                    </a:lnTo>
                    <a:lnTo>
                      <a:pt x="292656" y="127940"/>
                    </a:lnTo>
                    <a:lnTo>
                      <a:pt x="246965" y="142787"/>
                    </a:lnTo>
                    <a:lnTo>
                      <a:pt x="247928" y="147559"/>
                    </a:lnTo>
                    <a:cubicBezTo>
                      <a:pt x="247928" y="161587"/>
                      <a:pt x="245085" y="174951"/>
                      <a:pt x="239944" y="187106"/>
                    </a:cubicBezTo>
                    <a:lnTo>
                      <a:pt x="227602" y="205411"/>
                    </a:lnTo>
                    <a:lnTo>
                      <a:pt x="255161" y="243342"/>
                    </a:lnTo>
                    <a:lnTo>
                      <a:pt x="206999" y="278334"/>
                    </a:lnTo>
                    <a:lnTo>
                      <a:pt x="180753" y="242209"/>
                    </a:lnTo>
                    <a:lnTo>
                      <a:pt x="146328" y="249159"/>
                    </a:lnTo>
                    <a:lnTo>
                      <a:pt x="111904" y="242209"/>
                    </a:lnTo>
                    <a:lnTo>
                      <a:pt x="85658" y="278334"/>
                    </a:lnTo>
                    <a:lnTo>
                      <a:pt x="37496" y="243342"/>
                    </a:lnTo>
                    <a:lnTo>
                      <a:pt x="65054" y="205412"/>
                    </a:lnTo>
                    <a:lnTo>
                      <a:pt x="52712" y="187106"/>
                    </a:lnTo>
                    <a:cubicBezTo>
                      <a:pt x="47571" y="174951"/>
                      <a:pt x="44728" y="161587"/>
                      <a:pt x="44728" y="147559"/>
                    </a:cubicBezTo>
                    <a:lnTo>
                      <a:pt x="45691" y="142787"/>
                    </a:lnTo>
                    <a:lnTo>
                      <a:pt x="0" y="127940"/>
                    </a:lnTo>
                    <a:lnTo>
                      <a:pt x="18396" y="71323"/>
                    </a:lnTo>
                    <a:lnTo>
                      <a:pt x="66836" y="87063"/>
                    </a:lnTo>
                    <a:lnTo>
                      <a:pt x="74486" y="75717"/>
                    </a:lnTo>
                    <a:cubicBezTo>
                      <a:pt x="83679" y="66524"/>
                      <a:pt x="94625" y="59085"/>
                      <a:pt x="106781" y="53943"/>
                    </a:cubicBezTo>
                    <a:lnTo>
                      <a:pt x="116562" y="5196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8" name="任意多边形 267"/>
              <p:cNvSpPr/>
              <p:nvPr/>
            </p:nvSpPr>
            <p:spPr>
              <a:xfrm rot="20304764">
                <a:off x="2888300" y="3364504"/>
                <a:ext cx="210085" cy="197825"/>
              </a:xfrm>
              <a:custGeom>
                <a:avLst/>
                <a:gdLst>
                  <a:gd name="connsiteX0" fmla="*/ 149412 w 292656"/>
                  <a:gd name="connsiteY0" fmla="*/ 94275 h 278334"/>
                  <a:gd name="connsiteX1" fmla="*/ 97275 w 292656"/>
                  <a:gd name="connsiteY1" fmla="*/ 146412 h 278334"/>
                  <a:gd name="connsiteX2" fmla="*/ 149412 w 292656"/>
                  <a:gd name="connsiteY2" fmla="*/ 198549 h 278334"/>
                  <a:gd name="connsiteX3" fmla="*/ 201749 w 292656"/>
                  <a:gd name="connsiteY3" fmla="*/ 146412 h 278334"/>
                  <a:gd name="connsiteX4" fmla="*/ 149412 w 292656"/>
                  <a:gd name="connsiteY4" fmla="*/ 94275 h 278334"/>
                  <a:gd name="connsiteX5" fmla="*/ 116562 w 292656"/>
                  <a:gd name="connsiteY5" fmla="*/ 0 h 278334"/>
                  <a:gd name="connsiteX6" fmla="*/ 176093 w 292656"/>
                  <a:gd name="connsiteY6" fmla="*/ 0 h 278334"/>
                  <a:gd name="connsiteX7" fmla="*/ 176093 w 292656"/>
                  <a:gd name="connsiteY7" fmla="*/ 51968 h 278334"/>
                  <a:gd name="connsiteX8" fmla="*/ 185876 w 292656"/>
                  <a:gd name="connsiteY8" fmla="*/ 53943 h 278334"/>
                  <a:gd name="connsiteX9" fmla="*/ 218170 w 292656"/>
                  <a:gd name="connsiteY9" fmla="*/ 75717 h 278334"/>
                  <a:gd name="connsiteX10" fmla="*/ 225820 w 292656"/>
                  <a:gd name="connsiteY10" fmla="*/ 87063 h 278334"/>
                  <a:gd name="connsiteX11" fmla="*/ 274260 w 292656"/>
                  <a:gd name="connsiteY11" fmla="*/ 71323 h 278334"/>
                  <a:gd name="connsiteX12" fmla="*/ 292656 w 292656"/>
                  <a:gd name="connsiteY12" fmla="*/ 127940 h 278334"/>
                  <a:gd name="connsiteX13" fmla="*/ 246965 w 292656"/>
                  <a:gd name="connsiteY13" fmla="*/ 142787 h 278334"/>
                  <a:gd name="connsiteX14" fmla="*/ 247928 w 292656"/>
                  <a:gd name="connsiteY14" fmla="*/ 147559 h 278334"/>
                  <a:gd name="connsiteX15" fmla="*/ 239944 w 292656"/>
                  <a:gd name="connsiteY15" fmla="*/ 187106 h 278334"/>
                  <a:gd name="connsiteX16" fmla="*/ 227602 w 292656"/>
                  <a:gd name="connsiteY16" fmla="*/ 205411 h 278334"/>
                  <a:gd name="connsiteX17" fmla="*/ 255161 w 292656"/>
                  <a:gd name="connsiteY17" fmla="*/ 243342 h 278334"/>
                  <a:gd name="connsiteX18" fmla="*/ 206999 w 292656"/>
                  <a:gd name="connsiteY18" fmla="*/ 278334 h 278334"/>
                  <a:gd name="connsiteX19" fmla="*/ 180753 w 292656"/>
                  <a:gd name="connsiteY19" fmla="*/ 242209 h 278334"/>
                  <a:gd name="connsiteX20" fmla="*/ 146328 w 292656"/>
                  <a:gd name="connsiteY20" fmla="*/ 249159 h 278334"/>
                  <a:gd name="connsiteX21" fmla="*/ 111904 w 292656"/>
                  <a:gd name="connsiteY21" fmla="*/ 242209 h 278334"/>
                  <a:gd name="connsiteX22" fmla="*/ 85658 w 292656"/>
                  <a:gd name="connsiteY22" fmla="*/ 278334 h 278334"/>
                  <a:gd name="connsiteX23" fmla="*/ 37496 w 292656"/>
                  <a:gd name="connsiteY23" fmla="*/ 243342 h 278334"/>
                  <a:gd name="connsiteX24" fmla="*/ 65054 w 292656"/>
                  <a:gd name="connsiteY24" fmla="*/ 205412 h 278334"/>
                  <a:gd name="connsiteX25" fmla="*/ 52712 w 292656"/>
                  <a:gd name="connsiteY25" fmla="*/ 187106 h 278334"/>
                  <a:gd name="connsiteX26" fmla="*/ 44728 w 292656"/>
                  <a:gd name="connsiteY26" fmla="*/ 147559 h 278334"/>
                  <a:gd name="connsiteX27" fmla="*/ 45691 w 292656"/>
                  <a:gd name="connsiteY27" fmla="*/ 142787 h 278334"/>
                  <a:gd name="connsiteX28" fmla="*/ 0 w 292656"/>
                  <a:gd name="connsiteY28" fmla="*/ 127940 h 278334"/>
                  <a:gd name="connsiteX29" fmla="*/ 18396 w 292656"/>
                  <a:gd name="connsiteY29" fmla="*/ 71323 h 278334"/>
                  <a:gd name="connsiteX30" fmla="*/ 66836 w 292656"/>
                  <a:gd name="connsiteY30" fmla="*/ 87063 h 278334"/>
                  <a:gd name="connsiteX31" fmla="*/ 74486 w 292656"/>
                  <a:gd name="connsiteY31" fmla="*/ 75717 h 278334"/>
                  <a:gd name="connsiteX32" fmla="*/ 106781 w 292656"/>
                  <a:gd name="connsiteY32" fmla="*/ 53943 h 278334"/>
                  <a:gd name="connsiteX33" fmla="*/ 116562 w 292656"/>
                  <a:gd name="connsiteY33" fmla="*/ 51969 h 27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2656" h="278334">
                    <a:moveTo>
                      <a:pt x="149412" y="94275"/>
                    </a:moveTo>
                    <a:cubicBezTo>
                      <a:pt x="120618" y="94275"/>
                      <a:pt x="97275" y="117618"/>
                      <a:pt x="97275" y="146412"/>
                    </a:cubicBezTo>
                    <a:cubicBezTo>
                      <a:pt x="97275" y="175206"/>
                      <a:pt x="120618" y="198549"/>
                      <a:pt x="149412" y="198549"/>
                    </a:cubicBezTo>
                    <a:cubicBezTo>
                      <a:pt x="178206" y="198549"/>
                      <a:pt x="201749" y="175206"/>
                      <a:pt x="201749" y="146412"/>
                    </a:cubicBezTo>
                    <a:cubicBezTo>
                      <a:pt x="201749" y="117618"/>
                      <a:pt x="178206" y="94275"/>
                      <a:pt x="149412" y="94275"/>
                    </a:cubicBezTo>
                    <a:close/>
                    <a:moveTo>
                      <a:pt x="116562" y="0"/>
                    </a:moveTo>
                    <a:lnTo>
                      <a:pt x="176093" y="0"/>
                    </a:lnTo>
                    <a:lnTo>
                      <a:pt x="176093" y="51968"/>
                    </a:lnTo>
                    <a:lnTo>
                      <a:pt x="185876" y="53943"/>
                    </a:lnTo>
                    <a:cubicBezTo>
                      <a:pt x="198031" y="59085"/>
                      <a:pt x="208977" y="66524"/>
                      <a:pt x="218170" y="75717"/>
                    </a:cubicBezTo>
                    <a:lnTo>
                      <a:pt x="225820" y="87063"/>
                    </a:lnTo>
                    <a:lnTo>
                      <a:pt x="274260" y="71323"/>
                    </a:lnTo>
                    <a:lnTo>
                      <a:pt x="292656" y="127940"/>
                    </a:lnTo>
                    <a:lnTo>
                      <a:pt x="246965" y="142787"/>
                    </a:lnTo>
                    <a:lnTo>
                      <a:pt x="247928" y="147559"/>
                    </a:lnTo>
                    <a:cubicBezTo>
                      <a:pt x="247928" y="161587"/>
                      <a:pt x="245085" y="174951"/>
                      <a:pt x="239944" y="187106"/>
                    </a:cubicBezTo>
                    <a:lnTo>
                      <a:pt x="227602" y="205411"/>
                    </a:lnTo>
                    <a:lnTo>
                      <a:pt x="255161" y="243342"/>
                    </a:lnTo>
                    <a:lnTo>
                      <a:pt x="206999" y="278334"/>
                    </a:lnTo>
                    <a:lnTo>
                      <a:pt x="180753" y="242209"/>
                    </a:lnTo>
                    <a:lnTo>
                      <a:pt x="146328" y="249159"/>
                    </a:lnTo>
                    <a:lnTo>
                      <a:pt x="111904" y="242209"/>
                    </a:lnTo>
                    <a:lnTo>
                      <a:pt x="85658" y="278334"/>
                    </a:lnTo>
                    <a:lnTo>
                      <a:pt x="37496" y="243342"/>
                    </a:lnTo>
                    <a:lnTo>
                      <a:pt x="65054" y="205412"/>
                    </a:lnTo>
                    <a:lnTo>
                      <a:pt x="52712" y="187106"/>
                    </a:lnTo>
                    <a:cubicBezTo>
                      <a:pt x="47571" y="174951"/>
                      <a:pt x="44728" y="161587"/>
                      <a:pt x="44728" y="147559"/>
                    </a:cubicBezTo>
                    <a:lnTo>
                      <a:pt x="45691" y="142787"/>
                    </a:lnTo>
                    <a:lnTo>
                      <a:pt x="0" y="127940"/>
                    </a:lnTo>
                    <a:lnTo>
                      <a:pt x="18396" y="71323"/>
                    </a:lnTo>
                    <a:lnTo>
                      <a:pt x="66836" y="87063"/>
                    </a:lnTo>
                    <a:lnTo>
                      <a:pt x="74486" y="75717"/>
                    </a:lnTo>
                    <a:cubicBezTo>
                      <a:pt x="83679" y="66524"/>
                      <a:pt x="94625" y="59085"/>
                      <a:pt x="106781" y="53943"/>
                    </a:cubicBezTo>
                    <a:lnTo>
                      <a:pt x="116562" y="5196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9" name="任意多边形 268"/>
              <p:cNvSpPr/>
              <p:nvPr/>
            </p:nvSpPr>
            <p:spPr>
              <a:xfrm rot="19776369">
                <a:off x="4873259" y="4161052"/>
                <a:ext cx="279623" cy="263305"/>
              </a:xfrm>
              <a:custGeom>
                <a:avLst/>
                <a:gdLst>
                  <a:gd name="connsiteX0" fmla="*/ 149412 w 292656"/>
                  <a:gd name="connsiteY0" fmla="*/ 94275 h 278334"/>
                  <a:gd name="connsiteX1" fmla="*/ 97275 w 292656"/>
                  <a:gd name="connsiteY1" fmla="*/ 146412 h 278334"/>
                  <a:gd name="connsiteX2" fmla="*/ 149412 w 292656"/>
                  <a:gd name="connsiteY2" fmla="*/ 198549 h 278334"/>
                  <a:gd name="connsiteX3" fmla="*/ 201749 w 292656"/>
                  <a:gd name="connsiteY3" fmla="*/ 146412 h 278334"/>
                  <a:gd name="connsiteX4" fmla="*/ 149412 w 292656"/>
                  <a:gd name="connsiteY4" fmla="*/ 94275 h 278334"/>
                  <a:gd name="connsiteX5" fmla="*/ 116562 w 292656"/>
                  <a:gd name="connsiteY5" fmla="*/ 0 h 278334"/>
                  <a:gd name="connsiteX6" fmla="*/ 176093 w 292656"/>
                  <a:gd name="connsiteY6" fmla="*/ 0 h 278334"/>
                  <a:gd name="connsiteX7" fmla="*/ 176093 w 292656"/>
                  <a:gd name="connsiteY7" fmla="*/ 51968 h 278334"/>
                  <a:gd name="connsiteX8" fmla="*/ 185876 w 292656"/>
                  <a:gd name="connsiteY8" fmla="*/ 53943 h 278334"/>
                  <a:gd name="connsiteX9" fmla="*/ 218170 w 292656"/>
                  <a:gd name="connsiteY9" fmla="*/ 75717 h 278334"/>
                  <a:gd name="connsiteX10" fmla="*/ 225820 w 292656"/>
                  <a:gd name="connsiteY10" fmla="*/ 87063 h 278334"/>
                  <a:gd name="connsiteX11" fmla="*/ 274260 w 292656"/>
                  <a:gd name="connsiteY11" fmla="*/ 71323 h 278334"/>
                  <a:gd name="connsiteX12" fmla="*/ 292656 w 292656"/>
                  <a:gd name="connsiteY12" fmla="*/ 127940 h 278334"/>
                  <a:gd name="connsiteX13" fmla="*/ 246965 w 292656"/>
                  <a:gd name="connsiteY13" fmla="*/ 142787 h 278334"/>
                  <a:gd name="connsiteX14" fmla="*/ 247928 w 292656"/>
                  <a:gd name="connsiteY14" fmla="*/ 147559 h 278334"/>
                  <a:gd name="connsiteX15" fmla="*/ 239944 w 292656"/>
                  <a:gd name="connsiteY15" fmla="*/ 187106 h 278334"/>
                  <a:gd name="connsiteX16" fmla="*/ 227602 w 292656"/>
                  <a:gd name="connsiteY16" fmla="*/ 205411 h 278334"/>
                  <a:gd name="connsiteX17" fmla="*/ 255161 w 292656"/>
                  <a:gd name="connsiteY17" fmla="*/ 243342 h 278334"/>
                  <a:gd name="connsiteX18" fmla="*/ 206999 w 292656"/>
                  <a:gd name="connsiteY18" fmla="*/ 278334 h 278334"/>
                  <a:gd name="connsiteX19" fmla="*/ 180753 w 292656"/>
                  <a:gd name="connsiteY19" fmla="*/ 242209 h 278334"/>
                  <a:gd name="connsiteX20" fmla="*/ 146328 w 292656"/>
                  <a:gd name="connsiteY20" fmla="*/ 249159 h 278334"/>
                  <a:gd name="connsiteX21" fmla="*/ 111904 w 292656"/>
                  <a:gd name="connsiteY21" fmla="*/ 242209 h 278334"/>
                  <a:gd name="connsiteX22" fmla="*/ 85658 w 292656"/>
                  <a:gd name="connsiteY22" fmla="*/ 278334 h 278334"/>
                  <a:gd name="connsiteX23" fmla="*/ 37496 w 292656"/>
                  <a:gd name="connsiteY23" fmla="*/ 243342 h 278334"/>
                  <a:gd name="connsiteX24" fmla="*/ 65054 w 292656"/>
                  <a:gd name="connsiteY24" fmla="*/ 205412 h 278334"/>
                  <a:gd name="connsiteX25" fmla="*/ 52712 w 292656"/>
                  <a:gd name="connsiteY25" fmla="*/ 187106 h 278334"/>
                  <a:gd name="connsiteX26" fmla="*/ 44728 w 292656"/>
                  <a:gd name="connsiteY26" fmla="*/ 147559 h 278334"/>
                  <a:gd name="connsiteX27" fmla="*/ 45691 w 292656"/>
                  <a:gd name="connsiteY27" fmla="*/ 142787 h 278334"/>
                  <a:gd name="connsiteX28" fmla="*/ 0 w 292656"/>
                  <a:gd name="connsiteY28" fmla="*/ 127940 h 278334"/>
                  <a:gd name="connsiteX29" fmla="*/ 18396 w 292656"/>
                  <a:gd name="connsiteY29" fmla="*/ 71323 h 278334"/>
                  <a:gd name="connsiteX30" fmla="*/ 66836 w 292656"/>
                  <a:gd name="connsiteY30" fmla="*/ 87063 h 278334"/>
                  <a:gd name="connsiteX31" fmla="*/ 74486 w 292656"/>
                  <a:gd name="connsiteY31" fmla="*/ 75717 h 278334"/>
                  <a:gd name="connsiteX32" fmla="*/ 106781 w 292656"/>
                  <a:gd name="connsiteY32" fmla="*/ 53943 h 278334"/>
                  <a:gd name="connsiteX33" fmla="*/ 116562 w 292656"/>
                  <a:gd name="connsiteY33" fmla="*/ 51969 h 27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2656" h="278334">
                    <a:moveTo>
                      <a:pt x="149412" y="94275"/>
                    </a:moveTo>
                    <a:cubicBezTo>
                      <a:pt x="120618" y="94275"/>
                      <a:pt x="97275" y="117618"/>
                      <a:pt x="97275" y="146412"/>
                    </a:cubicBezTo>
                    <a:cubicBezTo>
                      <a:pt x="97275" y="175206"/>
                      <a:pt x="120618" y="198549"/>
                      <a:pt x="149412" y="198549"/>
                    </a:cubicBezTo>
                    <a:cubicBezTo>
                      <a:pt x="178206" y="198549"/>
                      <a:pt x="201749" y="175206"/>
                      <a:pt x="201749" y="146412"/>
                    </a:cubicBezTo>
                    <a:cubicBezTo>
                      <a:pt x="201749" y="117618"/>
                      <a:pt x="178206" y="94275"/>
                      <a:pt x="149412" y="94275"/>
                    </a:cubicBezTo>
                    <a:close/>
                    <a:moveTo>
                      <a:pt x="116562" y="0"/>
                    </a:moveTo>
                    <a:lnTo>
                      <a:pt x="176093" y="0"/>
                    </a:lnTo>
                    <a:lnTo>
                      <a:pt x="176093" y="51968"/>
                    </a:lnTo>
                    <a:lnTo>
                      <a:pt x="185876" y="53943"/>
                    </a:lnTo>
                    <a:cubicBezTo>
                      <a:pt x="198031" y="59085"/>
                      <a:pt x="208977" y="66524"/>
                      <a:pt x="218170" y="75717"/>
                    </a:cubicBezTo>
                    <a:lnTo>
                      <a:pt x="225820" y="87063"/>
                    </a:lnTo>
                    <a:lnTo>
                      <a:pt x="274260" y="71323"/>
                    </a:lnTo>
                    <a:lnTo>
                      <a:pt x="292656" y="127940"/>
                    </a:lnTo>
                    <a:lnTo>
                      <a:pt x="246965" y="142787"/>
                    </a:lnTo>
                    <a:lnTo>
                      <a:pt x="247928" y="147559"/>
                    </a:lnTo>
                    <a:cubicBezTo>
                      <a:pt x="247928" y="161587"/>
                      <a:pt x="245085" y="174951"/>
                      <a:pt x="239944" y="187106"/>
                    </a:cubicBezTo>
                    <a:lnTo>
                      <a:pt x="227602" y="205411"/>
                    </a:lnTo>
                    <a:lnTo>
                      <a:pt x="255161" y="243342"/>
                    </a:lnTo>
                    <a:lnTo>
                      <a:pt x="206999" y="278334"/>
                    </a:lnTo>
                    <a:lnTo>
                      <a:pt x="180753" y="242209"/>
                    </a:lnTo>
                    <a:lnTo>
                      <a:pt x="146328" y="249159"/>
                    </a:lnTo>
                    <a:lnTo>
                      <a:pt x="111904" y="242209"/>
                    </a:lnTo>
                    <a:lnTo>
                      <a:pt x="85658" y="278334"/>
                    </a:lnTo>
                    <a:lnTo>
                      <a:pt x="37496" y="243342"/>
                    </a:lnTo>
                    <a:lnTo>
                      <a:pt x="65054" y="205412"/>
                    </a:lnTo>
                    <a:lnTo>
                      <a:pt x="52712" y="187106"/>
                    </a:lnTo>
                    <a:cubicBezTo>
                      <a:pt x="47571" y="174951"/>
                      <a:pt x="44728" y="161587"/>
                      <a:pt x="44728" y="147559"/>
                    </a:cubicBezTo>
                    <a:lnTo>
                      <a:pt x="45691" y="142787"/>
                    </a:lnTo>
                    <a:lnTo>
                      <a:pt x="0" y="127940"/>
                    </a:lnTo>
                    <a:lnTo>
                      <a:pt x="18396" y="71323"/>
                    </a:lnTo>
                    <a:lnTo>
                      <a:pt x="66836" y="87063"/>
                    </a:lnTo>
                    <a:lnTo>
                      <a:pt x="74486" y="75717"/>
                    </a:lnTo>
                    <a:cubicBezTo>
                      <a:pt x="83679" y="66524"/>
                      <a:pt x="94625" y="59085"/>
                      <a:pt x="106781" y="53943"/>
                    </a:cubicBezTo>
                    <a:lnTo>
                      <a:pt x="116562" y="5196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0" name="任意多边形 269"/>
              <p:cNvSpPr/>
              <p:nvPr/>
            </p:nvSpPr>
            <p:spPr>
              <a:xfrm rot="21147409">
                <a:off x="3550210" y="4236227"/>
                <a:ext cx="231094" cy="217607"/>
              </a:xfrm>
              <a:custGeom>
                <a:avLst/>
                <a:gdLst>
                  <a:gd name="connsiteX0" fmla="*/ 149412 w 292656"/>
                  <a:gd name="connsiteY0" fmla="*/ 94275 h 278334"/>
                  <a:gd name="connsiteX1" fmla="*/ 97275 w 292656"/>
                  <a:gd name="connsiteY1" fmla="*/ 146412 h 278334"/>
                  <a:gd name="connsiteX2" fmla="*/ 149412 w 292656"/>
                  <a:gd name="connsiteY2" fmla="*/ 198549 h 278334"/>
                  <a:gd name="connsiteX3" fmla="*/ 201749 w 292656"/>
                  <a:gd name="connsiteY3" fmla="*/ 146412 h 278334"/>
                  <a:gd name="connsiteX4" fmla="*/ 149412 w 292656"/>
                  <a:gd name="connsiteY4" fmla="*/ 94275 h 278334"/>
                  <a:gd name="connsiteX5" fmla="*/ 116562 w 292656"/>
                  <a:gd name="connsiteY5" fmla="*/ 0 h 278334"/>
                  <a:gd name="connsiteX6" fmla="*/ 176093 w 292656"/>
                  <a:gd name="connsiteY6" fmla="*/ 0 h 278334"/>
                  <a:gd name="connsiteX7" fmla="*/ 176093 w 292656"/>
                  <a:gd name="connsiteY7" fmla="*/ 51968 h 278334"/>
                  <a:gd name="connsiteX8" fmla="*/ 185876 w 292656"/>
                  <a:gd name="connsiteY8" fmla="*/ 53943 h 278334"/>
                  <a:gd name="connsiteX9" fmla="*/ 218170 w 292656"/>
                  <a:gd name="connsiteY9" fmla="*/ 75717 h 278334"/>
                  <a:gd name="connsiteX10" fmla="*/ 225820 w 292656"/>
                  <a:gd name="connsiteY10" fmla="*/ 87063 h 278334"/>
                  <a:gd name="connsiteX11" fmla="*/ 274260 w 292656"/>
                  <a:gd name="connsiteY11" fmla="*/ 71323 h 278334"/>
                  <a:gd name="connsiteX12" fmla="*/ 292656 w 292656"/>
                  <a:gd name="connsiteY12" fmla="*/ 127940 h 278334"/>
                  <a:gd name="connsiteX13" fmla="*/ 246965 w 292656"/>
                  <a:gd name="connsiteY13" fmla="*/ 142787 h 278334"/>
                  <a:gd name="connsiteX14" fmla="*/ 247928 w 292656"/>
                  <a:gd name="connsiteY14" fmla="*/ 147559 h 278334"/>
                  <a:gd name="connsiteX15" fmla="*/ 239944 w 292656"/>
                  <a:gd name="connsiteY15" fmla="*/ 187106 h 278334"/>
                  <a:gd name="connsiteX16" fmla="*/ 227602 w 292656"/>
                  <a:gd name="connsiteY16" fmla="*/ 205411 h 278334"/>
                  <a:gd name="connsiteX17" fmla="*/ 255161 w 292656"/>
                  <a:gd name="connsiteY17" fmla="*/ 243342 h 278334"/>
                  <a:gd name="connsiteX18" fmla="*/ 206999 w 292656"/>
                  <a:gd name="connsiteY18" fmla="*/ 278334 h 278334"/>
                  <a:gd name="connsiteX19" fmla="*/ 180753 w 292656"/>
                  <a:gd name="connsiteY19" fmla="*/ 242209 h 278334"/>
                  <a:gd name="connsiteX20" fmla="*/ 146328 w 292656"/>
                  <a:gd name="connsiteY20" fmla="*/ 249159 h 278334"/>
                  <a:gd name="connsiteX21" fmla="*/ 111904 w 292656"/>
                  <a:gd name="connsiteY21" fmla="*/ 242209 h 278334"/>
                  <a:gd name="connsiteX22" fmla="*/ 85658 w 292656"/>
                  <a:gd name="connsiteY22" fmla="*/ 278334 h 278334"/>
                  <a:gd name="connsiteX23" fmla="*/ 37496 w 292656"/>
                  <a:gd name="connsiteY23" fmla="*/ 243342 h 278334"/>
                  <a:gd name="connsiteX24" fmla="*/ 65054 w 292656"/>
                  <a:gd name="connsiteY24" fmla="*/ 205412 h 278334"/>
                  <a:gd name="connsiteX25" fmla="*/ 52712 w 292656"/>
                  <a:gd name="connsiteY25" fmla="*/ 187106 h 278334"/>
                  <a:gd name="connsiteX26" fmla="*/ 44728 w 292656"/>
                  <a:gd name="connsiteY26" fmla="*/ 147559 h 278334"/>
                  <a:gd name="connsiteX27" fmla="*/ 45691 w 292656"/>
                  <a:gd name="connsiteY27" fmla="*/ 142787 h 278334"/>
                  <a:gd name="connsiteX28" fmla="*/ 0 w 292656"/>
                  <a:gd name="connsiteY28" fmla="*/ 127940 h 278334"/>
                  <a:gd name="connsiteX29" fmla="*/ 18396 w 292656"/>
                  <a:gd name="connsiteY29" fmla="*/ 71323 h 278334"/>
                  <a:gd name="connsiteX30" fmla="*/ 66836 w 292656"/>
                  <a:gd name="connsiteY30" fmla="*/ 87063 h 278334"/>
                  <a:gd name="connsiteX31" fmla="*/ 74486 w 292656"/>
                  <a:gd name="connsiteY31" fmla="*/ 75717 h 278334"/>
                  <a:gd name="connsiteX32" fmla="*/ 106781 w 292656"/>
                  <a:gd name="connsiteY32" fmla="*/ 53943 h 278334"/>
                  <a:gd name="connsiteX33" fmla="*/ 116562 w 292656"/>
                  <a:gd name="connsiteY33" fmla="*/ 51969 h 27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2656" h="278334">
                    <a:moveTo>
                      <a:pt x="149412" y="94275"/>
                    </a:moveTo>
                    <a:cubicBezTo>
                      <a:pt x="120618" y="94275"/>
                      <a:pt x="97275" y="117618"/>
                      <a:pt x="97275" y="146412"/>
                    </a:cubicBezTo>
                    <a:cubicBezTo>
                      <a:pt x="97275" y="175206"/>
                      <a:pt x="120618" y="198549"/>
                      <a:pt x="149412" y="198549"/>
                    </a:cubicBezTo>
                    <a:cubicBezTo>
                      <a:pt x="178206" y="198549"/>
                      <a:pt x="201749" y="175206"/>
                      <a:pt x="201749" y="146412"/>
                    </a:cubicBezTo>
                    <a:cubicBezTo>
                      <a:pt x="201749" y="117618"/>
                      <a:pt x="178206" y="94275"/>
                      <a:pt x="149412" y="94275"/>
                    </a:cubicBezTo>
                    <a:close/>
                    <a:moveTo>
                      <a:pt x="116562" y="0"/>
                    </a:moveTo>
                    <a:lnTo>
                      <a:pt x="176093" y="0"/>
                    </a:lnTo>
                    <a:lnTo>
                      <a:pt x="176093" y="51968"/>
                    </a:lnTo>
                    <a:lnTo>
                      <a:pt x="185876" y="53943"/>
                    </a:lnTo>
                    <a:cubicBezTo>
                      <a:pt x="198031" y="59085"/>
                      <a:pt x="208977" y="66524"/>
                      <a:pt x="218170" y="75717"/>
                    </a:cubicBezTo>
                    <a:lnTo>
                      <a:pt x="225820" y="87063"/>
                    </a:lnTo>
                    <a:lnTo>
                      <a:pt x="274260" y="71323"/>
                    </a:lnTo>
                    <a:lnTo>
                      <a:pt x="292656" y="127940"/>
                    </a:lnTo>
                    <a:lnTo>
                      <a:pt x="246965" y="142787"/>
                    </a:lnTo>
                    <a:lnTo>
                      <a:pt x="247928" y="147559"/>
                    </a:lnTo>
                    <a:cubicBezTo>
                      <a:pt x="247928" y="161587"/>
                      <a:pt x="245085" y="174951"/>
                      <a:pt x="239944" y="187106"/>
                    </a:cubicBezTo>
                    <a:lnTo>
                      <a:pt x="227602" y="205411"/>
                    </a:lnTo>
                    <a:lnTo>
                      <a:pt x="255161" y="243342"/>
                    </a:lnTo>
                    <a:lnTo>
                      <a:pt x="206999" y="278334"/>
                    </a:lnTo>
                    <a:lnTo>
                      <a:pt x="180753" y="242209"/>
                    </a:lnTo>
                    <a:lnTo>
                      <a:pt x="146328" y="249159"/>
                    </a:lnTo>
                    <a:lnTo>
                      <a:pt x="111904" y="242209"/>
                    </a:lnTo>
                    <a:lnTo>
                      <a:pt x="85658" y="278334"/>
                    </a:lnTo>
                    <a:lnTo>
                      <a:pt x="37496" y="243342"/>
                    </a:lnTo>
                    <a:lnTo>
                      <a:pt x="65054" y="205412"/>
                    </a:lnTo>
                    <a:lnTo>
                      <a:pt x="52712" y="187106"/>
                    </a:lnTo>
                    <a:cubicBezTo>
                      <a:pt x="47571" y="174951"/>
                      <a:pt x="44728" y="161587"/>
                      <a:pt x="44728" y="147559"/>
                    </a:cubicBezTo>
                    <a:lnTo>
                      <a:pt x="45691" y="142787"/>
                    </a:lnTo>
                    <a:lnTo>
                      <a:pt x="0" y="127940"/>
                    </a:lnTo>
                    <a:lnTo>
                      <a:pt x="18396" y="71323"/>
                    </a:lnTo>
                    <a:lnTo>
                      <a:pt x="66836" y="87063"/>
                    </a:lnTo>
                    <a:lnTo>
                      <a:pt x="74486" y="75717"/>
                    </a:lnTo>
                    <a:cubicBezTo>
                      <a:pt x="83679" y="66524"/>
                      <a:pt x="94625" y="59085"/>
                      <a:pt x="106781" y="53943"/>
                    </a:cubicBezTo>
                    <a:lnTo>
                      <a:pt x="116562" y="5196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1" name="任意多边形 270"/>
              <p:cNvSpPr/>
              <p:nvPr/>
            </p:nvSpPr>
            <p:spPr>
              <a:xfrm rot="21300000">
                <a:off x="4753809" y="1774219"/>
                <a:ext cx="590272" cy="602619"/>
              </a:xfrm>
              <a:custGeom>
                <a:avLst/>
                <a:gdLst>
                  <a:gd name="connsiteX0" fmla="*/ 378421 w 770173"/>
                  <a:gd name="connsiteY0" fmla="*/ 151612 h 786281"/>
                  <a:gd name="connsiteX1" fmla="*/ 131764 w 770173"/>
                  <a:gd name="connsiteY1" fmla="*/ 398268 h 786281"/>
                  <a:gd name="connsiteX2" fmla="*/ 378421 w 770173"/>
                  <a:gd name="connsiteY2" fmla="*/ 644925 h 786281"/>
                  <a:gd name="connsiteX3" fmla="*/ 625078 w 770173"/>
                  <a:gd name="connsiteY3" fmla="*/ 398268 h 786281"/>
                  <a:gd name="connsiteX4" fmla="*/ 378421 w 770173"/>
                  <a:gd name="connsiteY4" fmla="*/ 151612 h 786281"/>
                  <a:gd name="connsiteX5" fmla="*/ 295853 w 770173"/>
                  <a:gd name="connsiteY5" fmla="*/ 0 h 786281"/>
                  <a:gd name="connsiteX6" fmla="*/ 474320 w 770173"/>
                  <a:gd name="connsiteY6" fmla="*/ 0 h 786281"/>
                  <a:gd name="connsiteX7" fmla="*/ 474320 w 770173"/>
                  <a:gd name="connsiteY7" fmla="*/ 98921 h 786281"/>
                  <a:gd name="connsiteX8" fmla="*/ 502920 w 770173"/>
                  <a:gd name="connsiteY8" fmla="*/ 107799 h 786281"/>
                  <a:gd name="connsiteX9" fmla="*/ 555523 w 770173"/>
                  <a:gd name="connsiteY9" fmla="*/ 136351 h 786281"/>
                  <a:gd name="connsiteX10" fmla="*/ 594990 w 770173"/>
                  <a:gd name="connsiteY10" fmla="*/ 168914 h 786281"/>
                  <a:gd name="connsiteX11" fmla="*/ 680939 w 770173"/>
                  <a:gd name="connsiteY11" fmla="*/ 119292 h 786281"/>
                  <a:gd name="connsiteX12" fmla="*/ 770173 w 770173"/>
                  <a:gd name="connsiteY12" fmla="*/ 273849 h 786281"/>
                  <a:gd name="connsiteX13" fmla="*/ 683620 w 770173"/>
                  <a:gd name="connsiteY13" fmla="*/ 323819 h 786281"/>
                  <a:gd name="connsiteX14" fmla="*/ 685766 w 770173"/>
                  <a:gd name="connsiteY14" fmla="*/ 330730 h 786281"/>
                  <a:gd name="connsiteX15" fmla="*/ 692057 w 770173"/>
                  <a:gd name="connsiteY15" fmla="*/ 393141 h 786281"/>
                  <a:gd name="connsiteX16" fmla="*/ 685766 w 770173"/>
                  <a:gd name="connsiteY16" fmla="*/ 455551 h 786281"/>
                  <a:gd name="connsiteX17" fmla="*/ 683620 w 770173"/>
                  <a:gd name="connsiteY17" fmla="*/ 462462 h 786281"/>
                  <a:gd name="connsiteX18" fmla="*/ 770173 w 770173"/>
                  <a:gd name="connsiteY18" fmla="*/ 512433 h 786281"/>
                  <a:gd name="connsiteX19" fmla="*/ 680939 w 770173"/>
                  <a:gd name="connsiteY19" fmla="*/ 666990 h 786281"/>
                  <a:gd name="connsiteX20" fmla="*/ 594990 w 770173"/>
                  <a:gd name="connsiteY20" fmla="*/ 617367 h 786281"/>
                  <a:gd name="connsiteX21" fmla="*/ 555523 w 770173"/>
                  <a:gd name="connsiteY21" fmla="*/ 649930 h 786281"/>
                  <a:gd name="connsiteX22" fmla="*/ 502920 w 770173"/>
                  <a:gd name="connsiteY22" fmla="*/ 678482 h 786281"/>
                  <a:gd name="connsiteX23" fmla="*/ 474320 w 770173"/>
                  <a:gd name="connsiteY23" fmla="*/ 687360 h 786281"/>
                  <a:gd name="connsiteX24" fmla="*/ 474320 w 770173"/>
                  <a:gd name="connsiteY24" fmla="*/ 786281 h 786281"/>
                  <a:gd name="connsiteX25" fmla="*/ 295853 w 770173"/>
                  <a:gd name="connsiteY25" fmla="*/ 786281 h 786281"/>
                  <a:gd name="connsiteX26" fmla="*/ 295853 w 770173"/>
                  <a:gd name="connsiteY26" fmla="*/ 689041 h 786281"/>
                  <a:gd name="connsiteX27" fmla="*/ 261839 w 770173"/>
                  <a:gd name="connsiteY27" fmla="*/ 678482 h 786281"/>
                  <a:gd name="connsiteX28" fmla="*/ 209236 w 770173"/>
                  <a:gd name="connsiteY28" fmla="*/ 649930 h 786281"/>
                  <a:gd name="connsiteX29" fmla="*/ 171997 w 770173"/>
                  <a:gd name="connsiteY29" fmla="*/ 619205 h 786281"/>
                  <a:gd name="connsiteX30" fmla="*/ 89233 w 770173"/>
                  <a:gd name="connsiteY30" fmla="*/ 666990 h 786281"/>
                  <a:gd name="connsiteX31" fmla="*/ 0 w 770173"/>
                  <a:gd name="connsiteY31" fmla="*/ 512433 h 786281"/>
                  <a:gd name="connsiteX32" fmla="*/ 81961 w 770173"/>
                  <a:gd name="connsiteY32" fmla="*/ 465112 h 786281"/>
                  <a:gd name="connsiteX33" fmla="*/ 78993 w 770173"/>
                  <a:gd name="connsiteY33" fmla="*/ 455551 h 786281"/>
                  <a:gd name="connsiteX34" fmla="*/ 72702 w 770173"/>
                  <a:gd name="connsiteY34" fmla="*/ 393141 h 786281"/>
                  <a:gd name="connsiteX35" fmla="*/ 78993 w 770173"/>
                  <a:gd name="connsiteY35" fmla="*/ 330730 h 786281"/>
                  <a:gd name="connsiteX36" fmla="*/ 81961 w 770173"/>
                  <a:gd name="connsiteY36" fmla="*/ 321169 h 786281"/>
                  <a:gd name="connsiteX37" fmla="*/ 0 w 770173"/>
                  <a:gd name="connsiteY37" fmla="*/ 273849 h 786281"/>
                  <a:gd name="connsiteX38" fmla="*/ 89233 w 770173"/>
                  <a:gd name="connsiteY38" fmla="*/ 119292 h 786281"/>
                  <a:gd name="connsiteX39" fmla="*/ 171997 w 770173"/>
                  <a:gd name="connsiteY39" fmla="*/ 167076 h 786281"/>
                  <a:gd name="connsiteX40" fmla="*/ 209236 w 770173"/>
                  <a:gd name="connsiteY40" fmla="*/ 136351 h 786281"/>
                  <a:gd name="connsiteX41" fmla="*/ 261839 w 770173"/>
                  <a:gd name="connsiteY41" fmla="*/ 107799 h 786281"/>
                  <a:gd name="connsiteX42" fmla="*/ 295853 w 770173"/>
                  <a:gd name="connsiteY42" fmla="*/ 97241 h 786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70173" h="786281">
                    <a:moveTo>
                      <a:pt x="378421" y="151612"/>
                    </a:moveTo>
                    <a:cubicBezTo>
                      <a:pt x="242197" y="151612"/>
                      <a:pt x="131764" y="262044"/>
                      <a:pt x="131764" y="398268"/>
                    </a:cubicBezTo>
                    <a:cubicBezTo>
                      <a:pt x="131764" y="534493"/>
                      <a:pt x="242197" y="644925"/>
                      <a:pt x="378421" y="644925"/>
                    </a:cubicBezTo>
                    <a:cubicBezTo>
                      <a:pt x="514646" y="644925"/>
                      <a:pt x="625078" y="534493"/>
                      <a:pt x="625078" y="398268"/>
                    </a:cubicBezTo>
                    <a:cubicBezTo>
                      <a:pt x="625078" y="262044"/>
                      <a:pt x="514646" y="151612"/>
                      <a:pt x="378421" y="151612"/>
                    </a:cubicBezTo>
                    <a:close/>
                    <a:moveTo>
                      <a:pt x="295853" y="0"/>
                    </a:moveTo>
                    <a:lnTo>
                      <a:pt x="474320" y="0"/>
                    </a:lnTo>
                    <a:lnTo>
                      <a:pt x="474320" y="98921"/>
                    </a:lnTo>
                    <a:lnTo>
                      <a:pt x="502920" y="107799"/>
                    </a:lnTo>
                    <a:cubicBezTo>
                      <a:pt x="521445" y="115634"/>
                      <a:pt x="539048" y="125221"/>
                      <a:pt x="555523" y="136351"/>
                    </a:cubicBezTo>
                    <a:lnTo>
                      <a:pt x="594990" y="168914"/>
                    </a:lnTo>
                    <a:lnTo>
                      <a:pt x="680939" y="119292"/>
                    </a:lnTo>
                    <a:lnTo>
                      <a:pt x="770173" y="273849"/>
                    </a:lnTo>
                    <a:lnTo>
                      <a:pt x="683620" y="323819"/>
                    </a:lnTo>
                    <a:lnTo>
                      <a:pt x="685766" y="330730"/>
                    </a:lnTo>
                    <a:cubicBezTo>
                      <a:pt x="689891" y="350889"/>
                      <a:pt x="692057" y="371762"/>
                      <a:pt x="692057" y="393141"/>
                    </a:cubicBezTo>
                    <a:cubicBezTo>
                      <a:pt x="692057" y="414519"/>
                      <a:pt x="689891" y="435392"/>
                      <a:pt x="685766" y="455551"/>
                    </a:cubicBezTo>
                    <a:lnTo>
                      <a:pt x="683620" y="462462"/>
                    </a:lnTo>
                    <a:lnTo>
                      <a:pt x="770173" y="512433"/>
                    </a:lnTo>
                    <a:lnTo>
                      <a:pt x="680939" y="666990"/>
                    </a:lnTo>
                    <a:lnTo>
                      <a:pt x="594990" y="617367"/>
                    </a:lnTo>
                    <a:lnTo>
                      <a:pt x="555523" y="649930"/>
                    </a:lnTo>
                    <a:cubicBezTo>
                      <a:pt x="539048" y="661060"/>
                      <a:pt x="521445" y="670647"/>
                      <a:pt x="502920" y="678482"/>
                    </a:cubicBezTo>
                    <a:lnTo>
                      <a:pt x="474320" y="687360"/>
                    </a:lnTo>
                    <a:lnTo>
                      <a:pt x="474320" y="786281"/>
                    </a:lnTo>
                    <a:lnTo>
                      <a:pt x="295853" y="786281"/>
                    </a:lnTo>
                    <a:lnTo>
                      <a:pt x="295853" y="689041"/>
                    </a:lnTo>
                    <a:lnTo>
                      <a:pt x="261839" y="678482"/>
                    </a:lnTo>
                    <a:cubicBezTo>
                      <a:pt x="243314" y="670647"/>
                      <a:pt x="225711" y="661060"/>
                      <a:pt x="209236" y="649930"/>
                    </a:cubicBezTo>
                    <a:lnTo>
                      <a:pt x="171997" y="619205"/>
                    </a:lnTo>
                    <a:lnTo>
                      <a:pt x="89233" y="666990"/>
                    </a:lnTo>
                    <a:lnTo>
                      <a:pt x="0" y="512433"/>
                    </a:lnTo>
                    <a:lnTo>
                      <a:pt x="81961" y="465112"/>
                    </a:lnTo>
                    <a:lnTo>
                      <a:pt x="78993" y="455551"/>
                    </a:lnTo>
                    <a:cubicBezTo>
                      <a:pt x="74868" y="435392"/>
                      <a:pt x="72702" y="414519"/>
                      <a:pt x="72702" y="393141"/>
                    </a:cubicBezTo>
                    <a:cubicBezTo>
                      <a:pt x="72702" y="371762"/>
                      <a:pt x="74868" y="350889"/>
                      <a:pt x="78993" y="330730"/>
                    </a:cubicBezTo>
                    <a:lnTo>
                      <a:pt x="81961" y="321169"/>
                    </a:lnTo>
                    <a:lnTo>
                      <a:pt x="0" y="273849"/>
                    </a:lnTo>
                    <a:lnTo>
                      <a:pt x="89233" y="119292"/>
                    </a:lnTo>
                    <a:lnTo>
                      <a:pt x="171997" y="167076"/>
                    </a:lnTo>
                    <a:lnTo>
                      <a:pt x="209236" y="136351"/>
                    </a:lnTo>
                    <a:cubicBezTo>
                      <a:pt x="225711" y="125221"/>
                      <a:pt x="243314" y="115634"/>
                      <a:pt x="261839" y="107799"/>
                    </a:cubicBezTo>
                    <a:lnTo>
                      <a:pt x="295853" y="97241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72" name="组合 271"/>
              <p:cNvGrpSpPr/>
              <p:nvPr/>
            </p:nvGrpSpPr>
            <p:grpSpPr>
              <a:xfrm>
                <a:off x="3392721" y="1409066"/>
                <a:ext cx="373659" cy="373659"/>
                <a:chOff x="3404393" y="1190304"/>
                <a:chExt cx="1066092" cy="1066091"/>
              </a:xfrm>
            </p:grpSpPr>
            <p:sp>
              <p:nvSpPr>
                <p:cNvPr id="694" name="矩形 693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5" name="矩形 694"/>
                <p:cNvSpPr/>
                <p:nvPr/>
              </p:nvSpPr>
              <p:spPr>
                <a:xfrm rot="1800000">
                  <a:off x="41180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6" name="矩形 695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7" name="矩形 696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8" name="矩形 697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9" name="矩形 698"/>
                <p:cNvSpPr/>
                <p:nvPr/>
              </p:nvSpPr>
              <p:spPr>
                <a:xfrm rot="9000000">
                  <a:off x="41180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0" name="矩形 699"/>
                <p:cNvSpPr/>
                <p:nvPr/>
              </p:nvSpPr>
              <p:spPr>
                <a:xfrm rot="10800000">
                  <a:off x="3870396" y="2180903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1" name="矩形 700"/>
                <p:cNvSpPr/>
                <p:nvPr/>
              </p:nvSpPr>
              <p:spPr>
                <a:xfrm rot="12600000">
                  <a:off x="36227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2" name="矩形 701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3" name="矩形 702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4" name="矩形 703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5" name="矩形 704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6" name="任意多边形 705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7" name="任意多边形 706"/>
                <p:cNvSpPr/>
                <p:nvPr/>
              </p:nvSpPr>
              <p:spPr>
                <a:xfrm>
                  <a:off x="3549702" y="1338513"/>
                  <a:ext cx="771086" cy="771086"/>
                </a:xfrm>
                <a:custGeom>
                  <a:avLst/>
                  <a:gdLst>
                    <a:gd name="connsiteX0" fmla="*/ 389436 w 771086"/>
                    <a:gd name="connsiteY0" fmla="*/ 147342 h 771086"/>
                    <a:gd name="connsiteX1" fmla="*/ 152996 w 771086"/>
                    <a:gd name="connsiteY1" fmla="*/ 383782 h 771086"/>
                    <a:gd name="connsiteX2" fmla="*/ 389436 w 771086"/>
                    <a:gd name="connsiteY2" fmla="*/ 620222 h 771086"/>
                    <a:gd name="connsiteX3" fmla="*/ 625876 w 771086"/>
                    <a:gd name="connsiteY3" fmla="*/ 383782 h 771086"/>
                    <a:gd name="connsiteX4" fmla="*/ 389436 w 771086"/>
                    <a:gd name="connsiteY4" fmla="*/ 147342 h 771086"/>
                    <a:gd name="connsiteX5" fmla="*/ 385543 w 771086"/>
                    <a:gd name="connsiteY5" fmla="*/ 0 h 771086"/>
                    <a:gd name="connsiteX6" fmla="*/ 771086 w 771086"/>
                    <a:gd name="connsiteY6" fmla="*/ 385543 h 771086"/>
                    <a:gd name="connsiteX7" fmla="*/ 385543 w 771086"/>
                    <a:gd name="connsiteY7" fmla="*/ 771086 h 771086"/>
                    <a:gd name="connsiteX8" fmla="*/ 0 w 771086"/>
                    <a:gd name="connsiteY8" fmla="*/ 385543 h 771086"/>
                    <a:gd name="connsiteX9" fmla="*/ 385543 w 771086"/>
                    <a:gd name="connsiteY9" fmla="*/ 0 h 77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71086" h="771086">
                      <a:moveTo>
                        <a:pt x="389436" y="147342"/>
                      </a:moveTo>
                      <a:cubicBezTo>
                        <a:pt x="258854" y="147342"/>
                        <a:pt x="152996" y="253200"/>
                        <a:pt x="152996" y="383782"/>
                      </a:cubicBezTo>
                      <a:cubicBezTo>
                        <a:pt x="152996" y="514364"/>
                        <a:pt x="258854" y="620222"/>
                        <a:pt x="389436" y="620222"/>
                      </a:cubicBezTo>
                      <a:cubicBezTo>
                        <a:pt x="520018" y="620222"/>
                        <a:pt x="625876" y="514364"/>
                        <a:pt x="625876" y="383782"/>
                      </a:cubicBezTo>
                      <a:cubicBezTo>
                        <a:pt x="625876" y="253200"/>
                        <a:pt x="520018" y="147342"/>
                        <a:pt x="389436" y="147342"/>
                      </a:cubicBezTo>
                      <a:close/>
                      <a:moveTo>
                        <a:pt x="385543" y="0"/>
                      </a:moveTo>
                      <a:cubicBezTo>
                        <a:pt x="598473" y="0"/>
                        <a:pt x="771086" y="172613"/>
                        <a:pt x="771086" y="385543"/>
                      </a:cubicBezTo>
                      <a:cubicBezTo>
                        <a:pt x="771086" y="598473"/>
                        <a:pt x="598473" y="771086"/>
                        <a:pt x="385543" y="771086"/>
                      </a:cubicBezTo>
                      <a:cubicBezTo>
                        <a:pt x="172613" y="771086"/>
                        <a:pt x="0" y="598473"/>
                        <a:pt x="0" y="385543"/>
                      </a:cubicBezTo>
                      <a:cubicBezTo>
                        <a:pt x="0" y="172613"/>
                        <a:pt x="172613" y="0"/>
                        <a:pt x="385543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8" name="任意多边形 707"/>
                <p:cNvSpPr/>
                <p:nvPr/>
              </p:nvSpPr>
              <p:spPr>
                <a:xfrm>
                  <a:off x="3601763" y="1388815"/>
                  <a:ext cx="666964" cy="666963"/>
                </a:xfrm>
                <a:custGeom>
                  <a:avLst/>
                  <a:gdLst>
                    <a:gd name="connsiteX0" fmla="*/ 331172 w 666964"/>
                    <a:gd name="connsiteY0" fmla="*/ 120540 h 666964"/>
                    <a:gd name="connsiteX1" fmla="*/ 124230 w 666964"/>
                    <a:gd name="connsiteY1" fmla="*/ 327482 h 666964"/>
                    <a:gd name="connsiteX2" fmla="*/ 331172 w 666964"/>
                    <a:gd name="connsiteY2" fmla="*/ 534424 h 666964"/>
                    <a:gd name="connsiteX3" fmla="*/ 538114 w 666964"/>
                    <a:gd name="connsiteY3" fmla="*/ 327482 h 666964"/>
                    <a:gd name="connsiteX4" fmla="*/ 331172 w 666964"/>
                    <a:gd name="connsiteY4" fmla="*/ 120540 h 666964"/>
                    <a:gd name="connsiteX5" fmla="*/ 333482 w 666964"/>
                    <a:gd name="connsiteY5" fmla="*/ 0 h 666964"/>
                    <a:gd name="connsiteX6" fmla="*/ 666964 w 666964"/>
                    <a:gd name="connsiteY6" fmla="*/ 333482 h 666964"/>
                    <a:gd name="connsiteX7" fmla="*/ 333482 w 666964"/>
                    <a:gd name="connsiteY7" fmla="*/ 666964 h 666964"/>
                    <a:gd name="connsiteX8" fmla="*/ 0 w 666964"/>
                    <a:gd name="connsiteY8" fmla="*/ 333482 h 666964"/>
                    <a:gd name="connsiteX9" fmla="*/ 333482 w 666964"/>
                    <a:gd name="connsiteY9" fmla="*/ 0 h 666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6964" h="666964">
                      <a:moveTo>
                        <a:pt x="331172" y="120540"/>
                      </a:moveTo>
                      <a:cubicBezTo>
                        <a:pt x="216881" y="120540"/>
                        <a:pt x="124230" y="213191"/>
                        <a:pt x="124230" y="327482"/>
                      </a:cubicBezTo>
                      <a:cubicBezTo>
                        <a:pt x="124230" y="441773"/>
                        <a:pt x="216881" y="534424"/>
                        <a:pt x="331172" y="534424"/>
                      </a:cubicBezTo>
                      <a:cubicBezTo>
                        <a:pt x="445463" y="534424"/>
                        <a:pt x="538114" y="441773"/>
                        <a:pt x="538114" y="327482"/>
                      </a:cubicBezTo>
                      <a:cubicBezTo>
                        <a:pt x="538114" y="213191"/>
                        <a:pt x="445463" y="120540"/>
                        <a:pt x="331172" y="120540"/>
                      </a:cubicBezTo>
                      <a:close/>
                      <a:moveTo>
                        <a:pt x="333482" y="0"/>
                      </a:moveTo>
                      <a:cubicBezTo>
                        <a:pt x="517659" y="0"/>
                        <a:pt x="666964" y="149305"/>
                        <a:pt x="666964" y="333482"/>
                      </a:cubicBezTo>
                      <a:cubicBezTo>
                        <a:pt x="666964" y="517659"/>
                        <a:pt x="517659" y="666964"/>
                        <a:pt x="333482" y="666964"/>
                      </a:cubicBezTo>
                      <a:cubicBezTo>
                        <a:pt x="149305" y="666964"/>
                        <a:pt x="0" y="517659"/>
                        <a:pt x="0" y="333482"/>
                      </a:cubicBezTo>
                      <a:cubicBezTo>
                        <a:pt x="0" y="149305"/>
                        <a:pt x="149305" y="0"/>
                        <a:pt x="333482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73" name="组合 272"/>
              <p:cNvGrpSpPr/>
              <p:nvPr/>
            </p:nvGrpSpPr>
            <p:grpSpPr>
              <a:xfrm>
                <a:off x="4109340" y="3529786"/>
                <a:ext cx="841832" cy="841831"/>
                <a:chOff x="5889363" y="3101297"/>
                <a:chExt cx="841832" cy="841831"/>
              </a:xfrm>
            </p:grpSpPr>
            <p:sp>
              <p:nvSpPr>
                <p:cNvPr id="692" name="任意多边形 691"/>
                <p:cNvSpPr/>
                <p:nvPr/>
              </p:nvSpPr>
              <p:spPr>
                <a:xfrm>
                  <a:off x="5889363" y="3101297"/>
                  <a:ext cx="841832" cy="841831"/>
                </a:xfrm>
                <a:custGeom>
                  <a:avLst/>
                  <a:gdLst>
                    <a:gd name="connsiteX0" fmla="*/ 441182 w 889882"/>
                    <a:gd name="connsiteY0" fmla="*/ 266316 h 889881"/>
                    <a:gd name="connsiteX1" fmla="*/ 268444 w 889882"/>
                    <a:gd name="connsiteY1" fmla="*/ 439053 h 889881"/>
                    <a:gd name="connsiteX2" fmla="*/ 441182 w 889882"/>
                    <a:gd name="connsiteY2" fmla="*/ 611790 h 889881"/>
                    <a:gd name="connsiteX3" fmla="*/ 613919 w 889882"/>
                    <a:gd name="connsiteY3" fmla="*/ 439053 h 889881"/>
                    <a:gd name="connsiteX4" fmla="*/ 441182 w 889882"/>
                    <a:gd name="connsiteY4" fmla="*/ 266316 h 889881"/>
                    <a:gd name="connsiteX5" fmla="*/ 388980 w 889882"/>
                    <a:gd name="connsiteY5" fmla="*/ 0 h 889881"/>
                    <a:gd name="connsiteX6" fmla="*/ 500903 w 889882"/>
                    <a:gd name="connsiteY6" fmla="*/ 0 h 889881"/>
                    <a:gd name="connsiteX7" fmla="*/ 500903 w 889882"/>
                    <a:gd name="connsiteY7" fmla="*/ 60161 h 889881"/>
                    <a:gd name="connsiteX8" fmla="*/ 524838 w 889882"/>
                    <a:gd name="connsiteY8" fmla="*/ 62573 h 889881"/>
                    <a:gd name="connsiteX9" fmla="*/ 589495 w 889882"/>
                    <a:gd name="connsiteY9" fmla="*/ 82644 h 889881"/>
                    <a:gd name="connsiteX10" fmla="*/ 618948 w 889882"/>
                    <a:gd name="connsiteY10" fmla="*/ 31630 h 889881"/>
                    <a:gd name="connsiteX11" fmla="*/ 715876 w 889882"/>
                    <a:gd name="connsiteY11" fmla="*/ 87591 h 889881"/>
                    <a:gd name="connsiteX12" fmla="*/ 686033 w 889882"/>
                    <a:gd name="connsiteY12" fmla="*/ 139281 h 889881"/>
                    <a:gd name="connsiteX13" fmla="*/ 721707 w 889882"/>
                    <a:gd name="connsiteY13" fmla="*/ 168715 h 889881"/>
                    <a:gd name="connsiteX14" fmla="*/ 750665 w 889882"/>
                    <a:gd name="connsiteY14" fmla="*/ 203812 h 889881"/>
                    <a:gd name="connsiteX15" fmla="*/ 802290 w 889882"/>
                    <a:gd name="connsiteY15" fmla="*/ 174007 h 889881"/>
                    <a:gd name="connsiteX16" fmla="*/ 858251 w 889882"/>
                    <a:gd name="connsiteY16" fmla="*/ 270935 h 889881"/>
                    <a:gd name="connsiteX17" fmla="*/ 807553 w 889882"/>
                    <a:gd name="connsiteY17" fmla="*/ 300205 h 889881"/>
                    <a:gd name="connsiteX18" fmla="*/ 827848 w 889882"/>
                    <a:gd name="connsiteY18" fmla="*/ 365584 h 889881"/>
                    <a:gd name="connsiteX19" fmla="*/ 830207 w 889882"/>
                    <a:gd name="connsiteY19" fmla="*/ 388980 h 889881"/>
                    <a:gd name="connsiteX20" fmla="*/ 889882 w 889882"/>
                    <a:gd name="connsiteY20" fmla="*/ 388980 h 889881"/>
                    <a:gd name="connsiteX21" fmla="*/ 889882 w 889882"/>
                    <a:gd name="connsiteY21" fmla="*/ 500903 h 889881"/>
                    <a:gd name="connsiteX22" fmla="*/ 830029 w 889882"/>
                    <a:gd name="connsiteY22" fmla="*/ 500903 h 889881"/>
                    <a:gd name="connsiteX23" fmla="*/ 827848 w 889882"/>
                    <a:gd name="connsiteY23" fmla="*/ 522539 h 889881"/>
                    <a:gd name="connsiteX24" fmla="*/ 807090 w 889882"/>
                    <a:gd name="connsiteY24" fmla="*/ 589410 h 889881"/>
                    <a:gd name="connsiteX25" fmla="*/ 858251 w 889882"/>
                    <a:gd name="connsiteY25" fmla="*/ 618948 h 889881"/>
                    <a:gd name="connsiteX26" fmla="*/ 802290 w 889882"/>
                    <a:gd name="connsiteY26" fmla="*/ 715876 h 889881"/>
                    <a:gd name="connsiteX27" fmla="*/ 749682 w 889882"/>
                    <a:gd name="connsiteY27" fmla="*/ 685502 h 889881"/>
                    <a:gd name="connsiteX28" fmla="*/ 721707 w 889882"/>
                    <a:gd name="connsiteY28" fmla="*/ 719408 h 889881"/>
                    <a:gd name="connsiteX29" fmla="*/ 685345 w 889882"/>
                    <a:gd name="connsiteY29" fmla="*/ 749409 h 889881"/>
                    <a:gd name="connsiteX30" fmla="*/ 715876 w 889882"/>
                    <a:gd name="connsiteY30" fmla="*/ 802290 h 889881"/>
                    <a:gd name="connsiteX31" fmla="*/ 618948 w 889882"/>
                    <a:gd name="connsiteY31" fmla="*/ 858252 h 889881"/>
                    <a:gd name="connsiteX32" fmla="*/ 588634 w 889882"/>
                    <a:gd name="connsiteY32" fmla="*/ 805746 h 889881"/>
                    <a:gd name="connsiteX33" fmla="*/ 524838 w 889882"/>
                    <a:gd name="connsiteY33" fmla="*/ 825549 h 889881"/>
                    <a:gd name="connsiteX34" fmla="*/ 500903 w 889882"/>
                    <a:gd name="connsiteY34" fmla="*/ 827962 h 889881"/>
                    <a:gd name="connsiteX35" fmla="*/ 500903 w 889882"/>
                    <a:gd name="connsiteY35" fmla="*/ 889881 h 889881"/>
                    <a:gd name="connsiteX36" fmla="*/ 388980 w 889882"/>
                    <a:gd name="connsiteY36" fmla="*/ 889881 h 889881"/>
                    <a:gd name="connsiteX37" fmla="*/ 388980 w 889882"/>
                    <a:gd name="connsiteY37" fmla="*/ 827676 h 889881"/>
                    <a:gd name="connsiteX38" fmla="*/ 367883 w 889882"/>
                    <a:gd name="connsiteY38" fmla="*/ 825549 h 889881"/>
                    <a:gd name="connsiteX39" fmla="*/ 301681 w 889882"/>
                    <a:gd name="connsiteY39" fmla="*/ 804998 h 889881"/>
                    <a:gd name="connsiteX40" fmla="*/ 270935 w 889882"/>
                    <a:gd name="connsiteY40" fmla="*/ 858252 h 889881"/>
                    <a:gd name="connsiteX41" fmla="*/ 174007 w 889882"/>
                    <a:gd name="connsiteY41" fmla="*/ 802290 h 889881"/>
                    <a:gd name="connsiteX42" fmla="*/ 205454 w 889882"/>
                    <a:gd name="connsiteY42" fmla="*/ 747823 h 889881"/>
                    <a:gd name="connsiteX43" fmla="*/ 171014 w 889882"/>
                    <a:gd name="connsiteY43" fmla="*/ 719408 h 889881"/>
                    <a:gd name="connsiteX44" fmla="*/ 142123 w 889882"/>
                    <a:gd name="connsiteY44" fmla="*/ 684392 h 889881"/>
                    <a:gd name="connsiteX45" fmla="*/ 87591 w 889882"/>
                    <a:gd name="connsiteY45" fmla="*/ 715876 h 889881"/>
                    <a:gd name="connsiteX46" fmla="*/ 31630 w 889882"/>
                    <a:gd name="connsiteY46" fmla="*/ 618948 h 889881"/>
                    <a:gd name="connsiteX47" fmla="*/ 85199 w 889882"/>
                    <a:gd name="connsiteY47" fmla="*/ 588019 h 889881"/>
                    <a:gd name="connsiteX48" fmla="*/ 64873 w 889882"/>
                    <a:gd name="connsiteY48" fmla="*/ 522539 h 889881"/>
                    <a:gd name="connsiteX49" fmla="*/ 62692 w 889882"/>
                    <a:gd name="connsiteY49" fmla="*/ 500903 h 889881"/>
                    <a:gd name="connsiteX50" fmla="*/ 0 w 889882"/>
                    <a:gd name="connsiteY50" fmla="*/ 500903 h 889881"/>
                    <a:gd name="connsiteX51" fmla="*/ 0 w 889882"/>
                    <a:gd name="connsiteY51" fmla="*/ 388980 h 889881"/>
                    <a:gd name="connsiteX52" fmla="*/ 62514 w 889882"/>
                    <a:gd name="connsiteY52" fmla="*/ 388980 h 889881"/>
                    <a:gd name="connsiteX53" fmla="*/ 64873 w 889882"/>
                    <a:gd name="connsiteY53" fmla="*/ 365584 h 889881"/>
                    <a:gd name="connsiteX54" fmla="*/ 84736 w 889882"/>
                    <a:gd name="connsiteY54" fmla="*/ 301596 h 889881"/>
                    <a:gd name="connsiteX55" fmla="*/ 31630 w 889882"/>
                    <a:gd name="connsiteY55" fmla="*/ 270935 h 889881"/>
                    <a:gd name="connsiteX56" fmla="*/ 87591 w 889882"/>
                    <a:gd name="connsiteY56" fmla="*/ 174007 h 889881"/>
                    <a:gd name="connsiteX57" fmla="*/ 141139 w 889882"/>
                    <a:gd name="connsiteY57" fmla="*/ 204923 h 889881"/>
                    <a:gd name="connsiteX58" fmla="*/ 171014 w 889882"/>
                    <a:gd name="connsiteY58" fmla="*/ 168715 h 889881"/>
                    <a:gd name="connsiteX59" fmla="*/ 204766 w 889882"/>
                    <a:gd name="connsiteY59" fmla="*/ 140867 h 889881"/>
                    <a:gd name="connsiteX60" fmla="*/ 174007 w 889882"/>
                    <a:gd name="connsiteY60" fmla="*/ 87591 h 889881"/>
                    <a:gd name="connsiteX61" fmla="*/ 270935 w 889882"/>
                    <a:gd name="connsiteY61" fmla="*/ 31630 h 889881"/>
                    <a:gd name="connsiteX62" fmla="*/ 300819 w 889882"/>
                    <a:gd name="connsiteY62" fmla="*/ 83391 h 889881"/>
                    <a:gd name="connsiteX63" fmla="*/ 367883 w 889882"/>
                    <a:gd name="connsiteY63" fmla="*/ 62573 h 889881"/>
                    <a:gd name="connsiteX64" fmla="*/ 388980 w 889882"/>
                    <a:gd name="connsiteY64" fmla="*/ 60447 h 889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889882" h="889881">
                      <a:moveTo>
                        <a:pt x="441182" y="266316"/>
                      </a:moveTo>
                      <a:cubicBezTo>
                        <a:pt x="345781" y="266316"/>
                        <a:pt x="268444" y="343653"/>
                        <a:pt x="268444" y="439053"/>
                      </a:cubicBezTo>
                      <a:cubicBezTo>
                        <a:pt x="268444" y="534453"/>
                        <a:pt x="345781" y="611790"/>
                        <a:pt x="441182" y="611790"/>
                      </a:cubicBezTo>
                      <a:cubicBezTo>
                        <a:pt x="536582" y="611790"/>
                        <a:pt x="613919" y="534453"/>
                        <a:pt x="613919" y="439053"/>
                      </a:cubicBezTo>
                      <a:cubicBezTo>
                        <a:pt x="613919" y="343653"/>
                        <a:pt x="536582" y="266316"/>
                        <a:pt x="441182" y="266316"/>
                      </a:cubicBezTo>
                      <a:close/>
                      <a:moveTo>
                        <a:pt x="388980" y="0"/>
                      </a:moveTo>
                      <a:lnTo>
                        <a:pt x="500903" y="0"/>
                      </a:lnTo>
                      <a:lnTo>
                        <a:pt x="500903" y="60161"/>
                      </a:lnTo>
                      <a:lnTo>
                        <a:pt x="524838" y="62573"/>
                      </a:lnTo>
                      <a:lnTo>
                        <a:pt x="589495" y="82644"/>
                      </a:lnTo>
                      <a:lnTo>
                        <a:pt x="618948" y="31630"/>
                      </a:lnTo>
                      <a:lnTo>
                        <a:pt x="715876" y="87591"/>
                      </a:lnTo>
                      <a:lnTo>
                        <a:pt x="686033" y="139281"/>
                      </a:lnTo>
                      <a:lnTo>
                        <a:pt x="721707" y="168715"/>
                      </a:lnTo>
                      <a:lnTo>
                        <a:pt x="750665" y="203812"/>
                      </a:lnTo>
                      <a:lnTo>
                        <a:pt x="802290" y="174007"/>
                      </a:lnTo>
                      <a:lnTo>
                        <a:pt x="858251" y="270935"/>
                      </a:lnTo>
                      <a:lnTo>
                        <a:pt x="807553" y="300205"/>
                      </a:lnTo>
                      <a:lnTo>
                        <a:pt x="827848" y="365584"/>
                      </a:lnTo>
                      <a:lnTo>
                        <a:pt x="830207" y="388980"/>
                      </a:lnTo>
                      <a:lnTo>
                        <a:pt x="889882" y="388980"/>
                      </a:lnTo>
                      <a:lnTo>
                        <a:pt x="889882" y="500903"/>
                      </a:lnTo>
                      <a:lnTo>
                        <a:pt x="830029" y="500903"/>
                      </a:lnTo>
                      <a:lnTo>
                        <a:pt x="827848" y="522539"/>
                      </a:lnTo>
                      <a:lnTo>
                        <a:pt x="807090" y="589410"/>
                      </a:lnTo>
                      <a:lnTo>
                        <a:pt x="858251" y="618948"/>
                      </a:lnTo>
                      <a:lnTo>
                        <a:pt x="802290" y="715876"/>
                      </a:lnTo>
                      <a:lnTo>
                        <a:pt x="749682" y="685502"/>
                      </a:lnTo>
                      <a:lnTo>
                        <a:pt x="721707" y="719408"/>
                      </a:lnTo>
                      <a:lnTo>
                        <a:pt x="685345" y="749409"/>
                      </a:lnTo>
                      <a:lnTo>
                        <a:pt x="715876" y="802290"/>
                      </a:lnTo>
                      <a:lnTo>
                        <a:pt x="618948" y="858252"/>
                      </a:lnTo>
                      <a:lnTo>
                        <a:pt x="588634" y="805746"/>
                      </a:lnTo>
                      <a:lnTo>
                        <a:pt x="524838" y="825549"/>
                      </a:lnTo>
                      <a:lnTo>
                        <a:pt x="500903" y="827962"/>
                      </a:lnTo>
                      <a:lnTo>
                        <a:pt x="500903" y="889881"/>
                      </a:lnTo>
                      <a:lnTo>
                        <a:pt x="388980" y="889881"/>
                      </a:lnTo>
                      <a:lnTo>
                        <a:pt x="388980" y="827676"/>
                      </a:lnTo>
                      <a:lnTo>
                        <a:pt x="367883" y="825549"/>
                      </a:lnTo>
                      <a:lnTo>
                        <a:pt x="301681" y="804998"/>
                      </a:lnTo>
                      <a:lnTo>
                        <a:pt x="270935" y="858252"/>
                      </a:lnTo>
                      <a:lnTo>
                        <a:pt x="174007" y="802290"/>
                      </a:lnTo>
                      <a:lnTo>
                        <a:pt x="205454" y="747823"/>
                      </a:lnTo>
                      <a:lnTo>
                        <a:pt x="171014" y="719408"/>
                      </a:lnTo>
                      <a:lnTo>
                        <a:pt x="142123" y="684392"/>
                      </a:lnTo>
                      <a:lnTo>
                        <a:pt x="87591" y="715876"/>
                      </a:lnTo>
                      <a:lnTo>
                        <a:pt x="31630" y="618948"/>
                      </a:lnTo>
                      <a:lnTo>
                        <a:pt x="85199" y="588019"/>
                      </a:lnTo>
                      <a:lnTo>
                        <a:pt x="64873" y="522539"/>
                      </a:lnTo>
                      <a:lnTo>
                        <a:pt x="62692" y="500903"/>
                      </a:lnTo>
                      <a:lnTo>
                        <a:pt x="0" y="500903"/>
                      </a:lnTo>
                      <a:lnTo>
                        <a:pt x="0" y="388980"/>
                      </a:lnTo>
                      <a:lnTo>
                        <a:pt x="62514" y="388980"/>
                      </a:lnTo>
                      <a:lnTo>
                        <a:pt x="64873" y="365584"/>
                      </a:lnTo>
                      <a:lnTo>
                        <a:pt x="84736" y="301596"/>
                      </a:lnTo>
                      <a:lnTo>
                        <a:pt x="31630" y="270935"/>
                      </a:lnTo>
                      <a:lnTo>
                        <a:pt x="87591" y="174007"/>
                      </a:lnTo>
                      <a:lnTo>
                        <a:pt x="141139" y="204923"/>
                      </a:lnTo>
                      <a:lnTo>
                        <a:pt x="171014" y="168715"/>
                      </a:lnTo>
                      <a:lnTo>
                        <a:pt x="204766" y="140867"/>
                      </a:lnTo>
                      <a:lnTo>
                        <a:pt x="174007" y="87591"/>
                      </a:lnTo>
                      <a:lnTo>
                        <a:pt x="270935" y="31630"/>
                      </a:lnTo>
                      <a:lnTo>
                        <a:pt x="300819" y="83391"/>
                      </a:lnTo>
                      <a:lnTo>
                        <a:pt x="367883" y="62573"/>
                      </a:lnTo>
                      <a:lnTo>
                        <a:pt x="388980" y="60447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1905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3" name="椭圆 692"/>
                <p:cNvSpPr/>
                <p:nvPr/>
              </p:nvSpPr>
              <p:spPr>
                <a:xfrm>
                  <a:off x="6033461" y="3247646"/>
                  <a:ext cx="546936" cy="546936"/>
                </a:xfrm>
                <a:prstGeom prst="ellipse">
                  <a:avLst/>
                </a:prstGeom>
                <a:solidFill>
                  <a:srgbClr val="00B0F0"/>
                </a:solidFill>
                <a:ln w="1905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74" name="组合 273"/>
              <p:cNvGrpSpPr/>
              <p:nvPr/>
            </p:nvGrpSpPr>
            <p:grpSpPr>
              <a:xfrm>
                <a:off x="4859188" y="2759978"/>
                <a:ext cx="965122" cy="955564"/>
                <a:chOff x="7839570" y="2453897"/>
                <a:chExt cx="373659" cy="373658"/>
              </a:xfrm>
              <a:solidFill>
                <a:srgbClr val="01ACBE"/>
              </a:solidFill>
            </p:grpSpPr>
            <p:sp>
              <p:nvSpPr>
                <p:cNvPr id="678" name="矩形 677"/>
                <p:cNvSpPr/>
                <p:nvPr/>
              </p:nvSpPr>
              <p:spPr>
                <a:xfrm>
                  <a:off x="8002901" y="2453897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9" name="矩形 678"/>
                <p:cNvSpPr/>
                <p:nvPr/>
              </p:nvSpPr>
              <p:spPr>
                <a:xfrm rot="1800000">
                  <a:off x="8089701" y="2477155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0" name="矩形 679"/>
                <p:cNvSpPr/>
                <p:nvPr/>
              </p:nvSpPr>
              <p:spPr>
                <a:xfrm rot="3600000">
                  <a:off x="8153243" y="2540695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1" name="矩形 680"/>
                <p:cNvSpPr/>
                <p:nvPr/>
              </p:nvSpPr>
              <p:spPr>
                <a:xfrm rot="5400000">
                  <a:off x="8176501" y="2627496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2" name="矩形 681"/>
                <p:cNvSpPr/>
                <p:nvPr/>
              </p:nvSpPr>
              <p:spPr>
                <a:xfrm rot="7200000">
                  <a:off x="8153243" y="2714296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3" name="矩形 682"/>
                <p:cNvSpPr/>
                <p:nvPr/>
              </p:nvSpPr>
              <p:spPr>
                <a:xfrm rot="9000000">
                  <a:off x="8089701" y="2777838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4" name="矩形 683"/>
                <p:cNvSpPr/>
                <p:nvPr/>
              </p:nvSpPr>
              <p:spPr>
                <a:xfrm rot="10800000">
                  <a:off x="8002901" y="2801095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5" name="矩形 684"/>
                <p:cNvSpPr/>
                <p:nvPr/>
              </p:nvSpPr>
              <p:spPr>
                <a:xfrm rot="12600000">
                  <a:off x="7916101" y="2777839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6" name="矩形 685"/>
                <p:cNvSpPr/>
                <p:nvPr/>
              </p:nvSpPr>
              <p:spPr>
                <a:xfrm rot="14400000">
                  <a:off x="7852559" y="2714297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7" name="矩形 686"/>
                <p:cNvSpPr/>
                <p:nvPr/>
              </p:nvSpPr>
              <p:spPr>
                <a:xfrm rot="16200000">
                  <a:off x="7829302" y="2627497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8" name="矩形 687"/>
                <p:cNvSpPr/>
                <p:nvPr/>
              </p:nvSpPr>
              <p:spPr>
                <a:xfrm rot="18000000">
                  <a:off x="7852559" y="2540697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9" name="矩形 688"/>
                <p:cNvSpPr/>
                <p:nvPr/>
              </p:nvSpPr>
              <p:spPr>
                <a:xfrm rot="19800000">
                  <a:off x="7916101" y="2477155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0" name="任意多边形 689"/>
                <p:cNvSpPr/>
                <p:nvPr/>
              </p:nvSpPr>
              <p:spPr>
                <a:xfrm>
                  <a:off x="7863488" y="2476849"/>
                  <a:ext cx="327015" cy="327016"/>
                </a:xfrm>
                <a:custGeom>
                  <a:avLst/>
                  <a:gdLst>
                    <a:gd name="connsiteX0" fmla="*/ 162142 w 327015"/>
                    <a:gd name="connsiteY0" fmla="*/ 28994 h 327016"/>
                    <a:gd name="connsiteX1" fmla="*/ 27011 w 327015"/>
                    <a:gd name="connsiteY1" fmla="*/ 164125 h 327016"/>
                    <a:gd name="connsiteX2" fmla="*/ 162142 w 327015"/>
                    <a:gd name="connsiteY2" fmla="*/ 299255 h 327016"/>
                    <a:gd name="connsiteX3" fmla="*/ 297272 w 327015"/>
                    <a:gd name="connsiteY3" fmla="*/ 164125 h 327016"/>
                    <a:gd name="connsiteX4" fmla="*/ 162142 w 327015"/>
                    <a:gd name="connsiteY4" fmla="*/ 28994 h 327016"/>
                    <a:gd name="connsiteX5" fmla="*/ 163508 w 327015"/>
                    <a:gd name="connsiteY5" fmla="*/ 0 h 327016"/>
                    <a:gd name="connsiteX6" fmla="*/ 327015 w 327015"/>
                    <a:gd name="connsiteY6" fmla="*/ 163508 h 327016"/>
                    <a:gd name="connsiteX7" fmla="*/ 163508 w 327015"/>
                    <a:gd name="connsiteY7" fmla="*/ 327016 h 327016"/>
                    <a:gd name="connsiteX8" fmla="*/ 0 w 327015"/>
                    <a:gd name="connsiteY8" fmla="*/ 163508 h 327016"/>
                    <a:gd name="connsiteX9" fmla="*/ 163508 w 327015"/>
                    <a:gd name="connsiteY9" fmla="*/ 0 h 327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7015" h="327016">
                      <a:moveTo>
                        <a:pt x="162142" y="28994"/>
                      </a:moveTo>
                      <a:cubicBezTo>
                        <a:pt x="87511" y="28994"/>
                        <a:pt x="27011" y="89494"/>
                        <a:pt x="27011" y="164125"/>
                      </a:cubicBezTo>
                      <a:cubicBezTo>
                        <a:pt x="27011" y="238755"/>
                        <a:pt x="87511" y="299255"/>
                        <a:pt x="162142" y="299255"/>
                      </a:cubicBezTo>
                      <a:cubicBezTo>
                        <a:pt x="236772" y="299255"/>
                        <a:pt x="297272" y="238755"/>
                        <a:pt x="297272" y="164125"/>
                      </a:cubicBezTo>
                      <a:cubicBezTo>
                        <a:pt x="297272" y="89494"/>
                        <a:pt x="236772" y="28994"/>
                        <a:pt x="162142" y="28994"/>
                      </a:cubicBezTo>
                      <a:close/>
                      <a:moveTo>
                        <a:pt x="163508" y="0"/>
                      </a:moveTo>
                      <a:cubicBezTo>
                        <a:pt x="253810" y="0"/>
                        <a:pt x="327015" y="73205"/>
                        <a:pt x="327015" y="163508"/>
                      </a:cubicBezTo>
                      <a:cubicBezTo>
                        <a:pt x="327015" y="253811"/>
                        <a:pt x="253810" y="327016"/>
                        <a:pt x="163508" y="327016"/>
                      </a:cubicBezTo>
                      <a:cubicBezTo>
                        <a:pt x="73205" y="327016"/>
                        <a:pt x="0" y="253811"/>
                        <a:pt x="0" y="163508"/>
                      </a:cubicBezTo>
                      <a:cubicBezTo>
                        <a:pt x="0" y="73205"/>
                        <a:pt x="73205" y="0"/>
                        <a:pt x="163508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1" name="任意多边形 690"/>
                <p:cNvSpPr/>
                <p:nvPr/>
              </p:nvSpPr>
              <p:spPr>
                <a:xfrm>
                  <a:off x="7904167" y="2518628"/>
                  <a:ext cx="244020" cy="244020"/>
                </a:xfrm>
                <a:custGeom>
                  <a:avLst/>
                  <a:gdLst>
                    <a:gd name="connsiteX0" fmla="*/ 150008 w 244020"/>
                    <a:gd name="connsiteY0" fmla="*/ 23440 h 244020"/>
                    <a:gd name="connsiteX1" fmla="*/ 138474 w 244020"/>
                    <a:gd name="connsiteY1" fmla="*/ 45133 h 244020"/>
                    <a:gd name="connsiteX2" fmla="*/ 129633 w 244020"/>
                    <a:gd name="connsiteY2" fmla="*/ 43454 h 244020"/>
                    <a:gd name="connsiteX3" fmla="*/ 114512 w 244020"/>
                    <a:gd name="connsiteY3" fmla="*/ 43585 h 244020"/>
                    <a:gd name="connsiteX4" fmla="*/ 102559 w 244020"/>
                    <a:gd name="connsiteY4" fmla="*/ 46021 h 244020"/>
                    <a:gd name="connsiteX5" fmla="*/ 89763 w 244020"/>
                    <a:gd name="connsiteY5" fmla="*/ 25544 h 244020"/>
                    <a:gd name="connsiteX6" fmla="*/ 51524 w 244020"/>
                    <a:gd name="connsiteY6" fmla="*/ 49438 h 244020"/>
                    <a:gd name="connsiteX7" fmla="*/ 64195 w 244020"/>
                    <a:gd name="connsiteY7" fmla="*/ 69717 h 244020"/>
                    <a:gd name="connsiteX8" fmla="*/ 62399 w 244020"/>
                    <a:gd name="connsiteY8" fmla="*/ 71498 h 244020"/>
                    <a:gd name="connsiteX9" fmla="*/ 53592 w 244020"/>
                    <a:gd name="connsiteY9" fmla="*/ 84675 h 244020"/>
                    <a:gd name="connsiteX10" fmla="*/ 47593 w 244020"/>
                    <a:gd name="connsiteY10" fmla="*/ 99344 h 244020"/>
                    <a:gd name="connsiteX11" fmla="*/ 47121 w 244020"/>
                    <a:gd name="connsiteY11" fmla="*/ 101828 h 244020"/>
                    <a:gd name="connsiteX12" fmla="*/ 23224 w 244020"/>
                    <a:gd name="connsiteY12" fmla="*/ 102663 h 244020"/>
                    <a:gd name="connsiteX13" fmla="*/ 24797 w 244020"/>
                    <a:gd name="connsiteY13" fmla="*/ 147727 h 244020"/>
                    <a:gd name="connsiteX14" fmla="*/ 48929 w 244020"/>
                    <a:gd name="connsiteY14" fmla="*/ 146884 h 244020"/>
                    <a:gd name="connsiteX15" fmla="*/ 53593 w 244020"/>
                    <a:gd name="connsiteY15" fmla="*/ 158156 h 244020"/>
                    <a:gd name="connsiteX16" fmla="*/ 61941 w 244020"/>
                    <a:gd name="connsiteY16" fmla="*/ 170765 h 244020"/>
                    <a:gd name="connsiteX17" fmla="*/ 68277 w 244020"/>
                    <a:gd name="connsiteY17" fmla="*/ 177155 h 244020"/>
                    <a:gd name="connsiteX18" fmla="*/ 56742 w 244020"/>
                    <a:gd name="connsiteY18" fmla="*/ 198848 h 244020"/>
                    <a:gd name="connsiteX19" fmla="*/ 96556 w 244020"/>
                    <a:gd name="connsiteY19" fmla="*/ 220017 h 244020"/>
                    <a:gd name="connsiteX20" fmla="*/ 108290 w 244020"/>
                    <a:gd name="connsiteY20" fmla="*/ 197950 h 244020"/>
                    <a:gd name="connsiteX21" fmla="*/ 115723 w 244020"/>
                    <a:gd name="connsiteY21" fmla="*/ 199362 h 244020"/>
                    <a:gd name="connsiteX22" fmla="*/ 130844 w 244020"/>
                    <a:gd name="connsiteY22" fmla="*/ 199231 h 244020"/>
                    <a:gd name="connsiteX23" fmla="*/ 143511 w 244020"/>
                    <a:gd name="connsiteY23" fmla="*/ 196649 h 244020"/>
                    <a:gd name="connsiteX24" fmla="*/ 156800 w 244020"/>
                    <a:gd name="connsiteY24" fmla="*/ 217914 h 244020"/>
                    <a:gd name="connsiteX25" fmla="*/ 195040 w 244020"/>
                    <a:gd name="connsiteY25" fmla="*/ 194019 h 244020"/>
                    <a:gd name="connsiteX26" fmla="*/ 181658 w 244020"/>
                    <a:gd name="connsiteY26" fmla="*/ 172605 h 244020"/>
                    <a:gd name="connsiteX27" fmla="*/ 182957 w 244020"/>
                    <a:gd name="connsiteY27" fmla="*/ 171317 h 244020"/>
                    <a:gd name="connsiteX28" fmla="*/ 191763 w 244020"/>
                    <a:gd name="connsiteY28" fmla="*/ 158141 h 244020"/>
                    <a:gd name="connsiteX29" fmla="*/ 197762 w 244020"/>
                    <a:gd name="connsiteY29" fmla="*/ 143472 h 244020"/>
                    <a:gd name="connsiteX30" fmla="*/ 198103 w 244020"/>
                    <a:gd name="connsiteY30" fmla="*/ 141676 h 244020"/>
                    <a:gd name="connsiteX31" fmla="*/ 223340 w 244020"/>
                    <a:gd name="connsiteY31" fmla="*/ 140794 h 244020"/>
                    <a:gd name="connsiteX32" fmla="*/ 221766 w 244020"/>
                    <a:gd name="connsiteY32" fmla="*/ 95730 h 244020"/>
                    <a:gd name="connsiteX33" fmla="*/ 196706 w 244020"/>
                    <a:gd name="connsiteY33" fmla="*/ 96606 h 244020"/>
                    <a:gd name="connsiteX34" fmla="*/ 191764 w 244020"/>
                    <a:gd name="connsiteY34" fmla="*/ 84660 h 244020"/>
                    <a:gd name="connsiteX35" fmla="*/ 183415 w 244020"/>
                    <a:gd name="connsiteY35" fmla="*/ 72051 h 244020"/>
                    <a:gd name="connsiteX36" fmla="*/ 178088 w 244020"/>
                    <a:gd name="connsiteY36" fmla="*/ 66677 h 244020"/>
                    <a:gd name="connsiteX37" fmla="*/ 189822 w 244020"/>
                    <a:gd name="connsiteY37" fmla="*/ 44610 h 244020"/>
                    <a:gd name="connsiteX38" fmla="*/ 122010 w 244020"/>
                    <a:gd name="connsiteY38" fmla="*/ 0 h 244020"/>
                    <a:gd name="connsiteX39" fmla="*/ 244020 w 244020"/>
                    <a:gd name="connsiteY39" fmla="*/ 122010 h 244020"/>
                    <a:gd name="connsiteX40" fmla="*/ 122010 w 244020"/>
                    <a:gd name="connsiteY40" fmla="*/ 244020 h 244020"/>
                    <a:gd name="connsiteX41" fmla="*/ 0 w 244020"/>
                    <a:gd name="connsiteY41" fmla="*/ 122010 h 244020"/>
                    <a:gd name="connsiteX42" fmla="*/ 122010 w 244020"/>
                    <a:gd name="connsiteY42" fmla="*/ 0 h 244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244020" h="244020">
                      <a:moveTo>
                        <a:pt x="150008" y="23440"/>
                      </a:moveTo>
                      <a:lnTo>
                        <a:pt x="138474" y="45133"/>
                      </a:lnTo>
                      <a:lnTo>
                        <a:pt x="129633" y="43454"/>
                      </a:lnTo>
                      <a:cubicBezTo>
                        <a:pt x="124571" y="43005"/>
                        <a:pt x="119507" y="43056"/>
                        <a:pt x="114512" y="43585"/>
                      </a:cubicBezTo>
                      <a:lnTo>
                        <a:pt x="102559" y="46021"/>
                      </a:lnTo>
                      <a:lnTo>
                        <a:pt x="89763" y="25544"/>
                      </a:lnTo>
                      <a:lnTo>
                        <a:pt x="51524" y="49438"/>
                      </a:lnTo>
                      <a:lnTo>
                        <a:pt x="64195" y="69717"/>
                      </a:lnTo>
                      <a:lnTo>
                        <a:pt x="62399" y="71498"/>
                      </a:lnTo>
                      <a:cubicBezTo>
                        <a:pt x="59088" y="75505"/>
                        <a:pt x="56128" y="79905"/>
                        <a:pt x="53592" y="84675"/>
                      </a:cubicBezTo>
                      <a:cubicBezTo>
                        <a:pt x="51057" y="89444"/>
                        <a:pt x="49064" y="94358"/>
                        <a:pt x="47593" y="99344"/>
                      </a:cubicBezTo>
                      <a:lnTo>
                        <a:pt x="47121" y="101828"/>
                      </a:lnTo>
                      <a:lnTo>
                        <a:pt x="23224" y="102663"/>
                      </a:lnTo>
                      <a:lnTo>
                        <a:pt x="24797" y="147727"/>
                      </a:lnTo>
                      <a:lnTo>
                        <a:pt x="48929" y="146884"/>
                      </a:lnTo>
                      <a:lnTo>
                        <a:pt x="53593" y="158156"/>
                      </a:lnTo>
                      <a:cubicBezTo>
                        <a:pt x="55948" y="162593"/>
                        <a:pt x="58738" y="166820"/>
                        <a:pt x="61941" y="170765"/>
                      </a:cubicBezTo>
                      <a:lnTo>
                        <a:pt x="68277" y="177155"/>
                      </a:lnTo>
                      <a:lnTo>
                        <a:pt x="56742" y="198848"/>
                      </a:lnTo>
                      <a:lnTo>
                        <a:pt x="96556" y="220017"/>
                      </a:lnTo>
                      <a:lnTo>
                        <a:pt x="108290" y="197950"/>
                      </a:lnTo>
                      <a:lnTo>
                        <a:pt x="115723" y="199362"/>
                      </a:lnTo>
                      <a:cubicBezTo>
                        <a:pt x="120785" y="199811"/>
                        <a:pt x="125849" y="199760"/>
                        <a:pt x="130844" y="199231"/>
                      </a:cubicBezTo>
                      <a:lnTo>
                        <a:pt x="143511" y="196649"/>
                      </a:lnTo>
                      <a:lnTo>
                        <a:pt x="156800" y="217914"/>
                      </a:lnTo>
                      <a:lnTo>
                        <a:pt x="195040" y="194019"/>
                      </a:lnTo>
                      <a:lnTo>
                        <a:pt x="181658" y="172605"/>
                      </a:lnTo>
                      <a:lnTo>
                        <a:pt x="182957" y="171317"/>
                      </a:lnTo>
                      <a:cubicBezTo>
                        <a:pt x="186268" y="167309"/>
                        <a:pt x="189227" y="162910"/>
                        <a:pt x="191763" y="158141"/>
                      </a:cubicBezTo>
                      <a:cubicBezTo>
                        <a:pt x="194298" y="153371"/>
                        <a:pt x="196292" y="148459"/>
                        <a:pt x="197762" y="143472"/>
                      </a:cubicBezTo>
                      <a:lnTo>
                        <a:pt x="198103" y="141676"/>
                      </a:lnTo>
                      <a:lnTo>
                        <a:pt x="223340" y="140794"/>
                      </a:lnTo>
                      <a:lnTo>
                        <a:pt x="221766" y="95730"/>
                      </a:lnTo>
                      <a:lnTo>
                        <a:pt x="196706" y="96606"/>
                      </a:lnTo>
                      <a:lnTo>
                        <a:pt x="191764" y="84660"/>
                      </a:lnTo>
                      <a:cubicBezTo>
                        <a:pt x="189409" y="80222"/>
                        <a:pt x="186618" y="75996"/>
                        <a:pt x="183415" y="72051"/>
                      </a:cubicBezTo>
                      <a:lnTo>
                        <a:pt x="178088" y="66677"/>
                      </a:lnTo>
                      <a:lnTo>
                        <a:pt x="189822" y="44610"/>
                      </a:lnTo>
                      <a:close/>
                      <a:moveTo>
                        <a:pt x="122010" y="0"/>
                      </a:moveTo>
                      <a:cubicBezTo>
                        <a:pt x="189394" y="0"/>
                        <a:pt x="244020" y="54626"/>
                        <a:pt x="244020" y="122010"/>
                      </a:cubicBezTo>
                      <a:cubicBezTo>
                        <a:pt x="244020" y="189394"/>
                        <a:pt x="189394" y="244020"/>
                        <a:pt x="122010" y="244020"/>
                      </a:cubicBezTo>
                      <a:cubicBezTo>
                        <a:pt x="54626" y="244020"/>
                        <a:pt x="0" y="189394"/>
                        <a:pt x="0" y="122010"/>
                      </a:cubicBezTo>
                      <a:cubicBezTo>
                        <a:pt x="0" y="54626"/>
                        <a:pt x="54626" y="0"/>
                        <a:pt x="122010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75" name="组合 274"/>
              <p:cNvGrpSpPr/>
              <p:nvPr/>
            </p:nvGrpSpPr>
            <p:grpSpPr>
              <a:xfrm>
                <a:off x="3850317" y="4134904"/>
                <a:ext cx="308809" cy="308809"/>
                <a:chOff x="3404393" y="1190304"/>
                <a:chExt cx="1066092" cy="1066091"/>
              </a:xfrm>
            </p:grpSpPr>
            <p:sp>
              <p:nvSpPr>
                <p:cNvPr id="663" name="矩形 662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4" name="矩形 663"/>
                <p:cNvSpPr/>
                <p:nvPr/>
              </p:nvSpPr>
              <p:spPr>
                <a:xfrm rot="1800000">
                  <a:off x="41180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5" name="矩形 664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6" name="矩形 665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7" name="矩形 666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8" name="矩形 667"/>
                <p:cNvSpPr/>
                <p:nvPr/>
              </p:nvSpPr>
              <p:spPr>
                <a:xfrm rot="9000000">
                  <a:off x="4118046" y="2114546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9" name="矩形 668"/>
                <p:cNvSpPr/>
                <p:nvPr/>
              </p:nvSpPr>
              <p:spPr>
                <a:xfrm rot="10800000">
                  <a:off x="3870396" y="2180903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0" name="矩形 669"/>
                <p:cNvSpPr/>
                <p:nvPr/>
              </p:nvSpPr>
              <p:spPr>
                <a:xfrm rot="12600000">
                  <a:off x="3622746" y="2114546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1" name="矩形 670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2" name="矩形 671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3" name="矩形 672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4" name="矩形 673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75" name="任意多边形 674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6" name="任意多边形 675"/>
                <p:cNvSpPr/>
                <p:nvPr/>
              </p:nvSpPr>
              <p:spPr>
                <a:xfrm>
                  <a:off x="3549702" y="1338513"/>
                  <a:ext cx="771086" cy="771086"/>
                </a:xfrm>
                <a:custGeom>
                  <a:avLst/>
                  <a:gdLst>
                    <a:gd name="connsiteX0" fmla="*/ 389436 w 771086"/>
                    <a:gd name="connsiteY0" fmla="*/ 147342 h 771086"/>
                    <a:gd name="connsiteX1" fmla="*/ 152996 w 771086"/>
                    <a:gd name="connsiteY1" fmla="*/ 383782 h 771086"/>
                    <a:gd name="connsiteX2" fmla="*/ 389436 w 771086"/>
                    <a:gd name="connsiteY2" fmla="*/ 620222 h 771086"/>
                    <a:gd name="connsiteX3" fmla="*/ 625876 w 771086"/>
                    <a:gd name="connsiteY3" fmla="*/ 383782 h 771086"/>
                    <a:gd name="connsiteX4" fmla="*/ 389436 w 771086"/>
                    <a:gd name="connsiteY4" fmla="*/ 147342 h 771086"/>
                    <a:gd name="connsiteX5" fmla="*/ 385543 w 771086"/>
                    <a:gd name="connsiteY5" fmla="*/ 0 h 771086"/>
                    <a:gd name="connsiteX6" fmla="*/ 771086 w 771086"/>
                    <a:gd name="connsiteY6" fmla="*/ 385543 h 771086"/>
                    <a:gd name="connsiteX7" fmla="*/ 385543 w 771086"/>
                    <a:gd name="connsiteY7" fmla="*/ 771086 h 771086"/>
                    <a:gd name="connsiteX8" fmla="*/ 0 w 771086"/>
                    <a:gd name="connsiteY8" fmla="*/ 385543 h 771086"/>
                    <a:gd name="connsiteX9" fmla="*/ 385543 w 771086"/>
                    <a:gd name="connsiteY9" fmla="*/ 0 h 77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71086" h="771086">
                      <a:moveTo>
                        <a:pt x="389436" y="147342"/>
                      </a:moveTo>
                      <a:cubicBezTo>
                        <a:pt x="258854" y="147342"/>
                        <a:pt x="152996" y="253200"/>
                        <a:pt x="152996" y="383782"/>
                      </a:cubicBezTo>
                      <a:cubicBezTo>
                        <a:pt x="152996" y="514364"/>
                        <a:pt x="258854" y="620222"/>
                        <a:pt x="389436" y="620222"/>
                      </a:cubicBezTo>
                      <a:cubicBezTo>
                        <a:pt x="520018" y="620222"/>
                        <a:pt x="625876" y="514364"/>
                        <a:pt x="625876" y="383782"/>
                      </a:cubicBezTo>
                      <a:cubicBezTo>
                        <a:pt x="625876" y="253200"/>
                        <a:pt x="520018" y="147342"/>
                        <a:pt x="389436" y="147342"/>
                      </a:cubicBezTo>
                      <a:close/>
                      <a:moveTo>
                        <a:pt x="385543" y="0"/>
                      </a:moveTo>
                      <a:cubicBezTo>
                        <a:pt x="598473" y="0"/>
                        <a:pt x="771086" y="172613"/>
                        <a:pt x="771086" y="385543"/>
                      </a:cubicBezTo>
                      <a:cubicBezTo>
                        <a:pt x="771086" y="598473"/>
                        <a:pt x="598473" y="771086"/>
                        <a:pt x="385543" y="771086"/>
                      </a:cubicBezTo>
                      <a:cubicBezTo>
                        <a:pt x="172613" y="771086"/>
                        <a:pt x="0" y="598473"/>
                        <a:pt x="0" y="385543"/>
                      </a:cubicBezTo>
                      <a:cubicBezTo>
                        <a:pt x="0" y="172613"/>
                        <a:pt x="172613" y="0"/>
                        <a:pt x="385543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7" name="任意多边形 676"/>
                <p:cNvSpPr/>
                <p:nvPr/>
              </p:nvSpPr>
              <p:spPr>
                <a:xfrm>
                  <a:off x="3601763" y="1388814"/>
                  <a:ext cx="666964" cy="666964"/>
                </a:xfrm>
                <a:custGeom>
                  <a:avLst/>
                  <a:gdLst>
                    <a:gd name="connsiteX0" fmla="*/ 331172 w 666964"/>
                    <a:gd name="connsiteY0" fmla="*/ 120540 h 666964"/>
                    <a:gd name="connsiteX1" fmla="*/ 124230 w 666964"/>
                    <a:gd name="connsiteY1" fmla="*/ 327482 h 666964"/>
                    <a:gd name="connsiteX2" fmla="*/ 331172 w 666964"/>
                    <a:gd name="connsiteY2" fmla="*/ 534424 h 666964"/>
                    <a:gd name="connsiteX3" fmla="*/ 538114 w 666964"/>
                    <a:gd name="connsiteY3" fmla="*/ 327482 h 666964"/>
                    <a:gd name="connsiteX4" fmla="*/ 331172 w 666964"/>
                    <a:gd name="connsiteY4" fmla="*/ 120540 h 666964"/>
                    <a:gd name="connsiteX5" fmla="*/ 333482 w 666964"/>
                    <a:gd name="connsiteY5" fmla="*/ 0 h 666964"/>
                    <a:gd name="connsiteX6" fmla="*/ 666964 w 666964"/>
                    <a:gd name="connsiteY6" fmla="*/ 333482 h 666964"/>
                    <a:gd name="connsiteX7" fmla="*/ 333482 w 666964"/>
                    <a:gd name="connsiteY7" fmla="*/ 666964 h 666964"/>
                    <a:gd name="connsiteX8" fmla="*/ 0 w 666964"/>
                    <a:gd name="connsiteY8" fmla="*/ 333482 h 666964"/>
                    <a:gd name="connsiteX9" fmla="*/ 333482 w 666964"/>
                    <a:gd name="connsiteY9" fmla="*/ 0 h 666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6964" h="666964">
                      <a:moveTo>
                        <a:pt x="331172" y="120540"/>
                      </a:moveTo>
                      <a:cubicBezTo>
                        <a:pt x="216881" y="120540"/>
                        <a:pt x="124230" y="213191"/>
                        <a:pt x="124230" y="327482"/>
                      </a:cubicBezTo>
                      <a:cubicBezTo>
                        <a:pt x="124230" y="441773"/>
                        <a:pt x="216881" y="534424"/>
                        <a:pt x="331172" y="534424"/>
                      </a:cubicBezTo>
                      <a:cubicBezTo>
                        <a:pt x="445463" y="534424"/>
                        <a:pt x="538114" y="441773"/>
                        <a:pt x="538114" y="327482"/>
                      </a:cubicBezTo>
                      <a:cubicBezTo>
                        <a:pt x="538114" y="213191"/>
                        <a:pt x="445463" y="120540"/>
                        <a:pt x="331172" y="120540"/>
                      </a:cubicBezTo>
                      <a:close/>
                      <a:moveTo>
                        <a:pt x="333482" y="0"/>
                      </a:moveTo>
                      <a:cubicBezTo>
                        <a:pt x="517659" y="0"/>
                        <a:pt x="666964" y="149305"/>
                        <a:pt x="666964" y="333482"/>
                      </a:cubicBezTo>
                      <a:cubicBezTo>
                        <a:pt x="666964" y="517659"/>
                        <a:pt x="517659" y="666964"/>
                        <a:pt x="333482" y="666964"/>
                      </a:cubicBezTo>
                      <a:cubicBezTo>
                        <a:pt x="149305" y="666964"/>
                        <a:pt x="0" y="517659"/>
                        <a:pt x="0" y="333482"/>
                      </a:cubicBezTo>
                      <a:cubicBezTo>
                        <a:pt x="0" y="149305"/>
                        <a:pt x="149305" y="0"/>
                        <a:pt x="333482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>
                <a:off x="3428186" y="3675286"/>
                <a:ext cx="544785" cy="550235"/>
                <a:chOff x="3404393" y="1190304"/>
                <a:chExt cx="1066088" cy="1066091"/>
              </a:xfrm>
              <a:solidFill>
                <a:srgbClr val="E87071"/>
              </a:solidFill>
            </p:grpSpPr>
            <p:sp>
              <p:nvSpPr>
                <p:cNvPr id="650" name="矩形 649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1" name="矩形 650"/>
                <p:cNvSpPr/>
                <p:nvPr/>
              </p:nvSpPr>
              <p:spPr>
                <a:xfrm rot="1800000">
                  <a:off x="4118044" y="1256662"/>
                  <a:ext cx="134084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2" name="矩形 651"/>
                <p:cNvSpPr/>
                <p:nvPr/>
              </p:nvSpPr>
              <p:spPr>
                <a:xfrm rot="3600000">
                  <a:off x="4299336" y="1437953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3" name="矩形 652"/>
                <p:cNvSpPr/>
                <p:nvPr/>
              </p:nvSpPr>
              <p:spPr>
                <a:xfrm rot="5400000">
                  <a:off x="4365692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4" name="矩形 653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5" name="矩形 654"/>
                <p:cNvSpPr/>
                <p:nvPr/>
              </p:nvSpPr>
              <p:spPr>
                <a:xfrm rot="9000000">
                  <a:off x="4118046" y="2114545"/>
                  <a:ext cx="134086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6" name="矩形 655"/>
                <p:cNvSpPr/>
                <p:nvPr/>
              </p:nvSpPr>
              <p:spPr>
                <a:xfrm rot="10800000">
                  <a:off x="3870396" y="2180903"/>
                  <a:ext cx="134086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7" name="矩形 656"/>
                <p:cNvSpPr/>
                <p:nvPr/>
              </p:nvSpPr>
              <p:spPr>
                <a:xfrm rot="12600000">
                  <a:off x="3622746" y="2114545"/>
                  <a:ext cx="134086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8" name="矩形 657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9" name="矩形 658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0" name="矩形 659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1" name="矩形 660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2" name="任意多边形 661"/>
                <p:cNvSpPr/>
                <p:nvPr/>
              </p:nvSpPr>
              <p:spPr>
                <a:xfrm>
                  <a:off x="3472632" y="1255790"/>
                  <a:ext cx="933013" cy="933011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77" name="组合 276"/>
              <p:cNvGrpSpPr/>
              <p:nvPr/>
            </p:nvGrpSpPr>
            <p:grpSpPr>
              <a:xfrm>
                <a:off x="5031823" y="3746179"/>
                <a:ext cx="338269" cy="333771"/>
                <a:chOff x="3404393" y="1190304"/>
                <a:chExt cx="1066092" cy="1041497"/>
              </a:xfrm>
              <a:solidFill>
                <a:srgbClr val="FFB850"/>
              </a:solidFill>
            </p:grpSpPr>
            <p:sp>
              <p:nvSpPr>
                <p:cNvPr id="637" name="矩形 636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8" name="矩形 637"/>
                <p:cNvSpPr/>
                <p:nvPr/>
              </p:nvSpPr>
              <p:spPr>
                <a:xfrm rot="1800000">
                  <a:off x="41180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9" name="矩形 638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0" name="矩形 639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1" name="矩形 640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2" name="矩形 641"/>
                <p:cNvSpPr/>
                <p:nvPr/>
              </p:nvSpPr>
              <p:spPr>
                <a:xfrm rot="9000000">
                  <a:off x="4118046" y="2089953"/>
                  <a:ext cx="134085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3" name="矩形 642"/>
                <p:cNvSpPr/>
                <p:nvPr/>
              </p:nvSpPr>
              <p:spPr>
                <a:xfrm rot="10800000">
                  <a:off x="3870397" y="2156310"/>
                  <a:ext cx="134085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4" name="矩形 643"/>
                <p:cNvSpPr/>
                <p:nvPr/>
              </p:nvSpPr>
              <p:spPr>
                <a:xfrm rot="12600000">
                  <a:off x="3622746" y="2114546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5" name="矩形 644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6" name="矩形 645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7" name="矩形 646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8" name="矩形 647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9" name="任意多边形 648"/>
                <p:cNvSpPr/>
                <p:nvPr/>
              </p:nvSpPr>
              <p:spPr>
                <a:xfrm>
                  <a:off x="3472632" y="1255789"/>
                  <a:ext cx="933012" cy="933013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78" name="组合 277"/>
              <p:cNvGrpSpPr/>
              <p:nvPr/>
            </p:nvGrpSpPr>
            <p:grpSpPr>
              <a:xfrm>
                <a:off x="4490499" y="3137957"/>
                <a:ext cx="373657" cy="373659"/>
                <a:chOff x="3404392" y="1190304"/>
                <a:chExt cx="1066086" cy="1066091"/>
              </a:xfrm>
            </p:grpSpPr>
            <p:sp>
              <p:nvSpPr>
                <p:cNvPr id="622" name="矩形 621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3" name="矩形 622"/>
                <p:cNvSpPr/>
                <p:nvPr/>
              </p:nvSpPr>
              <p:spPr>
                <a:xfrm rot="1800000">
                  <a:off x="4118046" y="1256660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4" name="矩形 623"/>
                <p:cNvSpPr/>
                <p:nvPr/>
              </p:nvSpPr>
              <p:spPr>
                <a:xfrm rot="3600000">
                  <a:off x="4299339" y="1437952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5" name="矩形 624"/>
                <p:cNvSpPr/>
                <p:nvPr/>
              </p:nvSpPr>
              <p:spPr>
                <a:xfrm rot="5400000">
                  <a:off x="4365690" y="1685604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6" name="矩形 625"/>
                <p:cNvSpPr/>
                <p:nvPr/>
              </p:nvSpPr>
              <p:spPr>
                <a:xfrm rot="7200000">
                  <a:off x="4299330" y="1933252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7" name="矩形 626"/>
                <p:cNvSpPr/>
                <p:nvPr/>
              </p:nvSpPr>
              <p:spPr>
                <a:xfrm rot="9000000">
                  <a:off x="4118041" y="2114545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8" name="矩形 627"/>
                <p:cNvSpPr/>
                <p:nvPr/>
              </p:nvSpPr>
              <p:spPr>
                <a:xfrm rot="10800000">
                  <a:off x="3870389" y="2180904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9" name="矩形 628"/>
                <p:cNvSpPr/>
                <p:nvPr/>
              </p:nvSpPr>
              <p:spPr>
                <a:xfrm rot="12600000">
                  <a:off x="3622741" y="2114545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0" name="矩形 629"/>
                <p:cNvSpPr/>
                <p:nvPr/>
              </p:nvSpPr>
              <p:spPr>
                <a:xfrm rot="14400000">
                  <a:off x="3441449" y="1933252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1" name="矩形 630"/>
                <p:cNvSpPr/>
                <p:nvPr/>
              </p:nvSpPr>
              <p:spPr>
                <a:xfrm rot="16200000">
                  <a:off x="3375095" y="1685604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2" name="矩形 631"/>
                <p:cNvSpPr/>
                <p:nvPr/>
              </p:nvSpPr>
              <p:spPr>
                <a:xfrm rot="18000000">
                  <a:off x="3441454" y="1437952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3" name="矩形 632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4" name="任意多边形 633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5" name="任意多边形 634"/>
                <p:cNvSpPr/>
                <p:nvPr/>
              </p:nvSpPr>
              <p:spPr>
                <a:xfrm>
                  <a:off x="3549702" y="1338513"/>
                  <a:ext cx="771086" cy="771086"/>
                </a:xfrm>
                <a:custGeom>
                  <a:avLst/>
                  <a:gdLst>
                    <a:gd name="connsiteX0" fmla="*/ 389436 w 771086"/>
                    <a:gd name="connsiteY0" fmla="*/ 147342 h 771086"/>
                    <a:gd name="connsiteX1" fmla="*/ 152996 w 771086"/>
                    <a:gd name="connsiteY1" fmla="*/ 383782 h 771086"/>
                    <a:gd name="connsiteX2" fmla="*/ 389436 w 771086"/>
                    <a:gd name="connsiteY2" fmla="*/ 620222 h 771086"/>
                    <a:gd name="connsiteX3" fmla="*/ 625876 w 771086"/>
                    <a:gd name="connsiteY3" fmla="*/ 383782 h 771086"/>
                    <a:gd name="connsiteX4" fmla="*/ 389436 w 771086"/>
                    <a:gd name="connsiteY4" fmla="*/ 147342 h 771086"/>
                    <a:gd name="connsiteX5" fmla="*/ 385543 w 771086"/>
                    <a:gd name="connsiteY5" fmla="*/ 0 h 771086"/>
                    <a:gd name="connsiteX6" fmla="*/ 771086 w 771086"/>
                    <a:gd name="connsiteY6" fmla="*/ 385543 h 771086"/>
                    <a:gd name="connsiteX7" fmla="*/ 385543 w 771086"/>
                    <a:gd name="connsiteY7" fmla="*/ 771086 h 771086"/>
                    <a:gd name="connsiteX8" fmla="*/ 0 w 771086"/>
                    <a:gd name="connsiteY8" fmla="*/ 385543 h 771086"/>
                    <a:gd name="connsiteX9" fmla="*/ 385543 w 771086"/>
                    <a:gd name="connsiteY9" fmla="*/ 0 h 77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71086" h="771086">
                      <a:moveTo>
                        <a:pt x="389436" y="147342"/>
                      </a:moveTo>
                      <a:cubicBezTo>
                        <a:pt x="258854" y="147342"/>
                        <a:pt x="152996" y="253200"/>
                        <a:pt x="152996" y="383782"/>
                      </a:cubicBezTo>
                      <a:cubicBezTo>
                        <a:pt x="152996" y="514364"/>
                        <a:pt x="258854" y="620222"/>
                        <a:pt x="389436" y="620222"/>
                      </a:cubicBezTo>
                      <a:cubicBezTo>
                        <a:pt x="520018" y="620222"/>
                        <a:pt x="625876" y="514364"/>
                        <a:pt x="625876" y="383782"/>
                      </a:cubicBezTo>
                      <a:cubicBezTo>
                        <a:pt x="625876" y="253200"/>
                        <a:pt x="520018" y="147342"/>
                        <a:pt x="389436" y="147342"/>
                      </a:cubicBezTo>
                      <a:close/>
                      <a:moveTo>
                        <a:pt x="385543" y="0"/>
                      </a:moveTo>
                      <a:cubicBezTo>
                        <a:pt x="598473" y="0"/>
                        <a:pt x="771086" y="172613"/>
                        <a:pt x="771086" y="385543"/>
                      </a:cubicBezTo>
                      <a:cubicBezTo>
                        <a:pt x="771086" y="598473"/>
                        <a:pt x="598473" y="771086"/>
                        <a:pt x="385543" y="771086"/>
                      </a:cubicBezTo>
                      <a:cubicBezTo>
                        <a:pt x="172613" y="771086"/>
                        <a:pt x="0" y="598473"/>
                        <a:pt x="0" y="385543"/>
                      </a:cubicBezTo>
                      <a:cubicBezTo>
                        <a:pt x="0" y="172613"/>
                        <a:pt x="172613" y="0"/>
                        <a:pt x="385543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6" name="任意多边形 635"/>
                <p:cNvSpPr/>
                <p:nvPr/>
              </p:nvSpPr>
              <p:spPr>
                <a:xfrm>
                  <a:off x="3601763" y="1388814"/>
                  <a:ext cx="666964" cy="666964"/>
                </a:xfrm>
                <a:custGeom>
                  <a:avLst/>
                  <a:gdLst>
                    <a:gd name="connsiteX0" fmla="*/ 331172 w 666964"/>
                    <a:gd name="connsiteY0" fmla="*/ 120540 h 666964"/>
                    <a:gd name="connsiteX1" fmla="*/ 124230 w 666964"/>
                    <a:gd name="connsiteY1" fmla="*/ 327482 h 666964"/>
                    <a:gd name="connsiteX2" fmla="*/ 331172 w 666964"/>
                    <a:gd name="connsiteY2" fmla="*/ 534424 h 666964"/>
                    <a:gd name="connsiteX3" fmla="*/ 538114 w 666964"/>
                    <a:gd name="connsiteY3" fmla="*/ 327482 h 666964"/>
                    <a:gd name="connsiteX4" fmla="*/ 331172 w 666964"/>
                    <a:gd name="connsiteY4" fmla="*/ 120540 h 666964"/>
                    <a:gd name="connsiteX5" fmla="*/ 333482 w 666964"/>
                    <a:gd name="connsiteY5" fmla="*/ 0 h 666964"/>
                    <a:gd name="connsiteX6" fmla="*/ 666964 w 666964"/>
                    <a:gd name="connsiteY6" fmla="*/ 333482 h 666964"/>
                    <a:gd name="connsiteX7" fmla="*/ 333482 w 666964"/>
                    <a:gd name="connsiteY7" fmla="*/ 666964 h 666964"/>
                    <a:gd name="connsiteX8" fmla="*/ 0 w 666964"/>
                    <a:gd name="connsiteY8" fmla="*/ 333482 h 666964"/>
                    <a:gd name="connsiteX9" fmla="*/ 333482 w 666964"/>
                    <a:gd name="connsiteY9" fmla="*/ 0 h 666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6964" h="666964">
                      <a:moveTo>
                        <a:pt x="331172" y="120540"/>
                      </a:moveTo>
                      <a:cubicBezTo>
                        <a:pt x="216881" y="120540"/>
                        <a:pt x="124230" y="213191"/>
                        <a:pt x="124230" y="327482"/>
                      </a:cubicBezTo>
                      <a:cubicBezTo>
                        <a:pt x="124230" y="441773"/>
                        <a:pt x="216881" y="534424"/>
                        <a:pt x="331172" y="534424"/>
                      </a:cubicBezTo>
                      <a:cubicBezTo>
                        <a:pt x="445463" y="534424"/>
                        <a:pt x="538114" y="441773"/>
                        <a:pt x="538114" y="327482"/>
                      </a:cubicBezTo>
                      <a:cubicBezTo>
                        <a:pt x="538114" y="213191"/>
                        <a:pt x="445463" y="120540"/>
                        <a:pt x="331172" y="120540"/>
                      </a:cubicBezTo>
                      <a:close/>
                      <a:moveTo>
                        <a:pt x="333482" y="0"/>
                      </a:moveTo>
                      <a:cubicBezTo>
                        <a:pt x="517659" y="0"/>
                        <a:pt x="666964" y="149305"/>
                        <a:pt x="666964" y="333482"/>
                      </a:cubicBezTo>
                      <a:cubicBezTo>
                        <a:pt x="666964" y="517659"/>
                        <a:pt x="517659" y="666964"/>
                        <a:pt x="333482" y="666964"/>
                      </a:cubicBezTo>
                      <a:cubicBezTo>
                        <a:pt x="149305" y="666964"/>
                        <a:pt x="0" y="517659"/>
                        <a:pt x="0" y="333482"/>
                      </a:cubicBezTo>
                      <a:cubicBezTo>
                        <a:pt x="0" y="149305"/>
                        <a:pt x="149305" y="0"/>
                        <a:pt x="333482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79" name="组合 278"/>
              <p:cNvGrpSpPr/>
              <p:nvPr/>
            </p:nvGrpSpPr>
            <p:grpSpPr>
              <a:xfrm>
                <a:off x="4338942" y="1697927"/>
                <a:ext cx="428383" cy="424144"/>
                <a:chOff x="3404394" y="1190304"/>
                <a:chExt cx="1066091" cy="1066090"/>
              </a:xfrm>
              <a:solidFill>
                <a:srgbClr val="FFB850"/>
              </a:solidFill>
            </p:grpSpPr>
            <p:sp>
              <p:nvSpPr>
                <p:cNvPr id="609" name="矩形 608"/>
                <p:cNvSpPr/>
                <p:nvPr/>
              </p:nvSpPr>
              <p:spPr>
                <a:xfrm>
                  <a:off x="3870400" y="11903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0" name="矩形 609"/>
                <p:cNvSpPr/>
                <p:nvPr/>
              </p:nvSpPr>
              <p:spPr>
                <a:xfrm rot="1800000">
                  <a:off x="4118048" y="1256660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1" name="矩形 610"/>
                <p:cNvSpPr/>
                <p:nvPr/>
              </p:nvSpPr>
              <p:spPr>
                <a:xfrm rot="3600000">
                  <a:off x="4299343" y="1437955"/>
                  <a:ext cx="134084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2" name="矩形 611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3" name="矩形 612"/>
                <p:cNvSpPr/>
                <p:nvPr/>
              </p:nvSpPr>
              <p:spPr>
                <a:xfrm rot="7200000">
                  <a:off x="4299339" y="1933254"/>
                  <a:ext cx="134084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4" name="矩形 613"/>
                <p:cNvSpPr/>
                <p:nvPr/>
              </p:nvSpPr>
              <p:spPr>
                <a:xfrm rot="9000000">
                  <a:off x="4118045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5" name="矩形 614"/>
                <p:cNvSpPr/>
                <p:nvPr/>
              </p:nvSpPr>
              <p:spPr>
                <a:xfrm rot="10800000">
                  <a:off x="3870396" y="2180902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6" name="矩形 615"/>
                <p:cNvSpPr/>
                <p:nvPr/>
              </p:nvSpPr>
              <p:spPr>
                <a:xfrm rot="12600000">
                  <a:off x="3622747" y="2114545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7" name="矩形 616"/>
                <p:cNvSpPr/>
                <p:nvPr/>
              </p:nvSpPr>
              <p:spPr>
                <a:xfrm rot="14400000">
                  <a:off x="3441454" y="1933254"/>
                  <a:ext cx="134084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8" name="矩形 617"/>
                <p:cNvSpPr/>
                <p:nvPr/>
              </p:nvSpPr>
              <p:spPr>
                <a:xfrm rot="16200000">
                  <a:off x="3375098" y="1685603"/>
                  <a:ext cx="134084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9" name="矩形 618"/>
                <p:cNvSpPr/>
                <p:nvPr/>
              </p:nvSpPr>
              <p:spPr>
                <a:xfrm rot="18000000">
                  <a:off x="3441458" y="1437955"/>
                  <a:ext cx="134084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0" name="矩形 619"/>
                <p:cNvSpPr/>
                <p:nvPr/>
              </p:nvSpPr>
              <p:spPr>
                <a:xfrm rot="19800000">
                  <a:off x="3622749" y="1256660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1" name="任意多边形 620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0" name="组合 279"/>
              <p:cNvGrpSpPr/>
              <p:nvPr/>
            </p:nvGrpSpPr>
            <p:grpSpPr>
              <a:xfrm>
                <a:off x="4632890" y="2300411"/>
                <a:ext cx="251630" cy="249138"/>
                <a:chOff x="3404393" y="1190304"/>
                <a:chExt cx="1066092" cy="1066091"/>
              </a:xfrm>
              <a:solidFill>
                <a:srgbClr val="9055A8"/>
              </a:solidFill>
            </p:grpSpPr>
            <p:sp>
              <p:nvSpPr>
                <p:cNvPr id="596" name="矩形 595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7" name="矩形 596"/>
                <p:cNvSpPr/>
                <p:nvPr/>
              </p:nvSpPr>
              <p:spPr>
                <a:xfrm rot="1800000">
                  <a:off x="41180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8" name="矩形 597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9" name="矩形 598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0" name="矩形 599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1" name="矩形 600"/>
                <p:cNvSpPr/>
                <p:nvPr/>
              </p:nvSpPr>
              <p:spPr>
                <a:xfrm rot="9000000">
                  <a:off x="41180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2" name="矩形 601"/>
                <p:cNvSpPr/>
                <p:nvPr/>
              </p:nvSpPr>
              <p:spPr>
                <a:xfrm rot="10800000">
                  <a:off x="3870396" y="2180903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3" name="矩形 602"/>
                <p:cNvSpPr/>
                <p:nvPr/>
              </p:nvSpPr>
              <p:spPr>
                <a:xfrm rot="12600000">
                  <a:off x="36227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4" name="矩形 603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5" name="矩形 604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6" name="矩形 605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7" name="矩形 606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8" name="任意多边形 607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1" name="组合 280"/>
              <p:cNvGrpSpPr/>
              <p:nvPr/>
            </p:nvGrpSpPr>
            <p:grpSpPr>
              <a:xfrm>
                <a:off x="5322821" y="1734754"/>
                <a:ext cx="334919" cy="331603"/>
                <a:chOff x="3404393" y="1190304"/>
                <a:chExt cx="1066092" cy="1066091"/>
              </a:xfrm>
              <a:solidFill>
                <a:srgbClr val="FFB850"/>
              </a:solidFill>
            </p:grpSpPr>
            <p:sp>
              <p:nvSpPr>
                <p:cNvPr id="583" name="矩形 582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4" name="矩形 583"/>
                <p:cNvSpPr/>
                <p:nvPr/>
              </p:nvSpPr>
              <p:spPr>
                <a:xfrm rot="1800000">
                  <a:off x="41180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5" name="矩形 584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6" name="矩形 585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7" name="矩形 586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8" name="矩形 587"/>
                <p:cNvSpPr/>
                <p:nvPr/>
              </p:nvSpPr>
              <p:spPr>
                <a:xfrm rot="9000000">
                  <a:off x="41180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9" name="矩形 588"/>
                <p:cNvSpPr/>
                <p:nvPr/>
              </p:nvSpPr>
              <p:spPr>
                <a:xfrm rot="10800000">
                  <a:off x="3870396" y="2180903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0" name="矩形 589"/>
                <p:cNvSpPr/>
                <p:nvPr/>
              </p:nvSpPr>
              <p:spPr>
                <a:xfrm rot="12600000">
                  <a:off x="36227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1" name="矩形 590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2" name="矩形 591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3" name="矩形 592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4" name="矩形 593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5" name="任意多边形 594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2" name="组合 281"/>
              <p:cNvGrpSpPr/>
              <p:nvPr/>
            </p:nvGrpSpPr>
            <p:grpSpPr>
              <a:xfrm>
                <a:off x="3085736" y="3555704"/>
                <a:ext cx="304472" cy="301457"/>
                <a:chOff x="3404393" y="1190304"/>
                <a:chExt cx="1066092" cy="1066091"/>
              </a:xfrm>
              <a:solidFill>
                <a:srgbClr val="9055A8"/>
              </a:solidFill>
            </p:grpSpPr>
            <p:sp>
              <p:nvSpPr>
                <p:cNvPr id="570" name="矩形 569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1" name="矩形 570"/>
                <p:cNvSpPr/>
                <p:nvPr/>
              </p:nvSpPr>
              <p:spPr>
                <a:xfrm rot="1800000">
                  <a:off x="41180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2" name="矩形 571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3" name="矩形 572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4" name="矩形 573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5" name="矩形 574"/>
                <p:cNvSpPr/>
                <p:nvPr/>
              </p:nvSpPr>
              <p:spPr>
                <a:xfrm rot="9000000">
                  <a:off x="41180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6" name="矩形 575"/>
                <p:cNvSpPr/>
                <p:nvPr/>
              </p:nvSpPr>
              <p:spPr>
                <a:xfrm rot="10800000">
                  <a:off x="3870396" y="2180903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7" name="矩形 576"/>
                <p:cNvSpPr/>
                <p:nvPr/>
              </p:nvSpPr>
              <p:spPr>
                <a:xfrm rot="12600000">
                  <a:off x="36227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8" name="矩形 577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9" name="矩形 578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0" name="矩形 579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1" name="矩形 580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2" name="任意多边形 581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3" name="组合 282"/>
              <p:cNvGrpSpPr/>
              <p:nvPr/>
            </p:nvGrpSpPr>
            <p:grpSpPr>
              <a:xfrm>
                <a:off x="4574895" y="1245098"/>
                <a:ext cx="536295" cy="520525"/>
                <a:chOff x="3404393" y="1190304"/>
                <a:chExt cx="1066092" cy="1066091"/>
              </a:xfrm>
              <a:solidFill>
                <a:srgbClr val="9055A8"/>
              </a:solidFill>
            </p:grpSpPr>
            <p:sp>
              <p:nvSpPr>
                <p:cNvPr id="315" name="矩形 314"/>
                <p:cNvSpPr/>
                <p:nvPr/>
              </p:nvSpPr>
              <p:spPr>
                <a:xfrm>
                  <a:off x="3870396" y="1190304"/>
                  <a:ext cx="134086" cy="75491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6" name="矩形 315"/>
                <p:cNvSpPr/>
                <p:nvPr/>
              </p:nvSpPr>
              <p:spPr>
                <a:xfrm rot="1800000">
                  <a:off x="4118045" y="1256661"/>
                  <a:ext cx="134086" cy="75491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7" name="矩形 316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8" name="矩形 317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9" name="矩形 318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0" name="矩形 319"/>
                <p:cNvSpPr/>
                <p:nvPr/>
              </p:nvSpPr>
              <p:spPr>
                <a:xfrm rot="9000000">
                  <a:off x="41180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1" name="矩形 320"/>
                <p:cNvSpPr/>
                <p:nvPr/>
              </p:nvSpPr>
              <p:spPr>
                <a:xfrm rot="10800000">
                  <a:off x="3870396" y="2180903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2" name="矩形 321"/>
                <p:cNvSpPr/>
                <p:nvPr/>
              </p:nvSpPr>
              <p:spPr>
                <a:xfrm rot="12600000">
                  <a:off x="3622746" y="2114547"/>
                  <a:ext cx="134085" cy="75491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3" name="矩形 322"/>
                <p:cNvSpPr/>
                <p:nvPr/>
              </p:nvSpPr>
              <p:spPr>
                <a:xfrm rot="14400000">
                  <a:off x="3441454" y="1933255"/>
                  <a:ext cx="134086" cy="75491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4" name="矩形 323"/>
                <p:cNvSpPr/>
                <p:nvPr/>
              </p:nvSpPr>
              <p:spPr>
                <a:xfrm rot="16200000">
                  <a:off x="3375096" y="1685605"/>
                  <a:ext cx="134086" cy="75491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5" name="矩形 324"/>
                <p:cNvSpPr/>
                <p:nvPr/>
              </p:nvSpPr>
              <p:spPr>
                <a:xfrm rot="18000000">
                  <a:off x="3441453" y="1437955"/>
                  <a:ext cx="134086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6" name="矩形 325"/>
                <p:cNvSpPr/>
                <p:nvPr/>
              </p:nvSpPr>
              <p:spPr>
                <a:xfrm rot="19800000">
                  <a:off x="3622745" y="1256660"/>
                  <a:ext cx="134086" cy="75491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7" name="任意多边形 326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4" name="组合 283"/>
              <p:cNvGrpSpPr/>
              <p:nvPr/>
            </p:nvGrpSpPr>
            <p:grpSpPr>
              <a:xfrm>
                <a:off x="5294039" y="2050606"/>
                <a:ext cx="661961" cy="661961"/>
                <a:chOff x="3404393" y="1190304"/>
                <a:chExt cx="1066092" cy="1066091"/>
              </a:xfrm>
            </p:grpSpPr>
            <p:sp>
              <p:nvSpPr>
                <p:cNvPr id="300" name="矩形 299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1" name="矩形 300"/>
                <p:cNvSpPr/>
                <p:nvPr/>
              </p:nvSpPr>
              <p:spPr>
                <a:xfrm rot="1800000">
                  <a:off x="41180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2" name="矩形 301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3" name="矩形 302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4" name="矩形 303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5" name="矩形 304"/>
                <p:cNvSpPr/>
                <p:nvPr/>
              </p:nvSpPr>
              <p:spPr>
                <a:xfrm rot="9000000">
                  <a:off x="4118046" y="2114546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6" name="矩形 305"/>
                <p:cNvSpPr/>
                <p:nvPr/>
              </p:nvSpPr>
              <p:spPr>
                <a:xfrm rot="10800000">
                  <a:off x="3870396" y="2180903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7" name="矩形 306"/>
                <p:cNvSpPr/>
                <p:nvPr/>
              </p:nvSpPr>
              <p:spPr>
                <a:xfrm rot="12600000">
                  <a:off x="3622746" y="2114546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8" name="矩形 307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9" name="矩形 308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0" name="矩形 309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1" name="矩形 310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2" name="任意多边形 311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3" name="任意多边形 312"/>
                <p:cNvSpPr/>
                <p:nvPr/>
              </p:nvSpPr>
              <p:spPr>
                <a:xfrm>
                  <a:off x="3549702" y="1338513"/>
                  <a:ext cx="771086" cy="771086"/>
                </a:xfrm>
                <a:custGeom>
                  <a:avLst/>
                  <a:gdLst>
                    <a:gd name="connsiteX0" fmla="*/ 389436 w 771086"/>
                    <a:gd name="connsiteY0" fmla="*/ 147342 h 771086"/>
                    <a:gd name="connsiteX1" fmla="*/ 152996 w 771086"/>
                    <a:gd name="connsiteY1" fmla="*/ 383782 h 771086"/>
                    <a:gd name="connsiteX2" fmla="*/ 389436 w 771086"/>
                    <a:gd name="connsiteY2" fmla="*/ 620222 h 771086"/>
                    <a:gd name="connsiteX3" fmla="*/ 625876 w 771086"/>
                    <a:gd name="connsiteY3" fmla="*/ 383782 h 771086"/>
                    <a:gd name="connsiteX4" fmla="*/ 389436 w 771086"/>
                    <a:gd name="connsiteY4" fmla="*/ 147342 h 771086"/>
                    <a:gd name="connsiteX5" fmla="*/ 385543 w 771086"/>
                    <a:gd name="connsiteY5" fmla="*/ 0 h 771086"/>
                    <a:gd name="connsiteX6" fmla="*/ 771086 w 771086"/>
                    <a:gd name="connsiteY6" fmla="*/ 385543 h 771086"/>
                    <a:gd name="connsiteX7" fmla="*/ 385543 w 771086"/>
                    <a:gd name="connsiteY7" fmla="*/ 771086 h 771086"/>
                    <a:gd name="connsiteX8" fmla="*/ 0 w 771086"/>
                    <a:gd name="connsiteY8" fmla="*/ 385543 h 771086"/>
                    <a:gd name="connsiteX9" fmla="*/ 385543 w 771086"/>
                    <a:gd name="connsiteY9" fmla="*/ 0 h 77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71086" h="771086">
                      <a:moveTo>
                        <a:pt x="389436" y="147342"/>
                      </a:moveTo>
                      <a:cubicBezTo>
                        <a:pt x="258854" y="147342"/>
                        <a:pt x="152996" y="253200"/>
                        <a:pt x="152996" y="383782"/>
                      </a:cubicBezTo>
                      <a:cubicBezTo>
                        <a:pt x="152996" y="514364"/>
                        <a:pt x="258854" y="620222"/>
                        <a:pt x="389436" y="620222"/>
                      </a:cubicBezTo>
                      <a:cubicBezTo>
                        <a:pt x="520018" y="620222"/>
                        <a:pt x="625876" y="514364"/>
                        <a:pt x="625876" y="383782"/>
                      </a:cubicBezTo>
                      <a:cubicBezTo>
                        <a:pt x="625876" y="253200"/>
                        <a:pt x="520018" y="147342"/>
                        <a:pt x="389436" y="147342"/>
                      </a:cubicBezTo>
                      <a:close/>
                      <a:moveTo>
                        <a:pt x="385543" y="0"/>
                      </a:moveTo>
                      <a:cubicBezTo>
                        <a:pt x="598473" y="0"/>
                        <a:pt x="771086" y="172613"/>
                        <a:pt x="771086" y="385543"/>
                      </a:cubicBezTo>
                      <a:cubicBezTo>
                        <a:pt x="771086" y="598473"/>
                        <a:pt x="598473" y="771086"/>
                        <a:pt x="385543" y="771086"/>
                      </a:cubicBezTo>
                      <a:cubicBezTo>
                        <a:pt x="172613" y="771086"/>
                        <a:pt x="0" y="598473"/>
                        <a:pt x="0" y="385543"/>
                      </a:cubicBezTo>
                      <a:cubicBezTo>
                        <a:pt x="0" y="172613"/>
                        <a:pt x="172613" y="0"/>
                        <a:pt x="385543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4" name="任意多边形 313"/>
                <p:cNvSpPr/>
                <p:nvPr/>
              </p:nvSpPr>
              <p:spPr>
                <a:xfrm>
                  <a:off x="3601763" y="1388815"/>
                  <a:ext cx="666964" cy="666963"/>
                </a:xfrm>
                <a:custGeom>
                  <a:avLst/>
                  <a:gdLst>
                    <a:gd name="connsiteX0" fmla="*/ 331172 w 666964"/>
                    <a:gd name="connsiteY0" fmla="*/ 120540 h 666964"/>
                    <a:gd name="connsiteX1" fmla="*/ 124230 w 666964"/>
                    <a:gd name="connsiteY1" fmla="*/ 327482 h 666964"/>
                    <a:gd name="connsiteX2" fmla="*/ 331172 w 666964"/>
                    <a:gd name="connsiteY2" fmla="*/ 534424 h 666964"/>
                    <a:gd name="connsiteX3" fmla="*/ 538114 w 666964"/>
                    <a:gd name="connsiteY3" fmla="*/ 327482 h 666964"/>
                    <a:gd name="connsiteX4" fmla="*/ 331172 w 666964"/>
                    <a:gd name="connsiteY4" fmla="*/ 120540 h 666964"/>
                    <a:gd name="connsiteX5" fmla="*/ 333482 w 666964"/>
                    <a:gd name="connsiteY5" fmla="*/ 0 h 666964"/>
                    <a:gd name="connsiteX6" fmla="*/ 666964 w 666964"/>
                    <a:gd name="connsiteY6" fmla="*/ 333482 h 666964"/>
                    <a:gd name="connsiteX7" fmla="*/ 333482 w 666964"/>
                    <a:gd name="connsiteY7" fmla="*/ 666964 h 666964"/>
                    <a:gd name="connsiteX8" fmla="*/ 0 w 666964"/>
                    <a:gd name="connsiteY8" fmla="*/ 333482 h 666964"/>
                    <a:gd name="connsiteX9" fmla="*/ 333482 w 666964"/>
                    <a:gd name="connsiteY9" fmla="*/ 0 h 666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6964" h="666964">
                      <a:moveTo>
                        <a:pt x="331172" y="120540"/>
                      </a:moveTo>
                      <a:cubicBezTo>
                        <a:pt x="216881" y="120540"/>
                        <a:pt x="124230" y="213191"/>
                        <a:pt x="124230" y="327482"/>
                      </a:cubicBezTo>
                      <a:cubicBezTo>
                        <a:pt x="124230" y="441773"/>
                        <a:pt x="216881" y="534424"/>
                        <a:pt x="331172" y="534424"/>
                      </a:cubicBezTo>
                      <a:cubicBezTo>
                        <a:pt x="445463" y="534424"/>
                        <a:pt x="538114" y="441773"/>
                        <a:pt x="538114" y="327482"/>
                      </a:cubicBezTo>
                      <a:cubicBezTo>
                        <a:pt x="538114" y="213191"/>
                        <a:pt x="445463" y="120540"/>
                        <a:pt x="331172" y="120540"/>
                      </a:cubicBezTo>
                      <a:close/>
                      <a:moveTo>
                        <a:pt x="333482" y="0"/>
                      </a:moveTo>
                      <a:cubicBezTo>
                        <a:pt x="517659" y="0"/>
                        <a:pt x="666964" y="149305"/>
                        <a:pt x="666964" y="333482"/>
                      </a:cubicBezTo>
                      <a:cubicBezTo>
                        <a:pt x="666964" y="517659"/>
                        <a:pt x="517659" y="666964"/>
                        <a:pt x="333482" y="666964"/>
                      </a:cubicBezTo>
                      <a:cubicBezTo>
                        <a:pt x="149305" y="666964"/>
                        <a:pt x="0" y="517659"/>
                        <a:pt x="0" y="333482"/>
                      </a:cubicBezTo>
                      <a:cubicBezTo>
                        <a:pt x="0" y="149305"/>
                        <a:pt x="149305" y="0"/>
                        <a:pt x="333482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85" name="任意多边形 284"/>
              <p:cNvSpPr/>
              <p:nvPr/>
            </p:nvSpPr>
            <p:spPr>
              <a:xfrm>
                <a:off x="3678652" y="2562301"/>
                <a:ext cx="1537436" cy="320085"/>
              </a:xfrm>
              <a:custGeom>
                <a:avLst/>
                <a:gdLst>
                  <a:gd name="connsiteX0" fmla="*/ 1184472 w 1537436"/>
                  <a:gd name="connsiteY0" fmla="*/ 0 h 320085"/>
                  <a:gd name="connsiteX1" fmla="*/ 1537436 w 1537436"/>
                  <a:gd name="connsiteY1" fmla="*/ 0 h 320085"/>
                  <a:gd name="connsiteX2" fmla="*/ 1537436 w 1537436"/>
                  <a:gd name="connsiteY2" fmla="*/ 9999 h 320085"/>
                  <a:gd name="connsiteX3" fmla="*/ 1360678 w 1537436"/>
                  <a:gd name="connsiteY3" fmla="*/ 161713 h 320085"/>
                  <a:gd name="connsiteX4" fmla="*/ 1537436 w 1537436"/>
                  <a:gd name="connsiteY4" fmla="*/ 313427 h 320085"/>
                  <a:gd name="connsiteX5" fmla="*/ 1537436 w 1537436"/>
                  <a:gd name="connsiteY5" fmla="*/ 320085 h 320085"/>
                  <a:gd name="connsiteX6" fmla="*/ 1184472 w 1537436"/>
                  <a:gd name="connsiteY6" fmla="*/ 320085 h 320085"/>
                  <a:gd name="connsiteX7" fmla="*/ 982517 w 1537436"/>
                  <a:gd name="connsiteY7" fmla="*/ 186471 h 320085"/>
                  <a:gd name="connsiteX8" fmla="*/ 310500 w 1537436"/>
                  <a:gd name="connsiteY8" fmla="*/ 186471 h 320085"/>
                  <a:gd name="connsiteX9" fmla="*/ 363008 w 1537436"/>
                  <a:gd name="connsiteY9" fmla="*/ 258248 h 320085"/>
                  <a:gd name="connsiteX10" fmla="*/ 363008 w 1537436"/>
                  <a:gd name="connsiteY10" fmla="*/ 267292 h 320085"/>
                  <a:gd name="connsiteX11" fmla="*/ 0 w 1537436"/>
                  <a:gd name="connsiteY11" fmla="*/ 161199 h 320085"/>
                  <a:gd name="connsiteX12" fmla="*/ 363008 w 1537436"/>
                  <a:gd name="connsiteY12" fmla="*/ 55106 h 320085"/>
                  <a:gd name="connsiteX13" fmla="*/ 363008 w 1537436"/>
                  <a:gd name="connsiteY13" fmla="*/ 64150 h 320085"/>
                  <a:gd name="connsiteX14" fmla="*/ 312191 w 1537436"/>
                  <a:gd name="connsiteY14" fmla="*/ 133615 h 320085"/>
                  <a:gd name="connsiteX15" fmla="*/ 982517 w 1537436"/>
                  <a:gd name="connsiteY15" fmla="*/ 133615 h 32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37436" h="320085">
                    <a:moveTo>
                      <a:pt x="1184472" y="0"/>
                    </a:moveTo>
                    <a:lnTo>
                      <a:pt x="1537436" y="0"/>
                    </a:lnTo>
                    <a:lnTo>
                      <a:pt x="1537436" y="9999"/>
                    </a:lnTo>
                    <a:lnTo>
                      <a:pt x="1360678" y="161713"/>
                    </a:lnTo>
                    <a:lnTo>
                      <a:pt x="1537436" y="313427"/>
                    </a:lnTo>
                    <a:lnTo>
                      <a:pt x="1537436" y="320085"/>
                    </a:lnTo>
                    <a:lnTo>
                      <a:pt x="1184472" y="320085"/>
                    </a:lnTo>
                    <a:lnTo>
                      <a:pt x="982517" y="186471"/>
                    </a:lnTo>
                    <a:lnTo>
                      <a:pt x="310500" y="186471"/>
                    </a:lnTo>
                    <a:lnTo>
                      <a:pt x="363008" y="258248"/>
                    </a:lnTo>
                    <a:lnTo>
                      <a:pt x="363008" y="267292"/>
                    </a:lnTo>
                    <a:lnTo>
                      <a:pt x="0" y="161199"/>
                    </a:lnTo>
                    <a:lnTo>
                      <a:pt x="363008" y="55106"/>
                    </a:lnTo>
                    <a:lnTo>
                      <a:pt x="363008" y="64150"/>
                    </a:lnTo>
                    <a:lnTo>
                      <a:pt x="312191" y="133615"/>
                    </a:lnTo>
                    <a:lnTo>
                      <a:pt x="982517" y="133615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86" name="组合 285"/>
              <p:cNvGrpSpPr/>
              <p:nvPr/>
            </p:nvGrpSpPr>
            <p:grpSpPr>
              <a:xfrm>
                <a:off x="3866817" y="1164662"/>
                <a:ext cx="627196" cy="620989"/>
                <a:chOff x="3404391" y="1190304"/>
                <a:chExt cx="1066092" cy="1066091"/>
              </a:xfrm>
              <a:solidFill>
                <a:srgbClr val="01ACBE"/>
              </a:solidFill>
            </p:grpSpPr>
            <p:sp>
              <p:nvSpPr>
                <p:cNvPr id="287" name="矩形 286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8" name="矩形 287"/>
                <p:cNvSpPr/>
                <p:nvPr/>
              </p:nvSpPr>
              <p:spPr>
                <a:xfrm rot="1800000">
                  <a:off x="4118046" y="1256661"/>
                  <a:ext cx="134084" cy="75493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9" name="矩形 288"/>
                <p:cNvSpPr/>
                <p:nvPr/>
              </p:nvSpPr>
              <p:spPr>
                <a:xfrm rot="3600000">
                  <a:off x="4299337" y="1437955"/>
                  <a:ext cx="134084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0" name="矩形 289"/>
                <p:cNvSpPr/>
                <p:nvPr/>
              </p:nvSpPr>
              <p:spPr>
                <a:xfrm rot="5400000">
                  <a:off x="4365695" y="1685604"/>
                  <a:ext cx="134084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1" name="矩形 290"/>
                <p:cNvSpPr/>
                <p:nvPr/>
              </p:nvSpPr>
              <p:spPr>
                <a:xfrm rot="7200000">
                  <a:off x="4299338" y="1933254"/>
                  <a:ext cx="134084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2" name="矩形 291"/>
                <p:cNvSpPr/>
                <p:nvPr/>
              </p:nvSpPr>
              <p:spPr>
                <a:xfrm rot="9000000">
                  <a:off x="4118045" y="2114546"/>
                  <a:ext cx="134084" cy="75493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3" name="矩形 292"/>
                <p:cNvSpPr/>
                <p:nvPr/>
              </p:nvSpPr>
              <p:spPr>
                <a:xfrm rot="10800000">
                  <a:off x="3870394" y="2180902"/>
                  <a:ext cx="134084" cy="75493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4" name="矩形 293"/>
                <p:cNvSpPr/>
                <p:nvPr/>
              </p:nvSpPr>
              <p:spPr>
                <a:xfrm rot="12600000">
                  <a:off x="3622744" y="2114546"/>
                  <a:ext cx="134084" cy="75493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5" name="矩形 294"/>
                <p:cNvSpPr/>
                <p:nvPr/>
              </p:nvSpPr>
              <p:spPr>
                <a:xfrm rot="14400000">
                  <a:off x="3441452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6" name="矩形 295"/>
                <p:cNvSpPr/>
                <p:nvPr/>
              </p:nvSpPr>
              <p:spPr>
                <a:xfrm rot="16200000">
                  <a:off x="3375094" y="1685605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7" name="矩形 296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8" name="矩形 297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9" name="任意多边形 298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257" name="椭圆 256"/>
            <p:cNvSpPr/>
            <p:nvPr/>
          </p:nvSpPr>
          <p:spPr>
            <a:xfrm>
              <a:off x="2790790" y="5408047"/>
              <a:ext cx="3166662" cy="486717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30000"/>
                  </a:schemeClr>
                </a:gs>
                <a:gs pos="100000">
                  <a:srgbClr val="F3F3F3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32" name="图片 2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" grpId="0" animBg="1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圆角矩形 63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84E2"/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66" name="燕尾形 65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67" name="燕尾形 66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68" name="燕尾形 67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70" name="燕尾形 69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2684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71" name="燕尾形 70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2684E2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  <p:sp>
          <p:nvSpPr>
            <p:cNvPr id="72" name="燕尾形 71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2684E2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84E2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职业测评</a:t>
            </a:r>
            <a:endParaRPr lang="en-US" altLang="zh-CN" sz="2000" b="1" dirty="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2281163" y="4062789"/>
            <a:ext cx="8201883" cy="254579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28575">
            <a:gradFill>
              <a:gsLst>
                <a:gs pos="0">
                  <a:schemeClr val="bg1"/>
                </a:gs>
                <a:gs pos="99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342900" dist="203200" dir="8520000" algn="ctr" rotWithShape="0">
              <a:srgbClr val="000000">
                <a:alpha val="43137"/>
              </a:srgb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3" name="图片 12" descr="图片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7958" y="602796"/>
            <a:ext cx="3514725" cy="3514725"/>
          </a:xfrm>
          <a:prstGeom prst="rect">
            <a:avLst/>
          </a:prstGeom>
        </p:spPr>
      </p:pic>
      <p:sp>
        <p:nvSpPr>
          <p:cNvPr id="14" name="矩形 26"/>
          <p:cNvSpPr>
            <a:spLocks noChangeArrowheads="1"/>
          </p:cNvSpPr>
          <p:nvPr/>
        </p:nvSpPr>
        <p:spPr bwMode="auto">
          <a:xfrm>
            <a:off x="2528602" y="5192463"/>
            <a:ext cx="1591577" cy="45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0" tIns="45705" rIns="91410" bIns="45705">
            <a:spAutoFit/>
          </a:bodyPr>
          <a:lstStyle/>
          <a:p>
            <a:pPr fontAlgn="ctr"/>
            <a:r>
              <a:rPr lang="zh-CN" altLang="en-US" sz="2400" b="1" dirty="0">
                <a:latin typeface="华文彩云" panose="02010800040101010101" pitchFamily="2" charset="-122"/>
                <a:ea typeface="华文彩云" panose="02010800040101010101" pitchFamily="2" charset="-122"/>
                <a:sym typeface="方正兰亭黑_GBK" pitchFamily="2" charset="-122"/>
              </a:rPr>
              <a:t>操作步骤</a:t>
            </a:r>
            <a:endParaRPr lang="zh-CN" altLang="en-US" sz="2400" b="1" dirty="0">
              <a:latin typeface="华文彩云" panose="02010800040101010101" pitchFamily="2" charset="-122"/>
              <a:ea typeface="华文彩云" panose="02010800040101010101" pitchFamily="2" charset="-122"/>
              <a:sym typeface="方正兰亭黑_GBK" pitchFamily="2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4304476" y="4391420"/>
            <a:ext cx="5327687" cy="2221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0" tIns="45705" rIns="91410" bIns="45705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</a:t>
            </a:r>
            <a:r>
              <a:rPr kumimoji="1" lang="zh-CN" alt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点击右下角</a:t>
            </a:r>
            <a:r>
              <a:rPr kumimoji="1" lang="en-US" altLang="zh-CN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1" lang="zh-CN" alt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“测评中心”</a:t>
            </a:r>
            <a:r>
              <a:rPr kumimoji="1" lang="en-US" altLang="zh-CN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kumimoji="1" lang="zh-CN" alt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维扬我武</a:t>
            </a:r>
            <a:endParaRPr kumimoji="1" lang="zh-CN" altLang="en-US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kumimoji="1" lang="en-US" altLang="zh-CN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</a:t>
            </a:r>
            <a:r>
              <a:rPr kumimoji="1" lang="zh-CN" alt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输入授权码</a:t>
            </a:r>
            <a:r>
              <a:rPr kumimoji="1" lang="zh-CN" altLang="en-US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r>
              <a:rPr kumimoji="1" lang="en-US" altLang="zh-CN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……</a:t>
            </a:r>
            <a:r>
              <a:rPr kumimoji="1" lang="zh-CN" altLang="en-US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kumimoji="1" lang="zh-CN" alt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点击下一步</a:t>
            </a:r>
            <a:endParaRPr kumimoji="1" lang="zh-CN" altLang="en-US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kumimoji="1" lang="en-US" altLang="zh-CN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4.</a:t>
            </a:r>
            <a:r>
              <a:rPr kumimoji="1" lang="zh-CN" alt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输入招聘地点 ：</a:t>
            </a:r>
            <a:endParaRPr kumimoji="1" lang="zh-CN" altLang="en-US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kumimoji="1" lang="en-US" altLang="zh-CN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</a:t>
            </a:r>
            <a:r>
              <a:rPr kumimoji="1" lang="zh-CN" alt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应聘岗位：</a:t>
            </a:r>
            <a:endParaRPr kumimoji="1" lang="zh-CN" altLang="en-US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kumimoji="1" lang="en-US" altLang="zh-CN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</a:t>
            </a:r>
            <a:r>
              <a:rPr kumimoji="1" lang="zh-CN" alt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姓名：</a:t>
            </a:r>
            <a:endParaRPr kumimoji="1" lang="zh-CN" altLang="en-US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kumimoji="1" lang="en-US" altLang="zh-CN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7.</a:t>
            </a:r>
            <a:r>
              <a:rPr kumimoji="1" lang="zh-CN" alt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电话</a:t>
            </a:r>
            <a:r>
              <a:rPr kumimoji="1" lang="zh-CN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endParaRPr kumimoji="1"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4120179" y="4295416"/>
            <a:ext cx="14602" cy="2180085"/>
          </a:xfrm>
          <a:prstGeom prst="line">
            <a:avLst/>
          </a:prstGeom>
          <a:noFill/>
          <a:ln w="6350">
            <a:solidFill>
              <a:schemeClr val="tx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528160" y="3846144"/>
            <a:ext cx="1440160" cy="3286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扫码投简历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7681763" y="980728"/>
            <a:ext cx="458787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投递至</a:t>
            </a:r>
            <a:r>
              <a:rPr lang="zh-CN" altLang="en-US" sz="24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邮箱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hr@wolwobiotech.com</a:t>
            </a:r>
            <a:endParaRPr lang="en-US" altLang="zh-CN" sz="2400" b="1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2400" b="1" dirty="0" smtClean="0">
                <a:latin typeface="+mn-ea"/>
                <a:sym typeface="Calibri" panose="020F0502020204030204" pitchFamily="34" charset="0"/>
              </a:rPr>
              <a:t>邮件</a:t>
            </a:r>
            <a:r>
              <a:rPr lang="zh-CN" altLang="en-US" sz="2400" b="1" dirty="0">
                <a:latin typeface="+mn-ea"/>
                <a:sym typeface="Calibri" panose="020F0502020204030204" pitchFamily="34" charset="0"/>
              </a:rPr>
              <a:t>主题：姓名</a:t>
            </a:r>
            <a:r>
              <a:rPr lang="en-US" altLang="zh-CN" sz="2400" b="1" dirty="0">
                <a:latin typeface="+mn-ea"/>
                <a:sym typeface="Calibri" panose="020F0502020204030204" pitchFamily="34" charset="0"/>
              </a:rPr>
              <a:t>+</a:t>
            </a:r>
            <a:r>
              <a:rPr lang="zh-CN" altLang="en-US" sz="2400" b="1" dirty="0">
                <a:latin typeface="+mn-ea"/>
                <a:sym typeface="Calibri" panose="020F0502020204030204" pitchFamily="34" charset="0"/>
              </a:rPr>
              <a:t>应聘岗位</a:t>
            </a:r>
            <a:r>
              <a:rPr lang="en-US" altLang="zh-CN" sz="2400" b="1" dirty="0">
                <a:latin typeface="+mn-ea"/>
                <a:sym typeface="Calibri" panose="020F0502020204030204" pitchFamily="34" charset="0"/>
              </a:rPr>
              <a:t>+</a:t>
            </a:r>
            <a:r>
              <a:rPr lang="zh-CN" altLang="en-US" sz="2400" b="1" dirty="0">
                <a:latin typeface="+mn-ea"/>
                <a:sym typeface="Calibri" panose="020F0502020204030204" pitchFamily="34" charset="0"/>
              </a:rPr>
              <a:t>毕业院校</a:t>
            </a:r>
            <a:endParaRPr lang="en-US" altLang="zh-CN" sz="2400" b="1" dirty="0">
              <a:latin typeface="+mn-ea"/>
              <a:sym typeface="Calibri" panose="020F0502020204030204" pitchFamily="34" charset="0"/>
            </a:endParaRPr>
          </a:p>
          <a:p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11" grpId="0"/>
      <p:bldP spid="12" grpId="0" bldLvl="0" animBg="1" autoUpdateAnimBg="0"/>
      <p:bldP spid="14" grpId="0"/>
      <p:bldP spid="15" grpId="0"/>
      <p:bldP spid="16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49"/>
          <p:cNvSpPr txBox="1"/>
          <p:nvPr/>
        </p:nvSpPr>
        <p:spPr>
          <a:xfrm>
            <a:off x="3361916" y="4140650"/>
            <a:ext cx="6191255" cy="144492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0070C0"/>
                </a:solidFill>
                <a:latin typeface="华文彩云" panose="02010800040101010101" pitchFamily="2" charset="-122"/>
                <a:ea typeface="华文彩云" panose="02010800040101010101" pitchFamily="2" charset="-122"/>
                <a:cs typeface="Arial" panose="020B0604020202020204" pitchFamily="34" charset="0"/>
              </a:rPr>
              <a:t>2026</a:t>
            </a:r>
            <a:endParaRPr lang="en-US" altLang="zh-CN" sz="4400" b="1" dirty="0">
              <a:solidFill>
                <a:srgbClr val="0070C0"/>
              </a:solidFill>
              <a:latin typeface="华文彩云" panose="02010800040101010101" pitchFamily="2" charset="-122"/>
              <a:ea typeface="华文彩云" panose="02010800040101010101" pitchFamily="2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b="1" dirty="0">
                <a:solidFill>
                  <a:srgbClr val="0070C0"/>
                </a:solidFill>
                <a:latin typeface="华文彩云" panose="02010800040101010101" pitchFamily="2" charset="-122"/>
                <a:ea typeface="华文彩云" panose="02010800040101010101" pitchFamily="2" charset="-122"/>
                <a:cs typeface="Arial" panose="020B0604020202020204" pitchFamily="34" charset="0"/>
              </a:rPr>
              <a:t>期待你与我武同行！</a:t>
            </a:r>
            <a:endParaRPr lang="zh-CN" altLang="en-US" sz="4400" b="1" dirty="0">
              <a:solidFill>
                <a:srgbClr val="0070C0"/>
              </a:solidFill>
              <a:latin typeface="华文彩云" panose="02010800040101010101" pitchFamily="2" charset="-122"/>
              <a:ea typeface="华文彩云" panose="0201080004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441" y="1989174"/>
            <a:ext cx="7433248" cy="215147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60" y="116633"/>
            <a:ext cx="1682647" cy="465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tags/tag1.xml><?xml version="1.0" encoding="utf-8"?>
<p:tagLst xmlns:p="http://schemas.openxmlformats.org/presentationml/2006/main">
  <p:tag name="ISLIDE.DIAGRAM" val="2bbb3f71-ed2b-4813-9d9f-c851c806846e"/>
</p:tagLst>
</file>

<file path=ppt/tags/tag2.xml><?xml version="1.0" encoding="utf-8"?>
<p:tagLst xmlns:p="http://schemas.openxmlformats.org/presentationml/2006/main">
  <p:tag name="KSO_WM_UNIT_TABLE_BEAUTIFY" val="smartTable{6832ae49-112f-4112-9727-41adf79253d7}"/>
</p:tagLst>
</file>

<file path=ppt/tags/tag3.xml><?xml version="1.0" encoding="utf-8"?>
<p:tagLst xmlns:p="http://schemas.openxmlformats.org/presentationml/2006/main">
  <p:tag name="COMMONDATA" val="eyJoZGlkIjoiMzVkNTMwNzRmYWU4YjM3ZDMxNGM1ZmRhZDI2NTgyMDEifQ=="/>
  <p:tag name="KSO_WPP_MARK_KEY" val="ad51d5a0-219b-4d47-93e3-d3939aaadbfc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3573</Words>
  <Application>WPS 演示</Application>
  <PresentationFormat>自定义</PresentationFormat>
  <Paragraphs>479</Paragraphs>
  <Slides>32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54" baseType="lpstr">
      <vt:lpstr>Arial</vt:lpstr>
      <vt:lpstr>宋体</vt:lpstr>
      <vt:lpstr>Wingdings</vt:lpstr>
      <vt:lpstr>微软雅黑</vt:lpstr>
      <vt:lpstr>DIN-BoldItalic</vt:lpstr>
      <vt:lpstr>方正兰亭黑_GBK</vt:lpstr>
      <vt:lpstr>黑体</vt:lpstr>
      <vt:lpstr>Calibri</vt:lpstr>
      <vt:lpstr>Calibri</vt:lpstr>
      <vt:lpstr>Impact MT Std</vt:lpstr>
      <vt:lpstr>Times New Roman</vt:lpstr>
      <vt:lpstr>经典综艺体简</vt:lpstr>
      <vt:lpstr>Arial</vt:lpstr>
      <vt:lpstr>造字工房悦黑体验版常规体</vt:lpstr>
      <vt:lpstr>方正兰亭黑简体</vt:lpstr>
      <vt:lpstr>Arial Unicode MS</vt:lpstr>
      <vt:lpstr>MS PGothic</vt:lpstr>
      <vt:lpstr>Helvetica</vt:lpstr>
      <vt:lpstr>华文彩云</vt:lpstr>
      <vt:lpstr>Arial Unicode MS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熊猫办公PPT</dc:title>
  <dc:creator>熊猫办公</dc:creator>
  <cp:lastModifiedBy>「O7I8」</cp:lastModifiedBy>
  <cp:revision>208</cp:revision>
  <dcterms:created xsi:type="dcterms:W3CDTF">2016-01-14T08:47:00Z</dcterms:created>
  <dcterms:modified xsi:type="dcterms:W3CDTF">2026-01-04T05:56:36Z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9ACBE30E3C8249FFB0295F144163EEA7_13</vt:lpwstr>
  </property>
  <property fmtid="{D5CDD505-2E9C-101B-9397-08002B2CF9AE}" pid="3" name="KSOProductBuildVer">
    <vt:lpwstr>2052-12.1.0.24034</vt:lpwstr>
  </property>
</Properties>
</file>