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2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6"/>
  </p:notesMasterIdLst>
  <p:handoutMasterIdLst>
    <p:handoutMasterId r:id="rId30"/>
  </p:handoutMasterIdLst>
  <p:sldIdLst>
    <p:sldId id="263" r:id="rId5"/>
    <p:sldId id="290" r:id="rId7"/>
    <p:sldId id="266" r:id="rId8"/>
    <p:sldId id="267" r:id="rId9"/>
    <p:sldId id="313" r:id="rId10"/>
    <p:sldId id="292" r:id="rId11"/>
    <p:sldId id="325" r:id="rId12"/>
    <p:sldId id="348" r:id="rId13"/>
    <p:sldId id="349" r:id="rId14"/>
    <p:sldId id="309" r:id="rId15"/>
    <p:sldId id="277" r:id="rId16"/>
    <p:sldId id="295" r:id="rId17"/>
    <p:sldId id="314" r:id="rId18"/>
    <p:sldId id="316" r:id="rId19"/>
    <p:sldId id="302" r:id="rId20"/>
    <p:sldId id="310" r:id="rId21"/>
    <p:sldId id="299" r:id="rId22"/>
    <p:sldId id="283" r:id="rId23"/>
    <p:sldId id="324" r:id="rId24"/>
    <p:sldId id="311" r:id="rId25"/>
    <p:sldId id="318" r:id="rId26"/>
    <p:sldId id="287" r:id="rId27"/>
    <p:sldId id="288" r:id="rId28"/>
    <p:sldId id="291" r:id="rId29"/>
  </p:sldIdLst>
  <p:sldSz cx="1219009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2FDB2607-1784-4EEB-B798-7EB5836EED8A}">
        <p14:showMediaCtrls xmlns:p14="http://schemas.microsoft.com/office/powerpoint/2010/main" val="1"/>
      </p:ext>
    </p:extLst>
  </p:showPr>
  <p:clrMru>
    <a:srgbClr val="035CBD"/>
    <a:srgbClr val="EA006A"/>
    <a:srgbClr val="82C836"/>
    <a:srgbClr val="CC0066"/>
    <a:srgbClr val="EF11C5"/>
    <a:srgbClr val="EA4800"/>
    <a:srgbClr val="EB625F"/>
    <a:srgbClr val="A11752"/>
    <a:srgbClr val="8E1E00"/>
    <a:srgbClr val="4B5F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32" autoAdjust="0"/>
    <p:restoredTop sz="86251" autoAdjust="0"/>
  </p:normalViewPr>
  <p:slideViewPr>
    <p:cSldViewPr>
      <p:cViewPr>
        <p:scale>
          <a:sx n="75" d="100"/>
          <a:sy n="75" d="100"/>
        </p:scale>
        <p:origin x="-1704" y="-582"/>
      </p:cViewPr>
      <p:guideLst>
        <p:guide orient="horz" pos="2086"/>
        <p:guide pos="3839"/>
      </p:guideLst>
    </p:cSldViewPr>
  </p:slideViewPr>
  <p:notesTextViewPr>
    <p:cViewPr>
      <p:scale>
        <a:sx n="400" d="100"/>
        <a:sy n="4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F41BF1B-FB0B-4403-8A6F-667AF73035CF}"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5C1E46E-40BC-42E6-9E7C-51569BA2A656}"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FAED0-7D10-4239-9B56-C55805060B8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147A23-5BA8-44CE-9215-79B767159C41}"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000" dirty="0" smtClean="0">
                <a:latin typeface="华文新魏" panose="02010800040101010101" pitchFamily="2" charset="-122"/>
                <a:ea typeface="华文新魏" panose="02010800040101010101" pitchFamily="2" charset="-122"/>
              </a:rPr>
              <a:t>金秋九月，又一批优秀学子即将踏入应届毕业生的行列，同学们即将面临人生中的又一个抉择，选择一个优秀的</a:t>
            </a:r>
            <a:r>
              <a:rPr lang="zh-CN" altLang="en-US" sz="800" dirty="0" smtClean="0">
                <a:latin typeface="华文新魏" panose="02010800040101010101" pitchFamily="2" charset="-122"/>
                <a:ea typeface="华文新魏" panose="02010800040101010101" pitchFamily="2" charset="-122"/>
              </a:rPr>
              <a:t>企业</a:t>
            </a:r>
            <a:r>
              <a:rPr lang="zh-CN" altLang="en-US" sz="1000" dirty="0" smtClean="0">
                <a:latin typeface="华文新魏" panose="02010800040101010101" pitchFamily="2" charset="-122"/>
                <a:ea typeface="华文新魏" panose="02010800040101010101" pitchFamily="2" charset="-122"/>
              </a:rPr>
              <a:t>、获取一份理想的工作、开启一扇职业梦想大门。吉林石化公司作为炼化一体化的国有企业，愿为同学们打开这扇梦想之门！</a:t>
            </a:r>
            <a:endParaRPr lang="zh-CN" altLang="en-US" sz="1000"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6200"/>
            <a:ext cx="8533289"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521" y="1600201"/>
            <a:ext cx="10971372" cy="4525963"/>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6713"/>
            <a:ext cx="10361851"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2695" y="1600201"/>
            <a:ext cx="7210545"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8226413" y="1600201"/>
            <a:ext cx="721266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113"/>
            <a:ext cx="5386216"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521" y="2174875"/>
            <a:ext cx="5386216"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561" y="1535113"/>
            <a:ext cx="538833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561" y="2174875"/>
            <a:ext cx="538833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8" name="页脚占位符 7"/>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4" name="页脚占位符 3"/>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3" name="页脚占位符 2"/>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051"/>
            <a:ext cx="6814779"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521" y="1435101"/>
            <a:ext cx="4010562"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775"/>
            <a:ext cx="7314248"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1600201"/>
            <a:ext cx="10971372" cy="452596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84067" y="274639"/>
            <a:ext cx="3655008"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2694" y="274639"/>
            <a:ext cx="10768198" cy="5851525"/>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1613"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2813"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1600200"/>
            <a:ext cx="10971213" cy="4525963"/>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1612"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1612"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08613"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0613"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79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838" y="2174875"/>
            <a:ext cx="53879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8" name="页脚占位符 7"/>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4" name="页脚占位符 3"/>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3" name="页脚占位符 2"/>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0025"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5675" y="273050"/>
            <a:ext cx="6815138"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0025"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0"/>
            <a:ext cx="10971213" cy="452596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1613"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36EC894D-09CB-4DE7-A121-44A8E704B94B}"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FAB2F72D-0145-4728-BBF6-AFA599DFD9DE}" type="slidenum">
              <a:rPr lang="zh-CN" altLang="en-US" smtClean="0"/>
            </a:fld>
            <a:endParaRPr lang="zh-CN" altLang="en-US"/>
          </a:p>
        </p:txBody>
      </p:sp>
    </p:spTree>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1613"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2813"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9E56B8DB-D9B4-43E0-AB9C-7E0AED9E9D95}"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0BAC1FE4-442C-4507-AD74-6B8DCF632677}" type="slidenum">
              <a:rPr lang="zh-CN" altLang="en-US" smtClean="0"/>
            </a:fld>
            <a:endParaRPr lang="zh-CN" altLang="en-US"/>
          </a:p>
        </p:txBody>
      </p:sp>
    </p:spTree>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1600200"/>
            <a:ext cx="10971213" cy="4525963"/>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9E56B8DB-D9B4-43E0-AB9C-7E0AED9E9D95}"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0BAC1FE4-442C-4507-AD74-6B8DCF632677}" type="slidenum">
              <a:rPr lang="zh-CN" altLang="en-US" smtClean="0"/>
            </a:fld>
            <a:endParaRPr lang="zh-CN" altLang="en-US"/>
          </a:p>
        </p:txBody>
      </p:sp>
    </p:spTree>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1612"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1612"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9E56B8DB-D9B4-43E0-AB9C-7E0AED9E9D95}"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0BAC1FE4-442C-4507-AD74-6B8DCF632677}" type="slidenum">
              <a:rPr lang="zh-CN" altLang="en-US" smtClean="0"/>
            </a:fld>
            <a:endParaRPr lang="zh-CN" altLang="en-US"/>
          </a:p>
        </p:txBody>
      </p:sp>
    </p:spTree>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08613"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0613"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9E56B8DB-D9B4-43E0-AB9C-7E0AED9E9D95}" type="datetimeFigureOut">
              <a:rPr lang="zh-CN" altLang="en-US" smtClean="0"/>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0BAC1FE4-442C-4507-AD74-6B8DCF632677}" type="slidenum">
              <a:rPr lang="zh-CN" altLang="en-US" smtClean="0"/>
            </a:fld>
            <a:endParaRPr lang="zh-CN" altLang="en-US"/>
          </a:p>
        </p:txBody>
      </p:sp>
    </p:spTree>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79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838" y="2174875"/>
            <a:ext cx="53879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09600" y="6356350"/>
            <a:ext cx="2844800" cy="365125"/>
          </a:xfrm>
          <a:prstGeom prst="rect">
            <a:avLst/>
          </a:prstGeom>
        </p:spPr>
        <p:txBody>
          <a:bodyPr/>
          <a:lstStyle/>
          <a:p>
            <a:fld id="{9E56B8DB-D9B4-43E0-AB9C-7E0AED9E9D95}" type="datetimeFigureOut">
              <a:rPr lang="zh-CN" altLang="en-US" smtClean="0"/>
            </a:fld>
            <a:endParaRPr lang="zh-CN" altLang="en-US"/>
          </a:p>
        </p:txBody>
      </p:sp>
      <p:sp>
        <p:nvSpPr>
          <p:cNvPr id="8" name="页脚占位符 7"/>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6013" y="6356350"/>
            <a:ext cx="2844800" cy="365125"/>
          </a:xfrm>
          <a:prstGeom prst="rect">
            <a:avLst/>
          </a:prstGeom>
        </p:spPr>
        <p:txBody>
          <a:bodyPr/>
          <a:lstStyle/>
          <a:p>
            <a:fld id="{0BAC1FE4-442C-4507-AD74-6B8DCF632677}" type="slidenum">
              <a:rPr lang="zh-CN" altLang="en-US" smtClean="0"/>
            </a:fld>
            <a:endParaRPr lang="zh-CN" altLang="en-US"/>
          </a:p>
        </p:txBody>
      </p:sp>
    </p:spTree>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350"/>
            <a:ext cx="2844800" cy="365125"/>
          </a:xfrm>
          <a:prstGeom prst="rect">
            <a:avLst/>
          </a:prstGeom>
        </p:spPr>
        <p:txBody>
          <a:bodyPr/>
          <a:lstStyle/>
          <a:p>
            <a:fld id="{9E56B8DB-D9B4-43E0-AB9C-7E0AED9E9D95}" type="datetimeFigureOut">
              <a:rPr lang="zh-CN" altLang="en-US" smtClean="0"/>
            </a:fld>
            <a:endParaRPr lang="zh-CN" altLang="en-US"/>
          </a:p>
        </p:txBody>
      </p:sp>
      <p:sp>
        <p:nvSpPr>
          <p:cNvPr id="4" name="页脚占位符 3"/>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6013" y="6356350"/>
            <a:ext cx="2844800" cy="365125"/>
          </a:xfrm>
          <a:prstGeom prst="rect">
            <a:avLst/>
          </a:prstGeom>
        </p:spPr>
        <p:txBody>
          <a:bodyPr/>
          <a:lstStyle/>
          <a:p>
            <a:fld id="{0BAC1FE4-442C-4507-AD74-6B8DCF632677}" type="slidenum">
              <a:rPr lang="zh-CN" altLang="en-US" smtClean="0"/>
            </a:fld>
            <a:endParaRPr lang="zh-CN" altLang="en-US"/>
          </a:p>
        </p:txBody>
      </p:sp>
    </p:spTree>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fld id="{9E56B8DB-D9B4-43E0-AB9C-7E0AED9E9D95}" type="datetimeFigureOut">
              <a:rPr lang="zh-CN" altLang="en-US" smtClean="0"/>
            </a:fld>
            <a:endParaRPr lang="zh-CN" altLang="en-US"/>
          </a:p>
        </p:txBody>
      </p:sp>
      <p:sp>
        <p:nvSpPr>
          <p:cNvPr id="3" name="页脚占位符 2"/>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6013" y="6356350"/>
            <a:ext cx="2844800" cy="365125"/>
          </a:xfrm>
          <a:prstGeom prst="rect">
            <a:avLst/>
          </a:prstGeom>
        </p:spPr>
        <p:txBody>
          <a:bodyPr/>
          <a:lstStyle/>
          <a:p>
            <a:fld id="{0BAC1FE4-442C-4507-AD74-6B8DCF632677}" type="slidenum">
              <a:rPr lang="zh-CN" altLang="en-US" smtClean="0"/>
            </a:fld>
            <a:endParaRPr lang="zh-CN" altLang="en-US"/>
          </a:p>
        </p:txBody>
      </p:sp>
    </p:spTree>
  </p:cSld>
  <p:clrMapOvr>
    <a:masterClrMapping/>
  </p:clrMapOvr>
  <p:transition spd="slow">
    <p:push dir="u"/>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0025"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5675" y="273050"/>
            <a:ext cx="6815138"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0025"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9E56B8DB-D9B4-43E0-AB9C-7E0AED9E9D95}" type="datetimeFigureOut">
              <a:rPr lang="zh-CN" altLang="en-US" smtClean="0"/>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0BAC1FE4-442C-4507-AD74-6B8DCF632677}" type="slidenum">
              <a:rPr lang="zh-CN" altLang="en-US" smtClean="0"/>
            </a:fld>
            <a:endParaRPr lang="zh-CN" altLang="en-US"/>
          </a:p>
        </p:txBody>
      </p:sp>
    </p:spTree>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600" y="6356350"/>
            <a:ext cx="2844800" cy="365125"/>
          </a:xfrm>
          <a:prstGeom prst="rect">
            <a:avLst/>
          </a:prstGeom>
        </p:spPr>
        <p:txBody>
          <a:bodyPr/>
          <a:lstStyle/>
          <a:p>
            <a:fld id="{9E56B8DB-D9B4-43E0-AB9C-7E0AED9E9D95}" type="datetimeFigureOut">
              <a:rPr lang="zh-CN" altLang="en-US" smtClean="0"/>
            </a:fld>
            <a:endParaRPr lang="zh-CN" altLang="en-US"/>
          </a:p>
        </p:txBody>
      </p:sp>
      <p:sp>
        <p:nvSpPr>
          <p:cNvPr id="6" name="页脚占位符 5"/>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013" y="6356350"/>
            <a:ext cx="2844800" cy="365125"/>
          </a:xfrm>
          <a:prstGeom prst="rect">
            <a:avLst/>
          </a:prstGeom>
        </p:spPr>
        <p:txBody>
          <a:bodyPr/>
          <a:lstStyle/>
          <a:p>
            <a:fld id="{0BAC1FE4-442C-4507-AD74-6B8DCF632677}" type="slidenum">
              <a:rPr lang="zh-CN" altLang="en-US" smtClean="0"/>
            </a:fld>
            <a:endParaRPr lang="zh-CN" altLang="en-US"/>
          </a:p>
        </p:txBody>
      </p:sp>
    </p:spTree>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1213"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0"/>
            <a:ext cx="10971213" cy="452596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9E56B8DB-D9B4-43E0-AB9C-7E0AED9E9D95}"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0BAC1FE4-442C-4507-AD74-6B8DCF632677}" type="slidenum">
              <a:rPr lang="zh-CN" altLang="en-US" smtClean="0"/>
            </a:fld>
            <a:endParaRPr lang="zh-CN" altLang="en-US"/>
          </a:p>
        </p:txBody>
      </p:sp>
    </p:spTree>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1613"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0"/>
            <a:ext cx="2844800" cy="365125"/>
          </a:xfrm>
          <a:prstGeom prst="rect">
            <a:avLst/>
          </a:prstGeom>
        </p:spPr>
        <p:txBody>
          <a:bodyPr/>
          <a:lstStyle/>
          <a:p>
            <a:fld id="{9E56B8DB-D9B4-43E0-AB9C-7E0AED9E9D95}"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59213"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013" y="6356350"/>
            <a:ext cx="2844800" cy="365125"/>
          </a:xfrm>
          <a:prstGeom prst="rect">
            <a:avLst/>
          </a:prstGeom>
        </p:spPr>
        <p:txBody>
          <a:bodyPr/>
          <a:lstStyle/>
          <a:p>
            <a:fld id="{0BAC1FE4-442C-4507-AD74-6B8DCF632677}" type="slidenum">
              <a:rPr lang="zh-CN" altLang="en-US" smtClean="0"/>
            </a:fld>
            <a:endParaRPr lang="zh-CN" altLang="en-US"/>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3" Type="http://schemas.openxmlformats.org/officeDocument/2006/relationships/theme" Target="../theme/theme3.xml"/><Relationship Id="rId12" Type="http://schemas.openxmlformats.org/officeDocument/2006/relationships/image" Target="../media/image1.jpe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矩形 14"/>
          <p:cNvSpPr/>
          <p:nvPr userDrawn="1"/>
        </p:nvSpPr>
        <p:spPr>
          <a:xfrm>
            <a:off x="199470" y="460230"/>
            <a:ext cx="3224014" cy="60359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9128" y="233118"/>
            <a:ext cx="3224014" cy="603594"/>
          </a:xfrm>
          <a:prstGeom prst="rect">
            <a:avLst/>
          </a:prstGeom>
          <a:solidFill>
            <a:srgbClr val="CC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26985" y="6741368"/>
            <a:ext cx="12217397" cy="116632"/>
          </a:xfrm>
          <a:prstGeom prst="rect">
            <a:avLst/>
          </a:prstGeom>
          <a:solidFill>
            <a:srgbClr val="CC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61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1000">
                                          <p:cBhvr additive="base">
                                            <p:cTn id="7" dur="750" fill="hold"/>
                                            <p:tgtEl>
                                              <p:spTgt spid="7"/>
                                            </p:tgtEl>
                                            <p:attrNameLst>
                                              <p:attrName>ppt_x</p:attrName>
                                            </p:attrNameLst>
                                          </p:cBhvr>
                                          <p:tavLst>
                                            <p:tav tm="0">
                                              <p:val>
                                                <p:strVal val="1+#ppt_w/2"/>
                                              </p:val>
                                            </p:tav>
                                            <p:tav tm="100000">
                                              <p:val>
                                                <p:strVal val="#ppt_x"/>
                                              </p:val>
                                            </p:tav>
                                          </p:tavLst>
                                        </p:anim>
                                        <p:anim calcmode="lin" valueType="num" p14:bounceEnd="61000">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61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61000">
                                          <p:cBhvr additive="base">
                                            <p:cTn id="11" dur="750" fill="hold"/>
                                            <p:tgtEl>
                                              <p:spTgt spid="15"/>
                                            </p:tgtEl>
                                            <p:attrNameLst>
                                              <p:attrName>ppt_x</p:attrName>
                                            </p:attrNameLst>
                                          </p:cBhvr>
                                          <p:tavLst>
                                            <p:tav tm="0">
                                              <p:val>
                                                <p:strVal val="0-#ppt_w/2"/>
                                              </p:val>
                                            </p:tav>
                                            <p:tav tm="100000">
                                              <p:val>
                                                <p:strVal val="#ppt_x"/>
                                              </p:val>
                                            </p:tav>
                                          </p:tavLst>
                                        </p:anim>
                                        <p:anim calcmode="lin" valueType="num" p14:bounceEnd="61000">
                                          <p:cBhvr additive="base">
                                            <p:cTn id="12" dur="75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0-#ppt_w/2"/>
                                              </p:val>
                                            </p:tav>
                                            <p:tav tm="100000">
                                              <p:val>
                                                <p:strVal val="#ppt_x"/>
                                              </p:val>
                                            </p:tav>
                                          </p:tavLst>
                                        </p:anim>
                                        <p:anim calcmode="lin" valueType="num">
                                          <p:cBhvr additive="base">
                                            <p:cTn id="12" dur="75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Lst>
      </p:timing>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5" descr="C:\Users\user\Desktop\改b.jp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795" y="-99391"/>
            <a:ext cx="12190413" cy="695569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9.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9.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9.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4.png"/><Relationship Id="rId7" Type="http://schemas.openxmlformats.org/officeDocument/2006/relationships/image" Target="../media/image19.png"/><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0" Type="http://schemas.openxmlformats.org/officeDocument/2006/relationships/notesSlide" Target="../notesSlides/notesSlide10.xml"/><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7.xml"/><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image" Target="../media/image20.jpe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24.jpeg"/><Relationship Id="rId6" Type="http://schemas.openxmlformats.org/officeDocument/2006/relationships/image" Target="../media/image4.png"/><Relationship Id="rId5" Type="http://schemas.openxmlformats.org/officeDocument/2006/relationships/image" Target="../media/image23.jpeg"/><Relationship Id="rId4" Type="http://schemas.openxmlformats.org/officeDocument/2006/relationships/image" Target="../media/image22.pn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9.xml"/><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26.svg"/><Relationship Id="rId1" Type="http://schemas.openxmlformats.org/officeDocument/2006/relationships/image" Target="../media/image25.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openxmlformats.org/officeDocument/2006/relationships/image" Target="../media/image29.jpeg"/><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9.xml"/><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8.xml"/><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KSO_Shape"/>
          <p:cNvSpPr/>
          <p:nvPr/>
        </p:nvSpPr>
        <p:spPr bwMode="auto">
          <a:xfrm flipH="1">
            <a:off x="1342678" y="2612757"/>
            <a:ext cx="11737304" cy="1824355"/>
          </a:xfrm>
          <a:custGeom>
            <a:avLst/>
            <a:gdLst>
              <a:gd name="T0" fmla="*/ 1630715 w 442"/>
              <a:gd name="T1" fmla="*/ 239911 h 96"/>
              <a:gd name="T2" fmla="*/ 1517471 w 442"/>
              <a:gd name="T3" fmla="*/ 367605 h 96"/>
              <a:gd name="T4" fmla="*/ 1166414 w 442"/>
              <a:gd name="T5" fmla="*/ 344388 h 96"/>
              <a:gd name="T6" fmla="*/ 1038071 w 442"/>
              <a:gd name="T7" fmla="*/ 344388 h 96"/>
              <a:gd name="T8" fmla="*/ 1068269 w 442"/>
              <a:gd name="T9" fmla="*/ 332780 h 96"/>
              <a:gd name="T10" fmla="*/ 890854 w 442"/>
              <a:gd name="T11" fmla="*/ 332780 h 96"/>
              <a:gd name="T12" fmla="*/ 751186 w 442"/>
              <a:gd name="T13" fmla="*/ 336649 h 96"/>
              <a:gd name="T14" fmla="*/ 637942 w 442"/>
              <a:gd name="T15" fmla="*/ 332780 h 96"/>
              <a:gd name="T16" fmla="*/ 135893 w 442"/>
              <a:gd name="T17" fmla="*/ 332780 h 96"/>
              <a:gd name="T18" fmla="*/ 279335 w 442"/>
              <a:gd name="T19" fmla="*/ 321171 h 96"/>
              <a:gd name="T20" fmla="*/ 430328 w 442"/>
              <a:gd name="T21" fmla="*/ 325041 h 96"/>
              <a:gd name="T22" fmla="*/ 513373 w 442"/>
              <a:gd name="T23" fmla="*/ 313432 h 96"/>
              <a:gd name="T24" fmla="*/ 237813 w 442"/>
              <a:gd name="T25" fmla="*/ 301823 h 96"/>
              <a:gd name="T26" fmla="*/ 434102 w 442"/>
              <a:gd name="T27" fmla="*/ 290215 h 96"/>
              <a:gd name="T28" fmla="*/ 434102 w 442"/>
              <a:gd name="T29" fmla="*/ 286345 h 96"/>
              <a:gd name="T30" fmla="*/ 332183 w 442"/>
              <a:gd name="T31" fmla="*/ 282476 h 96"/>
              <a:gd name="T32" fmla="*/ 513373 w 442"/>
              <a:gd name="T33" fmla="*/ 274737 h 96"/>
              <a:gd name="T34" fmla="*/ 475625 w 442"/>
              <a:gd name="T35" fmla="*/ 263128 h 96"/>
              <a:gd name="T36" fmla="*/ 237813 w 442"/>
              <a:gd name="T37" fmla="*/ 259259 h 96"/>
              <a:gd name="T38" fmla="*/ 211389 w 442"/>
              <a:gd name="T39" fmla="*/ 251520 h 96"/>
              <a:gd name="T40" fmla="*/ 135893 w 442"/>
              <a:gd name="T41" fmla="*/ 228302 h 96"/>
              <a:gd name="T42" fmla="*/ 105694 w 442"/>
              <a:gd name="T43" fmla="*/ 201216 h 96"/>
              <a:gd name="T44" fmla="*/ 305759 w 442"/>
              <a:gd name="T45" fmla="*/ 147042 h 96"/>
              <a:gd name="T46" fmla="*/ 162317 w 442"/>
              <a:gd name="T47" fmla="*/ 139303 h 96"/>
              <a:gd name="T48" fmla="*/ 475625 w 442"/>
              <a:gd name="T49" fmla="*/ 96738 h 96"/>
              <a:gd name="T50" fmla="*/ 275561 w 442"/>
              <a:gd name="T51" fmla="*/ 85130 h 96"/>
              <a:gd name="T52" fmla="*/ 736087 w 442"/>
              <a:gd name="T53" fmla="*/ 46434 h 96"/>
              <a:gd name="T54" fmla="*/ 1170189 w 442"/>
              <a:gd name="T55" fmla="*/ 34826 h 96"/>
              <a:gd name="T56" fmla="*/ 981449 w 442"/>
              <a:gd name="T57" fmla="*/ 23217 h 96"/>
              <a:gd name="T58" fmla="*/ 1041846 w 442"/>
              <a:gd name="T59" fmla="*/ 7739 h 96"/>
              <a:gd name="T60" fmla="*/ 1192838 w 442"/>
              <a:gd name="T61" fmla="*/ 11609 h 96"/>
              <a:gd name="T62" fmla="*/ 1041846 w 442"/>
              <a:gd name="T63" fmla="*/ 27087 h 96"/>
              <a:gd name="T64" fmla="*/ 551121 w 442"/>
              <a:gd name="T65" fmla="*/ 58043 h 96"/>
              <a:gd name="T66" fmla="*/ 343507 w 442"/>
              <a:gd name="T67" fmla="*/ 119955 h 96"/>
              <a:gd name="T68" fmla="*/ 173641 w 442"/>
              <a:gd name="T69" fmla="*/ 123825 h 96"/>
              <a:gd name="T70" fmla="*/ 196290 w 442"/>
              <a:gd name="T71" fmla="*/ 127695 h 96"/>
              <a:gd name="T72" fmla="*/ 203839 w 442"/>
              <a:gd name="T73" fmla="*/ 139303 h 96"/>
              <a:gd name="T74" fmla="*/ 354831 w 442"/>
              <a:gd name="T75" fmla="*/ 147042 h 96"/>
              <a:gd name="T76" fmla="*/ 324633 w 442"/>
              <a:gd name="T77" fmla="*/ 166390 h 96"/>
              <a:gd name="T78" fmla="*/ 230263 w 442"/>
              <a:gd name="T79" fmla="*/ 185738 h 96"/>
              <a:gd name="T80" fmla="*/ 222713 w 442"/>
              <a:gd name="T81" fmla="*/ 177998 h 96"/>
              <a:gd name="T82" fmla="*/ 1626940 w 442"/>
              <a:gd name="T83" fmla="*/ 177998 h 96"/>
              <a:gd name="T84" fmla="*/ 396354 w 442"/>
              <a:gd name="T85" fmla="*/ 205085 h 96"/>
              <a:gd name="T86" fmla="*/ 335957 w 442"/>
              <a:gd name="T87" fmla="*/ 216694 h 96"/>
              <a:gd name="T88" fmla="*/ 192515 w 442"/>
              <a:gd name="T89" fmla="*/ 232172 h 96"/>
              <a:gd name="T90" fmla="*/ 388805 w 442"/>
              <a:gd name="T91" fmla="*/ 228302 h 96"/>
              <a:gd name="T92" fmla="*/ 494499 w 442"/>
              <a:gd name="T93" fmla="*/ 220563 h 96"/>
              <a:gd name="T94" fmla="*/ 619068 w 442"/>
              <a:gd name="T95" fmla="*/ 216694 h 96"/>
              <a:gd name="T96" fmla="*/ 456751 w 442"/>
              <a:gd name="T97" fmla="*/ 212824 h 96"/>
              <a:gd name="T98" fmla="*/ 222713 w 442"/>
              <a:gd name="T99" fmla="*/ 208955 h 96"/>
              <a:gd name="T100" fmla="*/ 188740 w 442"/>
              <a:gd name="T101" fmla="*/ 216694 h 96"/>
              <a:gd name="T102" fmla="*/ 754961 w 442"/>
              <a:gd name="T103" fmla="*/ 212824 h 96"/>
              <a:gd name="T104" fmla="*/ 539797 w 442"/>
              <a:gd name="T105" fmla="*/ 232172 h 96"/>
              <a:gd name="T106" fmla="*/ 573770 w 442"/>
              <a:gd name="T107" fmla="*/ 220563 h 96"/>
              <a:gd name="T108" fmla="*/ 596419 w 442"/>
              <a:gd name="T109" fmla="*/ 228302 h 96"/>
              <a:gd name="T110" fmla="*/ 37748 w 442"/>
              <a:gd name="T111" fmla="*/ 251520 h 96"/>
              <a:gd name="T112" fmla="*/ 558671 w 442"/>
              <a:gd name="T113" fmla="*/ 282476 h 96"/>
              <a:gd name="T114" fmla="*/ 381255 w 442"/>
              <a:gd name="T115" fmla="*/ 301823 h 96"/>
              <a:gd name="T116" fmla="*/ 577545 w 442"/>
              <a:gd name="T117" fmla="*/ 317302 h 96"/>
              <a:gd name="T118" fmla="*/ 800258 w 442"/>
              <a:gd name="T119" fmla="*/ 321171 h 96"/>
              <a:gd name="T120" fmla="*/ 320858 w 442"/>
              <a:gd name="T121" fmla="*/ 328910 h 96"/>
              <a:gd name="T122" fmla="*/ 664365 w 442"/>
              <a:gd name="T123" fmla="*/ 328910 h 96"/>
              <a:gd name="T124" fmla="*/ 1121117 w 442"/>
              <a:gd name="T125" fmla="*/ 336649 h 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42" h="96">
                <a:moveTo>
                  <a:pt x="348" y="6"/>
                </a:moveTo>
                <a:cubicBezTo>
                  <a:pt x="349" y="5"/>
                  <a:pt x="348" y="5"/>
                  <a:pt x="348" y="5"/>
                </a:cubicBezTo>
                <a:cubicBezTo>
                  <a:pt x="354" y="5"/>
                  <a:pt x="362" y="5"/>
                  <a:pt x="366" y="7"/>
                </a:cubicBezTo>
                <a:cubicBezTo>
                  <a:pt x="367" y="8"/>
                  <a:pt x="367" y="7"/>
                  <a:pt x="367" y="7"/>
                </a:cubicBezTo>
                <a:cubicBezTo>
                  <a:pt x="368" y="7"/>
                  <a:pt x="370" y="7"/>
                  <a:pt x="370" y="8"/>
                </a:cubicBezTo>
                <a:cubicBezTo>
                  <a:pt x="371" y="8"/>
                  <a:pt x="371" y="7"/>
                  <a:pt x="372" y="7"/>
                </a:cubicBezTo>
                <a:cubicBezTo>
                  <a:pt x="373" y="8"/>
                  <a:pt x="373" y="8"/>
                  <a:pt x="374" y="7"/>
                </a:cubicBezTo>
                <a:cubicBezTo>
                  <a:pt x="378" y="7"/>
                  <a:pt x="384" y="9"/>
                  <a:pt x="388" y="9"/>
                </a:cubicBezTo>
                <a:cubicBezTo>
                  <a:pt x="400" y="10"/>
                  <a:pt x="412" y="10"/>
                  <a:pt x="422" y="13"/>
                </a:cubicBezTo>
                <a:cubicBezTo>
                  <a:pt x="422" y="14"/>
                  <a:pt x="421" y="15"/>
                  <a:pt x="421" y="16"/>
                </a:cubicBezTo>
                <a:cubicBezTo>
                  <a:pt x="421" y="17"/>
                  <a:pt x="422" y="17"/>
                  <a:pt x="423" y="16"/>
                </a:cubicBezTo>
                <a:cubicBezTo>
                  <a:pt x="422" y="18"/>
                  <a:pt x="424" y="19"/>
                  <a:pt x="422" y="21"/>
                </a:cubicBezTo>
                <a:cubicBezTo>
                  <a:pt x="423" y="22"/>
                  <a:pt x="426" y="22"/>
                  <a:pt x="428" y="22"/>
                </a:cubicBezTo>
                <a:cubicBezTo>
                  <a:pt x="428" y="23"/>
                  <a:pt x="428" y="23"/>
                  <a:pt x="427" y="23"/>
                </a:cubicBezTo>
                <a:cubicBezTo>
                  <a:pt x="428" y="24"/>
                  <a:pt x="429" y="24"/>
                  <a:pt x="430" y="24"/>
                </a:cubicBezTo>
                <a:cubicBezTo>
                  <a:pt x="429" y="26"/>
                  <a:pt x="430" y="26"/>
                  <a:pt x="431" y="26"/>
                </a:cubicBezTo>
                <a:cubicBezTo>
                  <a:pt x="431" y="27"/>
                  <a:pt x="431" y="27"/>
                  <a:pt x="432" y="27"/>
                </a:cubicBezTo>
                <a:cubicBezTo>
                  <a:pt x="432" y="28"/>
                  <a:pt x="431" y="28"/>
                  <a:pt x="431" y="29"/>
                </a:cubicBezTo>
                <a:cubicBezTo>
                  <a:pt x="431" y="30"/>
                  <a:pt x="432" y="30"/>
                  <a:pt x="433" y="31"/>
                </a:cubicBezTo>
                <a:cubicBezTo>
                  <a:pt x="432" y="32"/>
                  <a:pt x="433" y="32"/>
                  <a:pt x="434" y="33"/>
                </a:cubicBezTo>
                <a:cubicBezTo>
                  <a:pt x="431" y="35"/>
                  <a:pt x="435" y="37"/>
                  <a:pt x="436" y="38"/>
                </a:cubicBezTo>
                <a:cubicBezTo>
                  <a:pt x="437" y="40"/>
                  <a:pt x="435" y="41"/>
                  <a:pt x="435" y="43"/>
                </a:cubicBezTo>
                <a:cubicBezTo>
                  <a:pt x="435" y="46"/>
                  <a:pt x="438" y="46"/>
                  <a:pt x="439" y="49"/>
                </a:cubicBezTo>
                <a:cubicBezTo>
                  <a:pt x="437" y="49"/>
                  <a:pt x="439" y="52"/>
                  <a:pt x="436" y="52"/>
                </a:cubicBezTo>
                <a:cubicBezTo>
                  <a:pt x="436" y="54"/>
                  <a:pt x="437" y="54"/>
                  <a:pt x="436" y="56"/>
                </a:cubicBezTo>
                <a:cubicBezTo>
                  <a:pt x="433" y="55"/>
                  <a:pt x="433" y="60"/>
                  <a:pt x="432" y="62"/>
                </a:cubicBezTo>
                <a:cubicBezTo>
                  <a:pt x="430" y="61"/>
                  <a:pt x="429" y="62"/>
                  <a:pt x="428" y="62"/>
                </a:cubicBezTo>
                <a:cubicBezTo>
                  <a:pt x="428" y="67"/>
                  <a:pt x="433" y="68"/>
                  <a:pt x="437" y="66"/>
                </a:cubicBezTo>
                <a:cubicBezTo>
                  <a:pt x="437" y="65"/>
                  <a:pt x="437" y="64"/>
                  <a:pt x="437" y="64"/>
                </a:cubicBezTo>
                <a:cubicBezTo>
                  <a:pt x="437" y="63"/>
                  <a:pt x="438" y="65"/>
                  <a:pt x="438" y="65"/>
                </a:cubicBezTo>
                <a:cubicBezTo>
                  <a:pt x="438" y="67"/>
                  <a:pt x="441" y="68"/>
                  <a:pt x="441" y="70"/>
                </a:cubicBezTo>
                <a:cubicBezTo>
                  <a:pt x="441" y="70"/>
                  <a:pt x="440" y="71"/>
                  <a:pt x="441" y="71"/>
                </a:cubicBezTo>
                <a:cubicBezTo>
                  <a:pt x="441" y="72"/>
                  <a:pt x="441" y="73"/>
                  <a:pt x="439" y="74"/>
                </a:cubicBezTo>
                <a:cubicBezTo>
                  <a:pt x="440" y="74"/>
                  <a:pt x="441" y="75"/>
                  <a:pt x="441" y="76"/>
                </a:cubicBezTo>
                <a:cubicBezTo>
                  <a:pt x="440" y="76"/>
                  <a:pt x="441" y="78"/>
                  <a:pt x="442" y="78"/>
                </a:cubicBezTo>
                <a:cubicBezTo>
                  <a:pt x="440" y="78"/>
                  <a:pt x="441" y="79"/>
                  <a:pt x="439" y="79"/>
                </a:cubicBezTo>
                <a:cubicBezTo>
                  <a:pt x="439" y="80"/>
                  <a:pt x="440" y="80"/>
                  <a:pt x="440" y="81"/>
                </a:cubicBezTo>
                <a:cubicBezTo>
                  <a:pt x="439" y="81"/>
                  <a:pt x="439" y="81"/>
                  <a:pt x="439" y="82"/>
                </a:cubicBezTo>
                <a:cubicBezTo>
                  <a:pt x="439" y="82"/>
                  <a:pt x="440" y="82"/>
                  <a:pt x="441" y="83"/>
                </a:cubicBezTo>
                <a:cubicBezTo>
                  <a:pt x="440" y="84"/>
                  <a:pt x="437" y="82"/>
                  <a:pt x="437" y="85"/>
                </a:cubicBezTo>
                <a:cubicBezTo>
                  <a:pt x="437" y="85"/>
                  <a:pt x="439" y="85"/>
                  <a:pt x="439" y="85"/>
                </a:cubicBezTo>
                <a:cubicBezTo>
                  <a:pt x="439" y="86"/>
                  <a:pt x="438" y="87"/>
                  <a:pt x="438" y="87"/>
                </a:cubicBezTo>
                <a:cubicBezTo>
                  <a:pt x="438" y="88"/>
                  <a:pt x="437" y="87"/>
                  <a:pt x="437" y="88"/>
                </a:cubicBezTo>
                <a:cubicBezTo>
                  <a:pt x="437" y="88"/>
                  <a:pt x="437" y="88"/>
                  <a:pt x="438" y="88"/>
                </a:cubicBezTo>
                <a:cubicBezTo>
                  <a:pt x="437" y="89"/>
                  <a:pt x="435" y="89"/>
                  <a:pt x="434" y="89"/>
                </a:cubicBezTo>
                <a:cubicBezTo>
                  <a:pt x="434" y="90"/>
                  <a:pt x="435" y="90"/>
                  <a:pt x="435" y="90"/>
                </a:cubicBezTo>
                <a:cubicBezTo>
                  <a:pt x="434" y="92"/>
                  <a:pt x="433" y="93"/>
                  <a:pt x="432" y="94"/>
                </a:cubicBezTo>
                <a:cubicBezTo>
                  <a:pt x="431" y="95"/>
                  <a:pt x="433" y="94"/>
                  <a:pt x="433" y="95"/>
                </a:cubicBezTo>
                <a:cubicBezTo>
                  <a:pt x="424" y="95"/>
                  <a:pt x="416" y="96"/>
                  <a:pt x="409" y="94"/>
                </a:cubicBezTo>
                <a:cubicBezTo>
                  <a:pt x="408" y="95"/>
                  <a:pt x="407" y="95"/>
                  <a:pt x="405" y="95"/>
                </a:cubicBezTo>
                <a:cubicBezTo>
                  <a:pt x="405" y="95"/>
                  <a:pt x="406" y="95"/>
                  <a:pt x="406" y="94"/>
                </a:cubicBezTo>
                <a:cubicBezTo>
                  <a:pt x="405" y="95"/>
                  <a:pt x="404" y="95"/>
                  <a:pt x="402" y="95"/>
                </a:cubicBezTo>
                <a:cubicBezTo>
                  <a:pt x="402" y="93"/>
                  <a:pt x="397" y="94"/>
                  <a:pt x="395" y="93"/>
                </a:cubicBezTo>
                <a:cubicBezTo>
                  <a:pt x="396" y="93"/>
                  <a:pt x="397" y="93"/>
                  <a:pt x="397" y="93"/>
                </a:cubicBezTo>
                <a:cubicBezTo>
                  <a:pt x="398" y="92"/>
                  <a:pt x="395" y="93"/>
                  <a:pt x="396" y="92"/>
                </a:cubicBezTo>
                <a:cubicBezTo>
                  <a:pt x="397" y="92"/>
                  <a:pt x="397" y="92"/>
                  <a:pt x="398" y="92"/>
                </a:cubicBezTo>
                <a:cubicBezTo>
                  <a:pt x="382" y="91"/>
                  <a:pt x="366" y="90"/>
                  <a:pt x="351" y="89"/>
                </a:cubicBezTo>
                <a:cubicBezTo>
                  <a:pt x="354" y="91"/>
                  <a:pt x="355" y="89"/>
                  <a:pt x="357" y="91"/>
                </a:cubicBezTo>
                <a:cubicBezTo>
                  <a:pt x="358" y="90"/>
                  <a:pt x="359" y="90"/>
                  <a:pt x="361" y="91"/>
                </a:cubicBezTo>
                <a:cubicBezTo>
                  <a:pt x="355" y="91"/>
                  <a:pt x="350" y="90"/>
                  <a:pt x="346" y="90"/>
                </a:cubicBezTo>
                <a:cubicBezTo>
                  <a:pt x="347" y="90"/>
                  <a:pt x="347" y="90"/>
                  <a:pt x="347" y="90"/>
                </a:cubicBezTo>
                <a:cubicBezTo>
                  <a:pt x="346" y="89"/>
                  <a:pt x="346" y="90"/>
                  <a:pt x="345" y="90"/>
                </a:cubicBezTo>
                <a:cubicBezTo>
                  <a:pt x="345" y="90"/>
                  <a:pt x="346" y="90"/>
                  <a:pt x="345" y="89"/>
                </a:cubicBezTo>
                <a:cubicBezTo>
                  <a:pt x="342" y="89"/>
                  <a:pt x="341" y="88"/>
                  <a:pt x="338" y="88"/>
                </a:cubicBezTo>
                <a:cubicBezTo>
                  <a:pt x="338" y="88"/>
                  <a:pt x="338" y="88"/>
                  <a:pt x="338" y="88"/>
                </a:cubicBezTo>
                <a:cubicBezTo>
                  <a:pt x="337" y="88"/>
                  <a:pt x="335" y="87"/>
                  <a:pt x="336" y="88"/>
                </a:cubicBezTo>
                <a:cubicBezTo>
                  <a:pt x="335" y="87"/>
                  <a:pt x="334" y="87"/>
                  <a:pt x="333" y="88"/>
                </a:cubicBezTo>
                <a:cubicBezTo>
                  <a:pt x="333" y="88"/>
                  <a:pt x="332" y="88"/>
                  <a:pt x="332" y="87"/>
                </a:cubicBezTo>
                <a:cubicBezTo>
                  <a:pt x="331" y="88"/>
                  <a:pt x="330" y="87"/>
                  <a:pt x="329" y="88"/>
                </a:cubicBezTo>
                <a:cubicBezTo>
                  <a:pt x="328" y="88"/>
                  <a:pt x="329" y="88"/>
                  <a:pt x="329" y="87"/>
                </a:cubicBezTo>
                <a:cubicBezTo>
                  <a:pt x="328" y="87"/>
                  <a:pt x="328" y="88"/>
                  <a:pt x="328" y="88"/>
                </a:cubicBezTo>
                <a:cubicBezTo>
                  <a:pt x="329" y="89"/>
                  <a:pt x="326" y="87"/>
                  <a:pt x="325" y="88"/>
                </a:cubicBezTo>
                <a:cubicBezTo>
                  <a:pt x="325" y="88"/>
                  <a:pt x="324" y="87"/>
                  <a:pt x="325" y="87"/>
                </a:cubicBezTo>
                <a:cubicBezTo>
                  <a:pt x="324" y="87"/>
                  <a:pt x="323" y="88"/>
                  <a:pt x="324" y="88"/>
                </a:cubicBezTo>
                <a:cubicBezTo>
                  <a:pt x="320" y="87"/>
                  <a:pt x="312" y="87"/>
                  <a:pt x="308" y="88"/>
                </a:cubicBezTo>
                <a:cubicBezTo>
                  <a:pt x="307" y="86"/>
                  <a:pt x="305" y="88"/>
                  <a:pt x="304" y="87"/>
                </a:cubicBezTo>
                <a:cubicBezTo>
                  <a:pt x="304" y="88"/>
                  <a:pt x="303" y="88"/>
                  <a:pt x="303" y="88"/>
                </a:cubicBezTo>
                <a:cubicBezTo>
                  <a:pt x="304" y="89"/>
                  <a:pt x="308" y="87"/>
                  <a:pt x="309" y="89"/>
                </a:cubicBezTo>
                <a:cubicBezTo>
                  <a:pt x="312" y="87"/>
                  <a:pt x="318" y="89"/>
                  <a:pt x="321" y="88"/>
                </a:cubicBezTo>
                <a:cubicBezTo>
                  <a:pt x="323" y="89"/>
                  <a:pt x="319" y="90"/>
                  <a:pt x="319" y="89"/>
                </a:cubicBezTo>
                <a:cubicBezTo>
                  <a:pt x="318" y="89"/>
                  <a:pt x="318" y="89"/>
                  <a:pt x="316" y="89"/>
                </a:cubicBezTo>
                <a:cubicBezTo>
                  <a:pt x="316" y="90"/>
                  <a:pt x="317" y="89"/>
                  <a:pt x="317" y="90"/>
                </a:cubicBezTo>
                <a:cubicBezTo>
                  <a:pt x="317" y="90"/>
                  <a:pt x="316" y="89"/>
                  <a:pt x="314" y="90"/>
                </a:cubicBezTo>
                <a:cubicBezTo>
                  <a:pt x="314" y="90"/>
                  <a:pt x="315" y="90"/>
                  <a:pt x="315" y="90"/>
                </a:cubicBezTo>
                <a:cubicBezTo>
                  <a:pt x="311" y="88"/>
                  <a:pt x="309" y="90"/>
                  <a:pt x="305" y="89"/>
                </a:cubicBezTo>
                <a:cubicBezTo>
                  <a:pt x="305" y="90"/>
                  <a:pt x="305" y="90"/>
                  <a:pt x="305" y="90"/>
                </a:cubicBezTo>
                <a:cubicBezTo>
                  <a:pt x="306" y="90"/>
                  <a:pt x="304" y="90"/>
                  <a:pt x="304" y="90"/>
                </a:cubicBezTo>
                <a:cubicBezTo>
                  <a:pt x="305" y="88"/>
                  <a:pt x="302" y="90"/>
                  <a:pt x="299" y="89"/>
                </a:cubicBezTo>
                <a:cubicBezTo>
                  <a:pt x="300" y="90"/>
                  <a:pt x="300" y="90"/>
                  <a:pt x="298" y="90"/>
                </a:cubicBezTo>
                <a:cubicBezTo>
                  <a:pt x="299" y="90"/>
                  <a:pt x="299" y="90"/>
                  <a:pt x="299" y="89"/>
                </a:cubicBezTo>
                <a:cubicBezTo>
                  <a:pt x="296" y="89"/>
                  <a:pt x="292" y="89"/>
                  <a:pt x="288" y="89"/>
                </a:cubicBezTo>
                <a:cubicBezTo>
                  <a:pt x="289" y="88"/>
                  <a:pt x="288" y="88"/>
                  <a:pt x="290" y="88"/>
                </a:cubicBezTo>
                <a:cubicBezTo>
                  <a:pt x="288" y="87"/>
                  <a:pt x="286" y="90"/>
                  <a:pt x="283" y="89"/>
                </a:cubicBezTo>
                <a:cubicBezTo>
                  <a:pt x="282" y="89"/>
                  <a:pt x="284" y="89"/>
                  <a:pt x="285" y="89"/>
                </a:cubicBezTo>
                <a:cubicBezTo>
                  <a:pt x="285" y="88"/>
                  <a:pt x="285" y="88"/>
                  <a:pt x="284" y="88"/>
                </a:cubicBezTo>
                <a:cubicBezTo>
                  <a:pt x="284" y="88"/>
                  <a:pt x="285" y="89"/>
                  <a:pt x="283" y="89"/>
                </a:cubicBezTo>
                <a:cubicBezTo>
                  <a:pt x="284" y="88"/>
                  <a:pt x="282" y="88"/>
                  <a:pt x="281" y="88"/>
                </a:cubicBezTo>
                <a:cubicBezTo>
                  <a:pt x="281" y="89"/>
                  <a:pt x="282" y="88"/>
                  <a:pt x="283" y="88"/>
                </a:cubicBezTo>
                <a:cubicBezTo>
                  <a:pt x="283" y="89"/>
                  <a:pt x="281" y="89"/>
                  <a:pt x="281" y="89"/>
                </a:cubicBezTo>
                <a:cubicBezTo>
                  <a:pt x="279" y="89"/>
                  <a:pt x="279" y="89"/>
                  <a:pt x="279" y="89"/>
                </a:cubicBezTo>
                <a:cubicBezTo>
                  <a:pt x="279" y="88"/>
                  <a:pt x="280" y="89"/>
                  <a:pt x="280" y="88"/>
                </a:cubicBezTo>
                <a:cubicBezTo>
                  <a:pt x="279" y="87"/>
                  <a:pt x="279" y="88"/>
                  <a:pt x="277" y="88"/>
                </a:cubicBezTo>
                <a:cubicBezTo>
                  <a:pt x="279" y="89"/>
                  <a:pt x="277" y="89"/>
                  <a:pt x="277" y="88"/>
                </a:cubicBezTo>
                <a:cubicBezTo>
                  <a:pt x="277" y="88"/>
                  <a:pt x="276" y="89"/>
                  <a:pt x="275" y="89"/>
                </a:cubicBezTo>
                <a:cubicBezTo>
                  <a:pt x="275" y="88"/>
                  <a:pt x="275" y="89"/>
                  <a:pt x="275" y="88"/>
                </a:cubicBezTo>
                <a:cubicBezTo>
                  <a:pt x="275" y="88"/>
                  <a:pt x="274" y="89"/>
                  <a:pt x="274" y="89"/>
                </a:cubicBezTo>
                <a:cubicBezTo>
                  <a:pt x="273" y="89"/>
                  <a:pt x="274" y="89"/>
                  <a:pt x="274" y="88"/>
                </a:cubicBezTo>
                <a:cubicBezTo>
                  <a:pt x="272" y="88"/>
                  <a:pt x="268" y="88"/>
                  <a:pt x="265" y="88"/>
                </a:cubicBezTo>
                <a:cubicBezTo>
                  <a:pt x="265" y="89"/>
                  <a:pt x="265" y="89"/>
                  <a:pt x="266" y="89"/>
                </a:cubicBezTo>
                <a:cubicBezTo>
                  <a:pt x="265" y="90"/>
                  <a:pt x="265" y="88"/>
                  <a:pt x="264" y="88"/>
                </a:cubicBezTo>
                <a:cubicBezTo>
                  <a:pt x="264" y="88"/>
                  <a:pt x="265" y="89"/>
                  <a:pt x="264" y="89"/>
                </a:cubicBezTo>
                <a:cubicBezTo>
                  <a:pt x="262" y="89"/>
                  <a:pt x="265" y="89"/>
                  <a:pt x="264" y="88"/>
                </a:cubicBezTo>
                <a:cubicBezTo>
                  <a:pt x="263" y="89"/>
                  <a:pt x="261" y="88"/>
                  <a:pt x="261" y="89"/>
                </a:cubicBezTo>
                <a:cubicBezTo>
                  <a:pt x="260" y="89"/>
                  <a:pt x="261" y="89"/>
                  <a:pt x="261" y="88"/>
                </a:cubicBezTo>
                <a:cubicBezTo>
                  <a:pt x="259" y="89"/>
                  <a:pt x="259" y="88"/>
                  <a:pt x="257" y="88"/>
                </a:cubicBezTo>
                <a:cubicBezTo>
                  <a:pt x="257" y="89"/>
                  <a:pt x="257" y="89"/>
                  <a:pt x="256" y="89"/>
                </a:cubicBezTo>
                <a:cubicBezTo>
                  <a:pt x="256" y="89"/>
                  <a:pt x="257" y="88"/>
                  <a:pt x="256" y="88"/>
                </a:cubicBezTo>
                <a:cubicBezTo>
                  <a:pt x="255" y="88"/>
                  <a:pt x="255" y="89"/>
                  <a:pt x="253" y="88"/>
                </a:cubicBezTo>
                <a:cubicBezTo>
                  <a:pt x="253" y="88"/>
                  <a:pt x="253" y="89"/>
                  <a:pt x="254" y="89"/>
                </a:cubicBezTo>
                <a:cubicBezTo>
                  <a:pt x="254" y="89"/>
                  <a:pt x="252" y="89"/>
                  <a:pt x="253" y="88"/>
                </a:cubicBezTo>
                <a:cubicBezTo>
                  <a:pt x="251" y="88"/>
                  <a:pt x="252" y="89"/>
                  <a:pt x="250" y="89"/>
                </a:cubicBezTo>
                <a:cubicBezTo>
                  <a:pt x="249" y="89"/>
                  <a:pt x="251" y="90"/>
                  <a:pt x="250" y="89"/>
                </a:cubicBezTo>
                <a:cubicBezTo>
                  <a:pt x="250" y="88"/>
                  <a:pt x="248" y="88"/>
                  <a:pt x="248" y="89"/>
                </a:cubicBezTo>
                <a:cubicBezTo>
                  <a:pt x="248" y="89"/>
                  <a:pt x="248" y="89"/>
                  <a:pt x="247" y="88"/>
                </a:cubicBezTo>
                <a:cubicBezTo>
                  <a:pt x="246" y="88"/>
                  <a:pt x="247" y="90"/>
                  <a:pt x="246" y="89"/>
                </a:cubicBezTo>
                <a:cubicBezTo>
                  <a:pt x="246" y="89"/>
                  <a:pt x="247" y="89"/>
                  <a:pt x="247" y="89"/>
                </a:cubicBezTo>
                <a:cubicBezTo>
                  <a:pt x="245" y="89"/>
                  <a:pt x="243" y="88"/>
                  <a:pt x="243" y="89"/>
                </a:cubicBezTo>
                <a:cubicBezTo>
                  <a:pt x="242" y="90"/>
                  <a:pt x="242" y="88"/>
                  <a:pt x="241" y="88"/>
                </a:cubicBezTo>
                <a:cubicBezTo>
                  <a:pt x="249" y="88"/>
                  <a:pt x="256" y="87"/>
                  <a:pt x="264" y="87"/>
                </a:cubicBezTo>
                <a:cubicBezTo>
                  <a:pt x="271" y="87"/>
                  <a:pt x="278" y="88"/>
                  <a:pt x="283" y="86"/>
                </a:cubicBezTo>
                <a:cubicBezTo>
                  <a:pt x="283" y="86"/>
                  <a:pt x="281" y="87"/>
                  <a:pt x="281" y="86"/>
                </a:cubicBezTo>
                <a:cubicBezTo>
                  <a:pt x="280" y="86"/>
                  <a:pt x="279" y="87"/>
                  <a:pt x="278" y="85"/>
                </a:cubicBezTo>
                <a:cubicBezTo>
                  <a:pt x="278" y="86"/>
                  <a:pt x="278" y="86"/>
                  <a:pt x="278" y="86"/>
                </a:cubicBezTo>
                <a:cubicBezTo>
                  <a:pt x="277" y="86"/>
                  <a:pt x="274" y="87"/>
                  <a:pt x="275" y="85"/>
                </a:cubicBezTo>
                <a:cubicBezTo>
                  <a:pt x="274" y="86"/>
                  <a:pt x="273" y="86"/>
                  <a:pt x="271" y="86"/>
                </a:cubicBezTo>
                <a:cubicBezTo>
                  <a:pt x="271" y="85"/>
                  <a:pt x="272" y="86"/>
                  <a:pt x="272" y="86"/>
                </a:cubicBezTo>
                <a:cubicBezTo>
                  <a:pt x="272" y="85"/>
                  <a:pt x="270" y="86"/>
                  <a:pt x="270" y="85"/>
                </a:cubicBezTo>
                <a:cubicBezTo>
                  <a:pt x="271" y="86"/>
                  <a:pt x="269" y="86"/>
                  <a:pt x="269" y="86"/>
                </a:cubicBezTo>
                <a:cubicBezTo>
                  <a:pt x="268" y="86"/>
                  <a:pt x="268" y="85"/>
                  <a:pt x="267" y="86"/>
                </a:cubicBezTo>
                <a:cubicBezTo>
                  <a:pt x="268" y="86"/>
                  <a:pt x="264" y="87"/>
                  <a:pt x="263" y="85"/>
                </a:cubicBezTo>
                <a:cubicBezTo>
                  <a:pt x="262" y="85"/>
                  <a:pt x="263" y="86"/>
                  <a:pt x="262" y="86"/>
                </a:cubicBezTo>
                <a:cubicBezTo>
                  <a:pt x="260" y="84"/>
                  <a:pt x="258" y="87"/>
                  <a:pt x="255" y="86"/>
                </a:cubicBezTo>
                <a:cubicBezTo>
                  <a:pt x="255" y="86"/>
                  <a:pt x="255" y="86"/>
                  <a:pt x="256" y="86"/>
                </a:cubicBezTo>
                <a:cubicBezTo>
                  <a:pt x="255" y="87"/>
                  <a:pt x="255" y="86"/>
                  <a:pt x="253" y="86"/>
                </a:cubicBezTo>
                <a:cubicBezTo>
                  <a:pt x="253" y="87"/>
                  <a:pt x="252" y="86"/>
                  <a:pt x="252" y="86"/>
                </a:cubicBezTo>
                <a:cubicBezTo>
                  <a:pt x="251" y="86"/>
                  <a:pt x="252" y="86"/>
                  <a:pt x="252" y="86"/>
                </a:cubicBezTo>
                <a:cubicBezTo>
                  <a:pt x="251" y="86"/>
                  <a:pt x="251" y="86"/>
                  <a:pt x="250" y="86"/>
                </a:cubicBezTo>
                <a:cubicBezTo>
                  <a:pt x="251" y="86"/>
                  <a:pt x="251" y="86"/>
                  <a:pt x="251" y="86"/>
                </a:cubicBezTo>
                <a:cubicBezTo>
                  <a:pt x="248" y="86"/>
                  <a:pt x="246" y="87"/>
                  <a:pt x="242" y="86"/>
                </a:cubicBezTo>
                <a:cubicBezTo>
                  <a:pt x="243" y="86"/>
                  <a:pt x="243" y="86"/>
                  <a:pt x="243" y="86"/>
                </a:cubicBezTo>
                <a:cubicBezTo>
                  <a:pt x="242" y="87"/>
                  <a:pt x="242" y="87"/>
                  <a:pt x="242" y="86"/>
                </a:cubicBezTo>
                <a:cubicBezTo>
                  <a:pt x="241" y="86"/>
                  <a:pt x="240" y="86"/>
                  <a:pt x="240" y="87"/>
                </a:cubicBezTo>
                <a:cubicBezTo>
                  <a:pt x="239" y="87"/>
                  <a:pt x="239" y="85"/>
                  <a:pt x="238" y="86"/>
                </a:cubicBezTo>
                <a:cubicBezTo>
                  <a:pt x="238" y="87"/>
                  <a:pt x="239" y="86"/>
                  <a:pt x="239" y="86"/>
                </a:cubicBezTo>
                <a:cubicBezTo>
                  <a:pt x="239" y="87"/>
                  <a:pt x="236" y="87"/>
                  <a:pt x="238" y="86"/>
                </a:cubicBezTo>
                <a:cubicBezTo>
                  <a:pt x="237" y="86"/>
                  <a:pt x="237" y="86"/>
                  <a:pt x="236" y="86"/>
                </a:cubicBezTo>
                <a:cubicBezTo>
                  <a:pt x="236" y="87"/>
                  <a:pt x="237" y="86"/>
                  <a:pt x="237" y="87"/>
                </a:cubicBezTo>
                <a:cubicBezTo>
                  <a:pt x="236" y="87"/>
                  <a:pt x="236" y="87"/>
                  <a:pt x="235" y="86"/>
                </a:cubicBezTo>
                <a:cubicBezTo>
                  <a:pt x="235" y="87"/>
                  <a:pt x="234" y="86"/>
                  <a:pt x="233" y="87"/>
                </a:cubicBezTo>
                <a:cubicBezTo>
                  <a:pt x="233" y="86"/>
                  <a:pt x="233" y="87"/>
                  <a:pt x="233" y="86"/>
                </a:cubicBezTo>
                <a:cubicBezTo>
                  <a:pt x="232" y="86"/>
                  <a:pt x="231" y="86"/>
                  <a:pt x="229" y="86"/>
                </a:cubicBezTo>
                <a:cubicBezTo>
                  <a:pt x="230" y="87"/>
                  <a:pt x="229" y="88"/>
                  <a:pt x="228" y="86"/>
                </a:cubicBezTo>
                <a:cubicBezTo>
                  <a:pt x="227" y="87"/>
                  <a:pt x="227" y="86"/>
                  <a:pt x="226" y="86"/>
                </a:cubicBezTo>
                <a:cubicBezTo>
                  <a:pt x="226" y="87"/>
                  <a:pt x="226" y="87"/>
                  <a:pt x="226" y="87"/>
                </a:cubicBezTo>
                <a:cubicBezTo>
                  <a:pt x="226" y="87"/>
                  <a:pt x="225" y="87"/>
                  <a:pt x="225" y="86"/>
                </a:cubicBezTo>
                <a:cubicBezTo>
                  <a:pt x="221" y="86"/>
                  <a:pt x="218" y="86"/>
                  <a:pt x="215" y="86"/>
                </a:cubicBezTo>
                <a:cubicBezTo>
                  <a:pt x="214" y="86"/>
                  <a:pt x="216" y="86"/>
                  <a:pt x="215" y="85"/>
                </a:cubicBezTo>
                <a:cubicBezTo>
                  <a:pt x="213" y="88"/>
                  <a:pt x="210" y="86"/>
                  <a:pt x="208" y="87"/>
                </a:cubicBezTo>
                <a:cubicBezTo>
                  <a:pt x="207" y="86"/>
                  <a:pt x="206" y="88"/>
                  <a:pt x="205" y="87"/>
                </a:cubicBezTo>
                <a:cubicBezTo>
                  <a:pt x="204" y="86"/>
                  <a:pt x="206" y="87"/>
                  <a:pt x="206" y="87"/>
                </a:cubicBezTo>
                <a:cubicBezTo>
                  <a:pt x="205" y="86"/>
                  <a:pt x="204" y="87"/>
                  <a:pt x="203" y="86"/>
                </a:cubicBezTo>
                <a:cubicBezTo>
                  <a:pt x="203" y="86"/>
                  <a:pt x="203" y="87"/>
                  <a:pt x="204" y="87"/>
                </a:cubicBezTo>
                <a:cubicBezTo>
                  <a:pt x="203" y="88"/>
                  <a:pt x="202" y="87"/>
                  <a:pt x="202" y="88"/>
                </a:cubicBezTo>
                <a:cubicBezTo>
                  <a:pt x="202" y="87"/>
                  <a:pt x="201" y="87"/>
                  <a:pt x="203" y="87"/>
                </a:cubicBezTo>
                <a:cubicBezTo>
                  <a:pt x="203" y="86"/>
                  <a:pt x="202" y="87"/>
                  <a:pt x="201" y="86"/>
                </a:cubicBezTo>
                <a:cubicBezTo>
                  <a:pt x="201" y="87"/>
                  <a:pt x="202" y="87"/>
                  <a:pt x="201" y="87"/>
                </a:cubicBezTo>
                <a:cubicBezTo>
                  <a:pt x="201" y="87"/>
                  <a:pt x="201" y="87"/>
                  <a:pt x="201" y="86"/>
                </a:cubicBezTo>
                <a:cubicBezTo>
                  <a:pt x="200" y="86"/>
                  <a:pt x="200" y="87"/>
                  <a:pt x="199" y="87"/>
                </a:cubicBezTo>
                <a:cubicBezTo>
                  <a:pt x="199" y="87"/>
                  <a:pt x="201" y="87"/>
                  <a:pt x="200" y="88"/>
                </a:cubicBezTo>
                <a:cubicBezTo>
                  <a:pt x="199" y="88"/>
                  <a:pt x="199" y="87"/>
                  <a:pt x="199" y="86"/>
                </a:cubicBezTo>
                <a:cubicBezTo>
                  <a:pt x="199" y="86"/>
                  <a:pt x="198" y="86"/>
                  <a:pt x="198" y="86"/>
                </a:cubicBezTo>
                <a:cubicBezTo>
                  <a:pt x="198" y="87"/>
                  <a:pt x="199" y="87"/>
                  <a:pt x="199" y="87"/>
                </a:cubicBezTo>
                <a:cubicBezTo>
                  <a:pt x="199" y="88"/>
                  <a:pt x="198" y="88"/>
                  <a:pt x="197" y="88"/>
                </a:cubicBezTo>
                <a:cubicBezTo>
                  <a:pt x="197" y="88"/>
                  <a:pt x="198" y="88"/>
                  <a:pt x="198" y="87"/>
                </a:cubicBezTo>
                <a:cubicBezTo>
                  <a:pt x="197" y="88"/>
                  <a:pt x="195" y="88"/>
                  <a:pt x="195" y="87"/>
                </a:cubicBezTo>
                <a:cubicBezTo>
                  <a:pt x="194" y="87"/>
                  <a:pt x="194" y="87"/>
                  <a:pt x="194" y="87"/>
                </a:cubicBezTo>
                <a:cubicBezTo>
                  <a:pt x="193" y="87"/>
                  <a:pt x="193" y="88"/>
                  <a:pt x="192" y="88"/>
                </a:cubicBezTo>
                <a:cubicBezTo>
                  <a:pt x="193" y="87"/>
                  <a:pt x="193" y="88"/>
                  <a:pt x="193" y="88"/>
                </a:cubicBezTo>
                <a:cubicBezTo>
                  <a:pt x="193" y="86"/>
                  <a:pt x="190" y="88"/>
                  <a:pt x="190" y="86"/>
                </a:cubicBezTo>
                <a:cubicBezTo>
                  <a:pt x="190" y="86"/>
                  <a:pt x="190" y="87"/>
                  <a:pt x="188" y="87"/>
                </a:cubicBezTo>
                <a:cubicBezTo>
                  <a:pt x="189" y="88"/>
                  <a:pt x="188" y="87"/>
                  <a:pt x="188" y="88"/>
                </a:cubicBezTo>
                <a:cubicBezTo>
                  <a:pt x="187" y="88"/>
                  <a:pt x="188" y="87"/>
                  <a:pt x="187" y="86"/>
                </a:cubicBezTo>
                <a:cubicBezTo>
                  <a:pt x="187" y="86"/>
                  <a:pt x="186" y="87"/>
                  <a:pt x="187" y="88"/>
                </a:cubicBezTo>
                <a:cubicBezTo>
                  <a:pt x="184" y="88"/>
                  <a:pt x="181" y="88"/>
                  <a:pt x="179" y="87"/>
                </a:cubicBezTo>
                <a:cubicBezTo>
                  <a:pt x="180" y="88"/>
                  <a:pt x="181" y="87"/>
                  <a:pt x="182" y="87"/>
                </a:cubicBezTo>
                <a:cubicBezTo>
                  <a:pt x="182" y="86"/>
                  <a:pt x="178" y="87"/>
                  <a:pt x="178" y="86"/>
                </a:cubicBezTo>
                <a:cubicBezTo>
                  <a:pt x="176" y="87"/>
                  <a:pt x="174" y="87"/>
                  <a:pt x="173" y="86"/>
                </a:cubicBezTo>
                <a:cubicBezTo>
                  <a:pt x="169" y="88"/>
                  <a:pt x="163" y="86"/>
                  <a:pt x="158" y="87"/>
                </a:cubicBezTo>
                <a:cubicBezTo>
                  <a:pt x="157" y="87"/>
                  <a:pt x="158" y="86"/>
                  <a:pt x="157" y="86"/>
                </a:cubicBezTo>
                <a:cubicBezTo>
                  <a:pt x="156" y="87"/>
                  <a:pt x="152" y="87"/>
                  <a:pt x="149" y="86"/>
                </a:cubicBezTo>
                <a:cubicBezTo>
                  <a:pt x="146" y="87"/>
                  <a:pt x="143" y="86"/>
                  <a:pt x="140" y="86"/>
                </a:cubicBezTo>
                <a:cubicBezTo>
                  <a:pt x="140" y="85"/>
                  <a:pt x="142" y="85"/>
                  <a:pt x="142" y="86"/>
                </a:cubicBezTo>
                <a:cubicBezTo>
                  <a:pt x="142" y="86"/>
                  <a:pt x="142" y="85"/>
                  <a:pt x="142" y="85"/>
                </a:cubicBezTo>
                <a:cubicBezTo>
                  <a:pt x="143" y="85"/>
                  <a:pt x="143" y="86"/>
                  <a:pt x="143" y="86"/>
                </a:cubicBezTo>
                <a:cubicBezTo>
                  <a:pt x="144" y="86"/>
                  <a:pt x="144" y="86"/>
                  <a:pt x="143" y="86"/>
                </a:cubicBezTo>
                <a:cubicBezTo>
                  <a:pt x="147" y="84"/>
                  <a:pt x="154" y="86"/>
                  <a:pt x="157" y="86"/>
                </a:cubicBezTo>
                <a:cubicBezTo>
                  <a:pt x="157" y="86"/>
                  <a:pt x="157" y="85"/>
                  <a:pt x="158" y="85"/>
                </a:cubicBezTo>
                <a:cubicBezTo>
                  <a:pt x="162" y="85"/>
                  <a:pt x="166" y="86"/>
                  <a:pt x="169" y="86"/>
                </a:cubicBezTo>
                <a:cubicBezTo>
                  <a:pt x="169" y="85"/>
                  <a:pt x="168" y="85"/>
                  <a:pt x="168" y="85"/>
                </a:cubicBezTo>
                <a:cubicBezTo>
                  <a:pt x="158" y="84"/>
                  <a:pt x="144" y="85"/>
                  <a:pt x="136" y="85"/>
                </a:cubicBezTo>
                <a:cubicBezTo>
                  <a:pt x="136" y="85"/>
                  <a:pt x="136" y="85"/>
                  <a:pt x="136" y="84"/>
                </a:cubicBezTo>
                <a:cubicBezTo>
                  <a:pt x="133" y="85"/>
                  <a:pt x="130" y="84"/>
                  <a:pt x="130" y="85"/>
                </a:cubicBezTo>
                <a:cubicBezTo>
                  <a:pt x="129" y="85"/>
                  <a:pt x="129" y="85"/>
                  <a:pt x="129" y="84"/>
                </a:cubicBezTo>
                <a:cubicBezTo>
                  <a:pt x="129" y="84"/>
                  <a:pt x="128" y="86"/>
                  <a:pt x="128" y="84"/>
                </a:cubicBezTo>
                <a:cubicBezTo>
                  <a:pt x="127" y="84"/>
                  <a:pt x="127" y="85"/>
                  <a:pt x="128" y="85"/>
                </a:cubicBezTo>
                <a:cubicBezTo>
                  <a:pt x="125" y="85"/>
                  <a:pt x="120" y="86"/>
                  <a:pt x="119" y="84"/>
                </a:cubicBezTo>
                <a:cubicBezTo>
                  <a:pt x="118" y="84"/>
                  <a:pt x="119" y="85"/>
                  <a:pt x="119" y="85"/>
                </a:cubicBezTo>
                <a:cubicBezTo>
                  <a:pt x="118" y="84"/>
                  <a:pt x="117" y="85"/>
                  <a:pt x="117" y="84"/>
                </a:cubicBezTo>
                <a:cubicBezTo>
                  <a:pt x="116" y="85"/>
                  <a:pt x="114" y="85"/>
                  <a:pt x="112" y="84"/>
                </a:cubicBezTo>
                <a:cubicBezTo>
                  <a:pt x="112" y="86"/>
                  <a:pt x="112" y="84"/>
                  <a:pt x="111" y="85"/>
                </a:cubicBezTo>
                <a:cubicBezTo>
                  <a:pt x="111" y="85"/>
                  <a:pt x="110" y="84"/>
                  <a:pt x="110" y="85"/>
                </a:cubicBezTo>
                <a:cubicBezTo>
                  <a:pt x="107" y="83"/>
                  <a:pt x="102" y="85"/>
                  <a:pt x="97" y="85"/>
                </a:cubicBezTo>
                <a:cubicBezTo>
                  <a:pt x="99" y="83"/>
                  <a:pt x="95" y="85"/>
                  <a:pt x="95" y="84"/>
                </a:cubicBezTo>
                <a:cubicBezTo>
                  <a:pt x="95" y="85"/>
                  <a:pt x="90" y="85"/>
                  <a:pt x="90" y="84"/>
                </a:cubicBezTo>
                <a:cubicBezTo>
                  <a:pt x="90" y="84"/>
                  <a:pt x="90" y="85"/>
                  <a:pt x="89" y="85"/>
                </a:cubicBezTo>
                <a:cubicBezTo>
                  <a:pt x="91" y="86"/>
                  <a:pt x="94" y="86"/>
                  <a:pt x="96" y="85"/>
                </a:cubicBezTo>
                <a:cubicBezTo>
                  <a:pt x="96" y="85"/>
                  <a:pt x="96" y="86"/>
                  <a:pt x="96" y="86"/>
                </a:cubicBezTo>
                <a:cubicBezTo>
                  <a:pt x="96" y="86"/>
                  <a:pt x="96" y="86"/>
                  <a:pt x="96" y="86"/>
                </a:cubicBezTo>
                <a:cubicBezTo>
                  <a:pt x="89" y="86"/>
                  <a:pt x="84" y="86"/>
                  <a:pt x="77" y="86"/>
                </a:cubicBezTo>
                <a:cubicBezTo>
                  <a:pt x="77" y="87"/>
                  <a:pt x="77" y="87"/>
                  <a:pt x="77" y="87"/>
                </a:cubicBezTo>
                <a:cubicBezTo>
                  <a:pt x="77" y="87"/>
                  <a:pt x="76" y="87"/>
                  <a:pt x="77" y="86"/>
                </a:cubicBezTo>
                <a:cubicBezTo>
                  <a:pt x="76" y="87"/>
                  <a:pt x="75" y="87"/>
                  <a:pt x="75" y="87"/>
                </a:cubicBezTo>
                <a:cubicBezTo>
                  <a:pt x="74" y="86"/>
                  <a:pt x="73" y="86"/>
                  <a:pt x="73" y="86"/>
                </a:cubicBezTo>
                <a:cubicBezTo>
                  <a:pt x="59" y="86"/>
                  <a:pt x="49" y="88"/>
                  <a:pt x="36" y="86"/>
                </a:cubicBezTo>
                <a:cubicBezTo>
                  <a:pt x="34" y="87"/>
                  <a:pt x="35" y="87"/>
                  <a:pt x="32" y="87"/>
                </a:cubicBezTo>
                <a:cubicBezTo>
                  <a:pt x="32" y="87"/>
                  <a:pt x="32" y="87"/>
                  <a:pt x="32" y="87"/>
                </a:cubicBezTo>
                <a:cubicBezTo>
                  <a:pt x="29" y="87"/>
                  <a:pt x="24" y="87"/>
                  <a:pt x="20" y="87"/>
                </a:cubicBezTo>
                <a:cubicBezTo>
                  <a:pt x="20" y="86"/>
                  <a:pt x="21" y="87"/>
                  <a:pt x="22" y="86"/>
                </a:cubicBezTo>
                <a:cubicBezTo>
                  <a:pt x="20" y="86"/>
                  <a:pt x="20" y="86"/>
                  <a:pt x="17" y="86"/>
                </a:cubicBezTo>
                <a:cubicBezTo>
                  <a:pt x="19" y="85"/>
                  <a:pt x="24" y="86"/>
                  <a:pt x="27" y="85"/>
                </a:cubicBezTo>
                <a:cubicBezTo>
                  <a:pt x="28" y="85"/>
                  <a:pt x="26" y="85"/>
                  <a:pt x="28" y="85"/>
                </a:cubicBezTo>
                <a:cubicBezTo>
                  <a:pt x="27" y="84"/>
                  <a:pt x="26" y="85"/>
                  <a:pt x="25" y="85"/>
                </a:cubicBezTo>
                <a:cubicBezTo>
                  <a:pt x="26" y="84"/>
                  <a:pt x="29" y="83"/>
                  <a:pt x="31" y="84"/>
                </a:cubicBezTo>
                <a:cubicBezTo>
                  <a:pt x="30" y="84"/>
                  <a:pt x="29" y="84"/>
                  <a:pt x="28" y="84"/>
                </a:cubicBezTo>
                <a:cubicBezTo>
                  <a:pt x="28" y="85"/>
                  <a:pt x="29" y="85"/>
                  <a:pt x="29" y="85"/>
                </a:cubicBezTo>
                <a:cubicBezTo>
                  <a:pt x="29" y="85"/>
                  <a:pt x="30" y="84"/>
                  <a:pt x="31" y="85"/>
                </a:cubicBezTo>
                <a:cubicBezTo>
                  <a:pt x="30" y="86"/>
                  <a:pt x="32" y="85"/>
                  <a:pt x="32" y="85"/>
                </a:cubicBezTo>
                <a:cubicBezTo>
                  <a:pt x="32" y="85"/>
                  <a:pt x="32" y="85"/>
                  <a:pt x="32" y="85"/>
                </a:cubicBezTo>
                <a:cubicBezTo>
                  <a:pt x="34" y="86"/>
                  <a:pt x="37" y="84"/>
                  <a:pt x="38" y="85"/>
                </a:cubicBezTo>
                <a:cubicBezTo>
                  <a:pt x="39" y="85"/>
                  <a:pt x="39" y="84"/>
                  <a:pt x="39" y="84"/>
                </a:cubicBezTo>
                <a:cubicBezTo>
                  <a:pt x="39" y="85"/>
                  <a:pt x="41" y="85"/>
                  <a:pt x="42" y="85"/>
                </a:cubicBezTo>
                <a:cubicBezTo>
                  <a:pt x="40" y="84"/>
                  <a:pt x="42" y="84"/>
                  <a:pt x="42" y="84"/>
                </a:cubicBezTo>
                <a:cubicBezTo>
                  <a:pt x="42" y="84"/>
                  <a:pt x="42" y="84"/>
                  <a:pt x="42" y="85"/>
                </a:cubicBezTo>
                <a:cubicBezTo>
                  <a:pt x="43" y="85"/>
                  <a:pt x="43" y="84"/>
                  <a:pt x="44" y="85"/>
                </a:cubicBezTo>
                <a:cubicBezTo>
                  <a:pt x="44" y="85"/>
                  <a:pt x="44" y="84"/>
                  <a:pt x="45" y="84"/>
                </a:cubicBezTo>
                <a:cubicBezTo>
                  <a:pt x="45" y="84"/>
                  <a:pt x="45" y="84"/>
                  <a:pt x="44" y="84"/>
                </a:cubicBezTo>
                <a:cubicBezTo>
                  <a:pt x="48" y="85"/>
                  <a:pt x="55" y="85"/>
                  <a:pt x="59" y="84"/>
                </a:cubicBezTo>
                <a:cubicBezTo>
                  <a:pt x="60" y="84"/>
                  <a:pt x="63" y="83"/>
                  <a:pt x="65" y="84"/>
                </a:cubicBezTo>
                <a:cubicBezTo>
                  <a:pt x="66" y="84"/>
                  <a:pt x="70" y="84"/>
                  <a:pt x="72" y="84"/>
                </a:cubicBezTo>
                <a:cubicBezTo>
                  <a:pt x="72" y="83"/>
                  <a:pt x="73" y="83"/>
                  <a:pt x="74" y="83"/>
                </a:cubicBezTo>
                <a:cubicBezTo>
                  <a:pt x="74" y="84"/>
                  <a:pt x="76" y="83"/>
                  <a:pt x="77" y="84"/>
                </a:cubicBezTo>
                <a:cubicBezTo>
                  <a:pt x="78" y="84"/>
                  <a:pt x="78" y="83"/>
                  <a:pt x="79" y="83"/>
                </a:cubicBezTo>
                <a:cubicBezTo>
                  <a:pt x="80" y="83"/>
                  <a:pt x="79" y="83"/>
                  <a:pt x="78" y="83"/>
                </a:cubicBezTo>
                <a:cubicBezTo>
                  <a:pt x="79" y="84"/>
                  <a:pt x="79" y="83"/>
                  <a:pt x="80" y="84"/>
                </a:cubicBezTo>
                <a:cubicBezTo>
                  <a:pt x="80" y="83"/>
                  <a:pt x="80" y="82"/>
                  <a:pt x="81" y="83"/>
                </a:cubicBezTo>
                <a:cubicBezTo>
                  <a:pt x="81" y="83"/>
                  <a:pt x="81" y="83"/>
                  <a:pt x="80" y="83"/>
                </a:cubicBezTo>
                <a:cubicBezTo>
                  <a:pt x="80" y="84"/>
                  <a:pt x="82" y="83"/>
                  <a:pt x="82" y="84"/>
                </a:cubicBezTo>
                <a:cubicBezTo>
                  <a:pt x="82" y="84"/>
                  <a:pt x="82" y="83"/>
                  <a:pt x="82" y="83"/>
                </a:cubicBezTo>
                <a:cubicBezTo>
                  <a:pt x="83" y="83"/>
                  <a:pt x="82" y="83"/>
                  <a:pt x="83" y="84"/>
                </a:cubicBezTo>
                <a:cubicBezTo>
                  <a:pt x="83" y="83"/>
                  <a:pt x="83" y="82"/>
                  <a:pt x="84" y="84"/>
                </a:cubicBezTo>
                <a:cubicBezTo>
                  <a:pt x="84" y="83"/>
                  <a:pt x="84" y="83"/>
                  <a:pt x="84" y="83"/>
                </a:cubicBezTo>
                <a:cubicBezTo>
                  <a:pt x="86" y="83"/>
                  <a:pt x="87" y="83"/>
                  <a:pt x="90" y="83"/>
                </a:cubicBezTo>
                <a:cubicBezTo>
                  <a:pt x="90" y="83"/>
                  <a:pt x="90" y="83"/>
                  <a:pt x="90" y="82"/>
                </a:cubicBezTo>
                <a:cubicBezTo>
                  <a:pt x="90" y="83"/>
                  <a:pt x="94" y="84"/>
                  <a:pt x="94" y="83"/>
                </a:cubicBezTo>
                <a:cubicBezTo>
                  <a:pt x="94" y="83"/>
                  <a:pt x="94" y="83"/>
                  <a:pt x="95" y="84"/>
                </a:cubicBezTo>
                <a:cubicBezTo>
                  <a:pt x="95" y="84"/>
                  <a:pt x="95" y="83"/>
                  <a:pt x="95" y="83"/>
                </a:cubicBezTo>
                <a:cubicBezTo>
                  <a:pt x="98" y="83"/>
                  <a:pt x="101" y="82"/>
                  <a:pt x="102" y="84"/>
                </a:cubicBezTo>
                <a:cubicBezTo>
                  <a:pt x="102" y="84"/>
                  <a:pt x="102" y="83"/>
                  <a:pt x="102" y="83"/>
                </a:cubicBezTo>
                <a:cubicBezTo>
                  <a:pt x="105" y="84"/>
                  <a:pt x="108" y="83"/>
                  <a:pt x="109" y="84"/>
                </a:cubicBezTo>
                <a:cubicBezTo>
                  <a:pt x="110" y="84"/>
                  <a:pt x="109" y="83"/>
                  <a:pt x="109" y="83"/>
                </a:cubicBezTo>
                <a:cubicBezTo>
                  <a:pt x="110" y="83"/>
                  <a:pt x="110" y="83"/>
                  <a:pt x="110" y="84"/>
                </a:cubicBezTo>
                <a:cubicBezTo>
                  <a:pt x="110" y="84"/>
                  <a:pt x="110" y="83"/>
                  <a:pt x="110" y="83"/>
                </a:cubicBezTo>
                <a:cubicBezTo>
                  <a:pt x="111" y="83"/>
                  <a:pt x="111" y="83"/>
                  <a:pt x="112" y="83"/>
                </a:cubicBezTo>
                <a:cubicBezTo>
                  <a:pt x="112" y="84"/>
                  <a:pt x="112" y="84"/>
                  <a:pt x="112" y="84"/>
                </a:cubicBezTo>
                <a:cubicBezTo>
                  <a:pt x="113" y="84"/>
                  <a:pt x="112" y="84"/>
                  <a:pt x="113" y="84"/>
                </a:cubicBezTo>
                <a:cubicBezTo>
                  <a:pt x="113" y="83"/>
                  <a:pt x="113" y="83"/>
                  <a:pt x="114" y="84"/>
                </a:cubicBezTo>
                <a:cubicBezTo>
                  <a:pt x="114" y="84"/>
                  <a:pt x="114" y="83"/>
                  <a:pt x="114" y="83"/>
                </a:cubicBezTo>
                <a:cubicBezTo>
                  <a:pt x="115" y="84"/>
                  <a:pt x="119" y="83"/>
                  <a:pt x="122" y="83"/>
                </a:cubicBezTo>
                <a:cubicBezTo>
                  <a:pt x="122" y="83"/>
                  <a:pt x="121" y="82"/>
                  <a:pt x="121" y="82"/>
                </a:cubicBezTo>
                <a:cubicBezTo>
                  <a:pt x="121" y="82"/>
                  <a:pt x="123" y="82"/>
                  <a:pt x="124" y="82"/>
                </a:cubicBezTo>
                <a:cubicBezTo>
                  <a:pt x="124" y="83"/>
                  <a:pt x="124" y="83"/>
                  <a:pt x="125" y="83"/>
                </a:cubicBezTo>
                <a:cubicBezTo>
                  <a:pt x="126" y="83"/>
                  <a:pt x="125" y="83"/>
                  <a:pt x="125" y="82"/>
                </a:cubicBezTo>
                <a:cubicBezTo>
                  <a:pt x="125" y="82"/>
                  <a:pt x="126" y="83"/>
                  <a:pt x="126" y="82"/>
                </a:cubicBezTo>
                <a:cubicBezTo>
                  <a:pt x="126" y="82"/>
                  <a:pt x="125" y="83"/>
                  <a:pt x="126" y="84"/>
                </a:cubicBezTo>
                <a:cubicBezTo>
                  <a:pt x="127" y="84"/>
                  <a:pt x="126" y="82"/>
                  <a:pt x="126" y="82"/>
                </a:cubicBezTo>
                <a:cubicBezTo>
                  <a:pt x="128" y="82"/>
                  <a:pt x="129" y="82"/>
                  <a:pt x="130" y="82"/>
                </a:cubicBezTo>
                <a:cubicBezTo>
                  <a:pt x="130" y="83"/>
                  <a:pt x="129" y="82"/>
                  <a:pt x="128" y="82"/>
                </a:cubicBezTo>
                <a:cubicBezTo>
                  <a:pt x="128" y="83"/>
                  <a:pt x="128" y="83"/>
                  <a:pt x="128" y="83"/>
                </a:cubicBezTo>
                <a:cubicBezTo>
                  <a:pt x="129" y="83"/>
                  <a:pt x="129" y="83"/>
                  <a:pt x="130" y="83"/>
                </a:cubicBezTo>
                <a:cubicBezTo>
                  <a:pt x="131" y="83"/>
                  <a:pt x="131" y="82"/>
                  <a:pt x="131" y="82"/>
                </a:cubicBezTo>
                <a:cubicBezTo>
                  <a:pt x="131" y="82"/>
                  <a:pt x="131" y="83"/>
                  <a:pt x="132" y="82"/>
                </a:cubicBezTo>
                <a:cubicBezTo>
                  <a:pt x="132" y="83"/>
                  <a:pt x="132" y="83"/>
                  <a:pt x="131" y="83"/>
                </a:cubicBezTo>
                <a:cubicBezTo>
                  <a:pt x="131" y="83"/>
                  <a:pt x="132" y="84"/>
                  <a:pt x="132" y="84"/>
                </a:cubicBezTo>
                <a:cubicBezTo>
                  <a:pt x="133" y="84"/>
                  <a:pt x="133" y="83"/>
                  <a:pt x="133" y="83"/>
                </a:cubicBezTo>
                <a:cubicBezTo>
                  <a:pt x="133" y="83"/>
                  <a:pt x="133" y="83"/>
                  <a:pt x="132" y="83"/>
                </a:cubicBezTo>
                <a:cubicBezTo>
                  <a:pt x="133" y="82"/>
                  <a:pt x="133" y="83"/>
                  <a:pt x="134" y="83"/>
                </a:cubicBezTo>
                <a:cubicBezTo>
                  <a:pt x="135" y="83"/>
                  <a:pt x="134" y="83"/>
                  <a:pt x="134" y="82"/>
                </a:cubicBezTo>
                <a:cubicBezTo>
                  <a:pt x="135" y="82"/>
                  <a:pt x="136" y="83"/>
                  <a:pt x="137" y="83"/>
                </a:cubicBezTo>
                <a:cubicBezTo>
                  <a:pt x="137" y="83"/>
                  <a:pt x="136" y="82"/>
                  <a:pt x="136" y="82"/>
                </a:cubicBezTo>
                <a:cubicBezTo>
                  <a:pt x="136" y="82"/>
                  <a:pt x="136" y="82"/>
                  <a:pt x="136" y="82"/>
                </a:cubicBezTo>
                <a:cubicBezTo>
                  <a:pt x="139" y="81"/>
                  <a:pt x="147" y="82"/>
                  <a:pt x="153" y="82"/>
                </a:cubicBezTo>
                <a:cubicBezTo>
                  <a:pt x="146" y="81"/>
                  <a:pt x="140" y="81"/>
                  <a:pt x="136" y="81"/>
                </a:cubicBezTo>
                <a:cubicBezTo>
                  <a:pt x="136" y="81"/>
                  <a:pt x="134" y="80"/>
                  <a:pt x="135" y="80"/>
                </a:cubicBezTo>
                <a:cubicBezTo>
                  <a:pt x="135" y="80"/>
                  <a:pt x="135" y="80"/>
                  <a:pt x="134" y="80"/>
                </a:cubicBezTo>
                <a:cubicBezTo>
                  <a:pt x="133" y="80"/>
                  <a:pt x="134" y="81"/>
                  <a:pt x="134" y="81"/>
                </a:cubicBezTo>
                <a:cubicBezTo>
                  <a:pt x="134" y="82"/>
                  <a:pt x="133" y="81"/>
                  <a:pt x="132" y="81"/>
                </a:cubicBezTo>
                <a:cubicBezTo>
                  <a:pt x="133" y="80"/>
                  <a:pt x="127" y="80"/>
                  <a:pt x="128" y="81"/>
                </a:cubicBezTo>
                <a:cubicBezTo>
                  <a:pt x="127" y="81"/>
                  <a:pt x="127" y="81"/>
                  <a:pt x="127" y="80"/>
                </a:cubicBezTo>
                <a:cubicBezTo>
                  <a:pt x="124" y="80"/>
                  <a:pt x="120" y="82"/>
                  <a:pt x="119" y="81"/>
                </a:cubicBezTo>
                <a:cubicBezTo>
                  <a:pt x="110" y="82"/>
                  <a:pt x="99" y="81"/>
                  <a:pt x="91" y="81"/>
                </a:cubicBezTo>
                <a:cubicBezTo>
                  <a:pt x="91" y="80"/>
                  <a:pt x="91" y="80"/>
                  <a:pt x="91" y="80"/>
                </a:cubicBezTo>
                <a:cubicBezTo>
                  <a:pt x="88" y="80"/>
                  <a:pt x="85" y="79"/>
                  <a:pt x="83" y="80"/>
                </a:cubicBezTo>
                <a:cubicBezTo>
                  <a:pt x="86" y="78"/>
                  <a:pt x="93" y="79"/>
                  <a:pt x="95" y="78"/>
                </a:cubicBezTo>
                <a:cubicBezTo>
                  <a:pt x="90" y="77"/>
                  <a:pt x="87" y="79"/>
                  <a:pt x="83" y="78"/>
                </a:cubicBezTo>
                <a:cubicBezTo>
                  <a:pt x="82" y="79"/>
                  <a:pt x="82" y="79"/>
                  <a:pt x="83" y="79"/>
                </a:cubicBezTo>
                <a:cubicBezTo>
                  <a:pt x="82" y="80"/>
                  <a:pt x="81" y="80"/>
                  <a:pt x="79" y="80"/>
                </a:cubicBezTo>
                <a:cubicBezTo>
                  <a:pt x="79" y="79"/>
                  <a:pt x="79" y="79"/>
                  <a:pt x="79" y="79"/>
                </a:cubicBezTo>
                <a:cubicBezTo>
                  <a:pt x="80" y="79"/>
                  <a:pt x="79" y="79"/>
                  <a:pt x="81" y="79"/>
                </a:cubicBezTo>
                <a:cubicBezTo>
                  <a:pt x="81" y="78"/>
                  <a:pt x="81" y="79"/>
                  <a:pt x="80" y="79"/>
                </a:cubicBezTo>
                <a:cubicBezTo>
                  <a:pt x="80" y="78"/>
                  <a:pt x="81" y="79"/>
                  <a:pt x="82" y="79"/>
                </a:cubicBezTo>
                <a:cubicBezTo>
                  <a:pt x="79" y="78"/>
                  <a:pt x="77" y="77"/>
                  <a:pt x="75" y="78"/>
                </a:cubicBezTo>
                <a:cubicBezTo>
                  <a:pt x="75" y="77"/>
                  <a:pt x="74" y="78"/>
                  <a:pt x="74" y="77"/>
                </a:cubicBezTo>
                <a:cubicBezTo>
                  <a:pt x="73" y="77"/>
                  <a:pt x="74" y="77"/>
                  <a:pt x="74" y="78"/>
                </a:cubicBezTo>
                <a:cubicBezTo>
                  <a:pt x="73" y="78"/>
                  <a:pt x="73" y="78"/>
                  <a:pt x="73" y="77"/>
                </a:cubicBezTo>
                <a:cubicBezTo>
                  <a:pt x="70" y="77"/>
                  <a:pt x="67" y="77"/>
                  <a:pt x="64" y="78"/>
                </a:cubicBezTo>
                <a:cubicBezTo>
                  <a:pt x="63" y="79"/>
                  <a:pt x="62" y="79"/>
                  <a:pt x="60" y="79"/>
                </a:cubicBezTo>
                <a:cubicBezTo>
                  <a:pt x="60" y="78"/>
                  <a:pt x="62" y="78"/>
                  <a:pt x="63" y="78"/>
                </a:cubicBezTo>
                <a:cubicBezTo>
                  <a:pt x="63" y="78"/>
                  <a:pt x="63" y="78"/>
                  <a:pt x="63" y="78"/>
                </a:cubicBezTo>
                <a:cubicBezTo>
                  <a:pt x="62" y="77"/>
                  <a:pt x="60" y="78"/>
                  <a:pt x="58" y="78"/>
                </a:cubicBezTo>
                <a:cubicBezTo>
                  <a:pt x="58" y="78"/>
                  <a:pt x="58" y="79"/>
                  <a:pt x="57" y="79"/>
                </a:cubicBezTo>
                <a:cubicBezTo>
                  <a:pt x="57" y="79"/>
                  <a:pt x="57" y="79"/>
                  <a:pt x="57" y="79"/>
                </a:cubicBezTo>
                <a:cubicBezTo>
                  <a:pt x="57" y="78"/>
                  <a:pt x="54" y="78"/>
                  <a:pt x="54" y="78"/>
                </a:cubicBezTo>
                <a:cubicBezTo>
                  <a:pt x="54" y="79"/>
                  <a:pt x="54" y="79"/>
                  <a:pt x="54" y="79"/>
                </a:cubicBezTo>
                <a:cubicBezTo>
                  <a:pt x="55" y="80"/>
                  <a:pt x="53" y="78"/>
                  <a:pt x="53" y="78"/>
                </a:cubicBezTo>
                <a:cubicBezTo>
                  <a:pt x="53" y="78"/>
                  <a:pt x="51" y="79"/>
                  <a:pt x="52" y="79"/>
                </a:cubicBezTo>
                <a:cubicBezTo>
                  <a:pt x="52" y="79"/>
                  <a:pt x="50" y="77"/>
                  <a:pt x="49" y="79"/>
                </a:cubicBezTo>
                <a:cubicBezTo>
                  <a:pt x="38" y="79"/>
                  <a:pt x="24" y="80"/>
                  <a:pt x="13" y="80"/>
                </a:cubicBezTo>
                <a:cubicBezTo>
                  <a:pt x="13" y="80"/>
                  <a:pt x="11" y="80"/>
                  <a:pt x="9" y="80"/>
                </a:cubicBezTo>
                <a:cubicBezTo>
                  <a:pt x="11" y="80"/>
                  <a:pt x="15" y="79"/>
                  <a:pt x="16" y="79"/>
                </a:cubicBezTo>
                <a:cubicBezTo>
                  <a:pt x="19" y="78"/>
                  <a:pt x="22" y="79"/>
                  <a:pt x="23" y="78"/>
                </a:cubicBezTo>
                <a:cubicBezTo>
                  <a:pt x="22" y="79"/>
                  <a:pt x="25" y="79"/>
                  <a:pt x="25" y="78"/>
                </a:cubicBezTo>
                <a:cubicBezTo>
                  <a:pt x="26" y="78"/>
                  <a:pt x="25" y="79"/>
                  <a:pt x="26" y="79"/>
                </a:cubicBezTo>
                <a:cubicBezTo>
                  <a:pt x="27" y="79"/>
                  <a:pt x="27" y="78"/>
                  <a:pt x="27" y="78"/>
                </a:cubicBezTo>
                <a:cubicBezTo>
                  <a:pt x="30" y="79"/>
                  <a:pt x="33" y="77"/>
                  <a:pt x="34" y="78"/>
                </a:cubicBezTo>
                <a:cubicBezTo>
                  <a:pt x="35" y="78"/>
                  <a:pt x="34" y="78"/>
                  <a:pt x="34" y="77"/>
                </a:cubicBezTo>
                <a:cubicBezTo>
                  <a:pt x="35" y="77"/>
                  <a:pt x="39" y="77"/>
                  <a:pt x="41" y="77"/>
                </a:cubicBezTo>
                <a:cubicBezTo>
                  <a:pt x="42" y="78"/>
                  <a:pt x="46" y="77"/>
                  <a:pt x="49" y="77"/>
                </a:cubicBezTo>
                <a:cubicBezTo>
                  <a:pt x="51" y="77"/>
                  <a:pt x="51" y="77"/>
                  <a:pt x="52" y="77"/>
                </a:cubicBezTo>
                <a:cubicBezTo>
                  <a:pt x="54" y="77"/>
                  <a:pt x="61" y="76"/>
                  <a:pt x="64" y="76"/>
                </a:cubicBezTo>
                <a:cubicBezTo>
                  <a:pt x="64" y="76"/>
                  <a:pt x="65" y="77"/>
                  <a:pt x="65" y="77"/>
                </a:cubicBezTo>
                <a:cubicBezTo>
                  <a:pt x="69" y="77"/>
                  <a:pt x="73" y="76"/>
                  <a:pt x="77" y="76"/>
                </a:cubicBezTo>
                <a:cubicBezTo>
                  <a:pt x="82" y="76"/>
                  <a:pt x="88" y="76"/>
                  <a:pt x="92" y="75"/>
                </a:cubicBezTo>
                <a:cubicBezTo>
                  <a:pt x="100" y="76"/>
                  <a:pt x="108" y="75"/>
                  <a:pt x="115" y="76"/>
                </a:cubicBezTo>
                <a:cubicBezTo>
                  <a:pt x="115" y="76"/>
                  <a:pt x="115" y="75"/>
                  <a:pt x="115" y="75"/>
                </a:cubicBezTo>
                <a:cubicBezTo>
                  <a:pt x="117" y="75"/>
                  <a:pt x="119" y="76"/>
                  <a:pt x="121" y="75"/>
                </a:cubicBezTo>
                <a:cubicBezTo>
                  <a:pt x="120" y="76"/>
                  <a:pt x="121" y="76"/>
                  <a:pt x="121" y="76"/>
                </a:cubicBezTo>
                <a:cubicBezTo>
                  <a:pt x="122" y="74"/>
                  <a:pt x="127" y="76"/>
                  <a:pt x="128" y="75"/>
                </a:cubicBezTo>
                <a:cubicBezTo>
                  <a:pt x="129" y="75"/>
                  <a:pt x="138" y="75"/>
                  <a:pt x="141" y="75"/>
                </a:cubicBezTo>
                <a:cubicBezTo>
                  <a:pt x="144" y="75"/>
                  <a:pt x="147" y="75"/>
                  <a:pt x="150" y="75"/>
                </a:cubicBezTo>
                <a:cubicBezTo>
                  <a:pt x="148" y="73"/>
                  <a:pt x="141" y="76"/>
                  <a:pt x="138" y="74"/>
                </a:cubicBezTo>
                <a:cubicBezTo>
                  <a:pt x="140" y="74"/>
                  <a:pt x="142" y="74"/>
                  <a:pt x="143" y="73"/>
                </a:cubicBezTo>
                <a:cubicBezTo>
                  <a:pt x="141" y="72"/>
                  <a:pt x="137" y="73"/>
                  <a:pt x="134" y="73"/>
                </a:cubicBezTo>
                <a:cubicBezTo>
                  <a:pt x="134" y="74"/>
                  <a:pt x="135" y="74"/>
                  <a:pt x="136" y="74"/>
                </a:cubicBezTo>
                <a:cubicBezTo>
                  <a:pt x="134" y="75"/>
                  <a:pt x="133" y="74"/>
                  <a:pt x="132" y="74"/>
                </a:cubicBezTo>
                <a:cubicBezTo>
                  <a:pt x="132" y="73"/>
                  <a:pt x="133" y="74"/>
                  <a:pt x="133" y="73"/>
                </a:cubicBezTo>
                <a:cubicBezTo>
                  <a:pt x="131" y="73"/>
                  <a:pt x="125" y="73"/>
                  <a:pt x="124" y="73"/>
                </a:cubicBezTo>
                <a:cubicBezTo>
                  <a:pt x="124" y="74"/>
                  <a:pt x="125" y="73"/>
                  <a:pt x="126" y="74"/>
                </a:cubicBezTo>
                <a:cubicBezTo>
                  <a:pt x="127" y="74"/>
                  <a:pt x="124" y="74"/>
                  <a:pt x="125" y="74"/>
                </a:cubicBezTo>
                <a:cubicBezTo>
                  <a:pt x="125" y="75"/>
                  <a:pt x="124" y="73"/>
                  <a:pt x="124" y="74"/>
                </a:cubicBezTo>
                <a:cubicBezTo>
                  <a:pt x="123" y="74"/>
                  <a:pt x="124" y="74"/>
                  <a:pt x="123" y="74"/>
                </a:cubicBezTo>
                <a:cubicBezTo>
                  <a:pt x="123" y="74"/>
                  <a:pt x="123" y="74"/>
                  <a:pt x="123" y="74"/>
                </a:cubicBezTo>
                <a:cubicBezTo>
                  <a:pt x="123" y="73"/>
                  <a:pt x="123" y="73"/>
                  <a:pt x="123" y="73"/>
                </a:cubicBezTo>
                <a:cubicBezTo>
                  <a:pt x="122" y="73"/>
                  <a:pt x="122" y="74"/>
                  <a:pt x="122" y="74"/>
                </a:cubicBezTo>
                <a:cubicBezTo>
                  <a:pt x="122" y="74"/>
                  <a:pt x="121" y="74"/>
                  <a:pt x="121" y="73"/>
                </a:cubicBezTo>
                <a:cubicBezTo>
                  <a:pt x="120" y="74"/>
                  <a:pt x="119" y="74"/>
                  <a:pt x="119" y="75"/>
                </a:cubicBezTo>
                <a:cubicBezTo>
                  <a:pt x="119" y="74"/>
                  <a:pt x="120" y="74"/>
                  <a:pt x="119" y="73"/>
                </a:cubicBezTo>
                <a:cubicBezTo>
                  <a:pt x="119" y="73"/>
                  <a:pt x="119" y="74"/>
                  <a:pt x="118" y="74"/>
                </a:cubicBezTo>
                <a:cubicBezTo>
                  <a:pt x="117" y="74"/>
                  <a:pt x="118" y="74"/>
                  <a:pt x="117" y="74"/>
                </a:cubicBezTo>
                <a:cubicBezTo>
                  <a:pt x="117" y="74"/>
                  <a:pt x="117" y="74"/>
                  <a:pt x="117" y="73"/>
                </a:cubicBezTo>
                <a:cubicBezTo>
                  <a:pt x="116" y="73"/>
                  <a:pt x="116" y="74"/>
                  <a:pt x="115" y="74"/>
                </a:cubicBezTo>
                <a:cubicBezTo>
                  <a:pt x="115" y="73"/>
                  <a:pt x="116" y="74"/>
                  <a:pt x="116" y="74"/>
                </a:cubicBezTo>
                <a:cubicBezTo>
                  <a:pt x="116" y="73"/>
                  <a:pt x="114" y="74"/>
                  <a:pt x="114" y="73"/>
                </a:cubicBezTo>
                <a:cubicBezTo>
                  <a:pt x="114" y="75"/>
                  <a:pt x="110" y="74"/>
                  <a:pt x="111" y="75"/>
                </a:cubicBezTo>
                <a:cubicBezTo>
                  <a:pt x="109" y="74"/>
                  <a:pt x="107" y="75"/>
                  <a:pt x="106" y="73"/>
                </a:cubicBezTo>
                <a:cubicBezTo>
                  <a:pt x="106" y="74"/>
                  <a:pt x="103" y="74"/>
                  <a:pt x="104" y="75"/>
                </a:cubicBezTo>
                <a:cubicBezTo>
                  <a:pt x="103" y="75"/>
                  <a:pt x="101" y="74"/>
                  <a:pt x="100" y="75"/>
                </a:cubicBezTo>
                <a:cubicBezTo>
                  <a:pt x="100" y="75"/>
                  <a:pt x="100" y="74"/>
                  <a:pt x="100" y="74"/>
                </a:cubicBezTo>
                <a:cubicBezTo>
                  <a:pt x="99" y="74"/>
                  <a:pt x="100" y="75"/>
                  <a:pt x="98" y="75"/>
                </a:cubicBezTo>
                <a:cubicBezTo>
                  <a:pt x="99" y="75"/>
                  <a:pt x="99" y="75"/>
                  <a:pt x="99" y="74"/>
                </a:cubicBezTo>
                <a:cubicBezTo>
                  <a:pt x="98" y="74"/>
                  <a:pt x="98" y="75"/>
                  <a:pt x="98" y="75"/>
                </a:cubicBezTo>
                <a:cubicBezTo>
                  <a:pt x="98" y="75"/>
                  <a:pt x="98" y="74"/>
                  <a:pt x="98" y="74"/>
                </a:cubicBezTo>
                <a:cubicBezTo>
                  <a:pt x="97" y="74"/>
                  <a:pt x="97" y="75"/>
                  <a:pt x="97" y="75"/>
                </a:cubicBezTo>
                <a:cubicBezTo>
                  <a:pt x="96" y="75"/>
                  <a:pt x="96" y="75"/>
                  <a:pt x="94" y="75"/>
                </a:cubicBezTo>
                <a:cubicBezTo>
                  <a:pt x="94" y="75"/>
                  <a:pt x="95" y="75"/>
                  <a:pt x="95" y="74"/>
                </a:cubicBezTo>
                <a:cubicBezTo>
                  <a:pt x="94" y="74"/>
                  <a:pt x="93" y="74"/>
                  <a:pt x="93" y="75"/>
                </a:cubicBezTo>
                <a:cubicBezTo>
                  <a:pt x="93" y="74"/>
                  <a:pt x="92" y="74"/>
                  <a:pt x="91" y="74"/>
                </a:cubicBezTo>
                <a:cubicBezTo>
                  <a:pt x="91" y="75"/>
                  <a:pt x="93" y="74"/>
                  <a:pt x="92" y="75"/>
                </a:cubicBezTo>
                <a:cubicBezTo>
                  <a:pt x="91" y="75"/>
                  <a:pt x="89" y="75"/>
                  <a:pt x="88" y="75"/>
                </a:cubicBezTo>
                <a:cubicBezTo>
                  <a:pt x="88" y="75"/>
                  <a:pt x="88" y="74"/>
                  <a:pt x="88" y="74"/>
                </a:cubicBezTo>
                <a:cubicBezTo>
                  <a:pt x="87" y="75"/>
                  <a:pt x="85" y="75"/>
                  <a:pt x="84" y="75"/>
                </a:cubicBezTo>
                <a:cubicBezTo>
                  <a:pt x="84" y="75"/>
                  <a:pt x="84" y="75"/>
                  <a:pt x="84" y="74"/>
                </a:cubicBezTo>
                <a:cubicBezTo>
                  <a:pt x="81" y="75"/>
                  <a:pt x="77" y="74"/>
                  <a:pt x="75" y="74"/>
                </a:cubicBezTo>
                <a:cubicBezTo>
                  <a:pt x="76" y="73"/>
                  <a:pt x="82" y="74"/>
                  <a:pt x="84" y="74"/>
                </a:cubicBezTo>
                <a:cubicBezTo>
                  <a:pt x="84" y="73"/>
                  <a:pt x="84" y="73"/>
                  <a:pt x="84" y="73"/>
                </a:cubicBezTo>
                <a:cubicBezTo>
                  <a:pt x="84" y="73"/>
                  <a:pt x="87" y="73"/>
                  <a:pt x="87" y="74"/>
                </a:cubicBezTo>
                <a:cubicBezTo>
                  <a:pt x="88" y="74"/>
                  <a:pt x="87" y="73"/>
                  <a:pt x="88" y="73"/>
                </a:cubicBezTo>
                <a:cubicBezTo>
                  <a:pt x="88" y="73"/>
                  <a:pt x="92" y="73"/>
                  <a:pt x="93" y="73"/>
                </a:cubicBezTo>
                <a:cubicBezTo>
                  <a:pt x="93" y="72"/>
                  <a:pt x="91" y="73"/>
                  <a:pt x="92" y="71"/>
                </a:cubicBezTo>
                <a:cubicBezTo>
                  <a:pt x="93" y="71"/>
                  <a:pt x="95" y="71"/>
                  <a:pt x="97" y="72"/>
                </a:cubicBezTo>
                <a:cubicBezTo>
                  <a:pt x="96" y="73"/>
                  <a:pt x="95" y="72"/>
                  <a:pt x="94" y="72"/>
                </a:cubicBezTo>
                <a:cubicBezTo>
                  <a:pt x="95" y="73"/>
                  <a:pt x="97" y="73"/>
                  <a:pt x="98" y="73"/>
                </a:cubicBezTo>
                <a:cubicBezTo>
                  <a:pt x="98" y="72"/>
                  <a:pt x="97" y="73"/>
                  <a:pt x="97" y="72"/>
                </a:cubicBezTo>
                <a:cubicBezTo>
                  <a:pt x="97" y="72"/>
                  <a:pt x="100" y="71"/>
                  <a:pt x="100" y="72"/>
                </a:cubicBezTo>
                <a:cubicBezTo>
                  <a:pt x="100" y="72"/>
                  <a:pt x="99" y="72"/>
                  <a:pt x="98" y="72"/>
                </a:cubicBezTo>
                <a:cubicBezTo>
                  <a:pt x="99" y="73"/>
                  <a:pt x="104" y="72"/>
                  <a:pt x="104" y="73"/>
                </a:cubicBezTo>
                <a:cubicBezTo>
                  <a:pt x="105" y="73"/>
                  <a:pt x="106" y="72"/>
                  <a:pt x="106" y="72"/>
                </a:cubicBezTo>
                <a:cubicBezTo>
                  <a:pt x="108" y="71"/>
                  <a:pt x="111" y="71"/>
                  <a:pt x="113" y="72"/>
                </a:cubicBezTo>
                <a:cubicBezTo>
                  <a:pt x="114" y="70"/>
                  <a:pt x="116" y="72"/>
                  <a:pt x="118" y="70"/>
                </a:cubicBezTo>
                <a:cubicBezTo>
                  <a:pt x="118" y="71"/>
                  <a:pt x="118" y="71"/>
                  <a:pt x="118" y="71"/>
                </a:cubicBezTo>
                <a:cubicBezTo>
                  <a:pt x="119" y="71"/>
                  <a:pt x="119" y="70"/>
                  <a:pt x="119" y="70"/>
                </a:cubicBezTo>
                <a:cubicBezTo>
                  <a:pt x="120" y="71"/>
                  <a:pt x="122" y="70"/>
                  <a:pt x="124" y="70"/>
                </a:cubicBezTo>
                <a:cubicBezTo>
                  <a:pt x="123" y="71"/>
                  <a:pt x="120" y="70"/>
                  <a:pt x="119" y="71"/>
                </a:cubicBezTo>
                <a:cubicBezTo>
                  <a:pt x="120" y="71"/>
                  <a:pt x="121" y="71"/>
                  <a:pt x="122" y="71"/>
                </a:cubicBezTo>
                <a:cubicBezTo>
                  <a:pt x="122" y="71"/>
                  <a:pt x="122" y="72"/>
                  <a:pt x="121" y="72"/>
                </a:cubicBezTo>
                <a:cubicBezTo>
                  <a:pt x="122" y="72"/>
                  <a:pt x="123" y="72"/>
                  <a:pt x="123" y="71"/>
                </a:cubicBezTo>
                <a:cubicBezTo>
                  <a:pt x="123" y="71"/>
                  <a:pt x="123" y="72"/>
                  <a:pt x="123" y="72"/>
                </a:cubicBezTo>
                <a:cubicBezTo>
                  <a:pt x="124" y="72"/>
                  <a:pt x="124" y="72"/>
                  <a:pt x="124" y="71"/>
                </a:cubicBezTo>
                <a:cubicBezTo>
                  <a:pt x="124" y="72"/>
                  <a:pt x="125" y="72"/>
                  <a:pt x="126" y="72"/>
                </a:cubicBezTo>
                <a:cubicBezTo>
                  <a:pt x="126" y="72"/>
                  <a:pt x="125" y="71"/>
                  <a:pt x="125" y="71"/>
                </a:cubicBezTo>
                <a:cubicBezTo>
                  <a:pt x="126" y="72"/>
                  <a:pt x="126" y="71"/>
                  <a:pt x="127" y="72"/>
                </a:cubicBezTo>
                <a:cubicBezTo>
                  <a:pt x="128" y="71"/>
                  <a:pt x="127" y="71"/>
                  <a:pt x="127" y="71"/>
                </a:cubicBezTo>
                <a:cubicBezTo>
                  <a:pt x="129" y="72"/>
                  <a:pt x="134" y="70"/>
                  <a:pt x="136" y="71"/>
                </a:cubicBezTo>
                <a:cubicBezTo>
                  <a:pt x="139" y="70"/>
                  <a:pt x="145" y="71"/>
                  <a:pt x="150" y="70"/>
                </a:cubicBezTo>
                <a:cubicBezTo>
                  <a:pt x="150" y="69"/>
                  <a:pt x="149" y="70"/>
                  <a:pt x="148" y="70"/>
                </a:cubicBezTo>
                <a:cubicBezTo>
                  <a:pt x="148" y="69"/>
                  <a:pt x="150" y="70"/>
                  <a:pt x="150" y="69"/>
                </a:cubicBezTo>
                <a:cubicBezTo>
                  <a:pt x="148" y="68"/>
                  <a:pt x="146" y="69"/>
                  <a:pt x="143" y="69"/>
                </a:cubicBezTo>
                <a:cubicBezTo>
                  <a:pt x="144" y="70"/>
                  <a:pt x="145" y="70"/>
                  <a:pt x="147" y="69"/>
                </a:cubicBezTo>
                <a:cubicBezTo>
                  <a:pt x="141" y="71"/>
                  <a:pt x="132" y="70"/>
                  <a:pt x="127" y="70"/>
                </a:cubicBezTo>
                <a:cubicBezTo>
                  <a:pt x="127" y="69"/>
                  <a:pt x="127" y="70"/>
                  <a:pt x="127" y="69"/>
                </a:cubicBezTo>
                <a:cubicBezTo>
                  <a:pt x="126" y="69"/>
                  <a:pt x="126" y="69"/>
                  <a:pt x="126" y="70"/>
                </a:cubicBezTo>
                <a:cubicBezTo>
                  <a:pt x="121" y="68"/>
                  <a:pt x="115" y="70"/>
                  <a:pt x="112" y="70"/>
                </a:cubicBezTo>
                <a:cubicBezTo>
                  <a:pt x="112" y="70"/>
                  <a:pt x="111" y="70"/>
                  <a:pt x="111" y="70"/>
                </a:cubicBezTo>
                <a:cubicBezTo>
                  <a:pt x="103" y="69"/>
                  <a:pt x="94" y="71"/>
                  <a:pt x="88" y="70"/>
                </a:cubicBezTo>
                <a:cubicBezTo>
                  <a:pt x="92" y="70"/>
                  <a:pt x="97" y="70"/>
                  <a:pt x="102" y="69"/>
                </a:cubicBezTo>
                <a:cubicBezTo>
                  <a:pt x="104" y="69"/>
                  <a:pt x="109" y="69"/>
                  <a:pt x="108" y="69"/>
                </a:cubicBezTo>
                <a:cubicBezTo>
                  <a:pt x="108" y="68"/>
                  <a:pt x="110" y="68"/>
                  <a:pt x="109" y="69"/>
                </a:cubicBezTo>
                <a:cubicBezTo>
                  <a:pt x="110" y="69"/>
                  <a:pt x="110" y="69"/>
                  <a:pt x="110" y="68"/>
                </a:cubicBezTo>
                <a:cubicBezTo>
                  <a:pt x="111" y="68"/>
                  <a:pt x="111" y="69"/>
                  <a:pt x="111" y="69"/>
                </a:cubicBezTo>
                <a:cubicBezTo>
                  <a:pt x="111" y="69"/>
                  <a:pt x="112" y="69"/>
                  <a:pt x="112" y="68"/>
                </a:cubicBezTo>
                <a:cubicBezTo>
                  <a:pt x="112" y="68"/>
                  <a:pt x="112" y="69"/>
                  <a:pt x="112" y="69"/>
                </a:cubicBezTo>
                <a:cubicBezTo>
                  <a:pt x="113" y="69"/>
                  <a:pt x="114" y="68"/>
                  <a:pt x="114" y="69"/>
                </a:cubicBezTo>
                <a:cubicBezTo>
                  <a:pt x="115" y="69"/>
                  <a:pt x="115" y="67"/>
                  <a:pt x="116" y="69"/>
                </a:cubicBezTo>
                <a:cubicBezTo>
                  <a:pt x="117" y="69"/>
                  <a:pt x="116" y="68"/>
                  <a:pt x="117" y="68"/>
                </a:cubicBezTo>
                <a:cubicBezTo>
                  <a:pt x="117" y="68"/>
                  <a:pt x="117" y="69"/>
                  <a:pt x="117" y="69"/>
                </a:cubicBezTo>
                <a:cubicBezTo>
                  <a:pt x="118" y="68"/>
                  <a:pt x="119" y="68"/>
                  <a:pt x="120" y="68"/>
                </a:cubicBezTo>
                <a:cubicBezTo>
                  <a:pt x="120" y="69"/>
                  <a:pt x="121" y="68"/>
                  <a:pt x="122" y="68"/>
                </a:cubicBezTo>
                <a:cubicBezTo>
                  <a:pt x="123" y="69"/>
                  <a:pt x="125" y="68"/>
                  <a:pt x="125" y="69"/>
                </a:cubicBezTo>
                <a:cubicBezTo>
                  <a:pt x="125" y="68"/>
                  <a:pt x="126" y="69"/>
                  <a:pt x="126" y="68"/>
                </a:cubicBezTo>
                <a:cubicBezTo>
                  <a:pt x="129" y="69"/>
                  <a:pt x="134" y="67"/>
                  <a:pt x="138" y="67"/>
                </a:cubicBezTo>
                <a:cubicBezTo>
                  <a:pt x="136" y="66"/>
                  <a:pt x="134" y="67"/>
                  <a:pt x="132" y="67"/>
                </a:cubicBezTo>
                <a:cubicBezTo>
                  <a:pt x="130" y="67"/>
                  <a:pt x="127" y="67"/>
                  <a:pt x="125" y="67"/>
                </a:cubicBezTo>
                <a:cubicBezTo>
                  <a:pt x="124" y="67"/>
                  <a:pt x="123" y="67"/>
                  <a:pt x="122" y="67"/>
                </a:cubicBezTo>
                <a:cubicBezTo>
                  <a:pt x="117" y="68"/>
                  <a:pt x="112" y="67"/>
                  <a:pt x="108" y="67"/>
                </a:cubicBezTo>
                <a:cubicBezTo>
                  <a:pt x="107" y="67"/>
                  <a:pt x="107" y="68"/>
                  <a:pt x="106" y="67"/>
                </a:cubicBezTo>
                <a:cubicBezTo>
                  <a:pt x="105" y="68"/>
                  <a:pt x="104" y="68"/>
                  <a:pt x="104" y="68"/>
                </a:cubicBezTo>
                <a:cubicBezTo>
                  <a:pt x="103" y="68"/>
                  <a:pt x="105" y="68"/>
                  <a:pt x="104" y="67"/>
                </a:cubicBezTo>
                <a:cubicBezTo>
                  <a:pt x="101" y="67"/>
                  <a:pt x="99" y="68"/>
                  <a:pt x="95" y="67"/>
                </a:cubicBezTo>
                <a:cubicBezTo>
                  <a:pt x="95" y="67"/>
                  <a:pt x="95" y="68"/>
                  <a:pt x="95" y="68"/>
                </a:cubicBezTo>
                <a:cubicBezTo>
                  <a:pt x="92" y="68"/>
                  <a:pt x="89" y="68"/>
                  <a:pt x="85" y="68"/>
                </a:cubicBezTo>
                <a:cubicBezTo>
                  <a:pt x="85" y="68"/>
                  <a:pt x="87" y="68"/>
                  <a:pt x="87" y="67"/>
                </a:cubicBezTo>
                <a:cubicBezTo>
                  <a:pt x="87" y="67"/>
                  <a:pt x="84" y="67"/>
                  <a:pt x="85" y="68"/>
                </a:cubicBezTo>
                <a:cubicBezTo>
                  <a:pt x="84" y="68"/>
                  <a:pt x="85" y="67"/>
                  <a:pt x="85" y="67"/>
                </a:cubicBezTo>
                <a:cubicBezTo>
                  <a:pt x="80" y="68"/>
                  <a:pt x="77" y="67"/>
                  <a:pt x="75" y="68"/>
                </a:cubicBezTo>
                <a:cubicBezTo>
                  <a:pt x="75" y="68"/>
                  <a:pt x="74" y="68"/>
                  <a:pt x="75" y="67"/>
                </a:cubicBezTo>
                <a:cubicBezTo>
                  <a:pt x="74" y="67"/>
                  <a:pt x="74" y="69"/>
                  <a:pt x="73" y="67"/>
                </a:cubicBezTo>
                <a:cubicBezTo>
                  <a:pt x="73" y="67"/>
                  <a:pt x="73" y="68"/>
                  <a:pt x="73" y="68"/>
                </a:cubicBezTo>
                <a:cubicBezTo>
                  <a:pt x="72" y="68"/>
                  <a:pt x="72" y="67"/>
                  <a:pt x="71" y="68"/>
                </a:cubicBezTo>
                <a:cubicBezTo>
                  <a:pt x="71" y="67"/>
                  <a:pt x="72" y="67"/>
                  <a:pt x="73" y="67"/>
                </a:cubicBezTo>
                <a:cubicBezTo>
                  <a:pt x="73" y="67"/>
                  <a:pt x="72" y="67"/>
                  <a:pt x="72" y="67"/>
                </a:cubicBezTo>
                <a:cubicBezTo>
                  <a:pt x="72" y="66"/>
                  <a:pt x="70" y="67"/>
                  <a:pt x="69" y="67"/>
                </a:cubicBezTo>
                <a:cubicBezTo>
                  <a:pt x="69" y="67"/>
                  <a:pt x="69" y="67"/>
                  <a:pt x="69" y="67"/>
                </a:cubicBezTo>
                <a:cubicBezTo>
                  <a:pt x="69" y="68"/>
                  <a:pt x="68" y="68"/>
                  <a:pt x="67" y="68"/>
                </a:cubicBezTo>
                <a:cubicBezTo>
                  <a:pt x="67" y="67"/>
                  <a:pt x="68" y="67"/>
                  <a:pt x="68" y="68"/>
                </a:cubicBezTo>
                <a:cubicBezTo>
                  <a:pt x="68" y="65"/>
                  <a:pt x="64" y="68"/>
                  <a:pt x="63" y="67"/>
                </a:cubicBezTo>
                <a:cubicBezTo>
                  <a:pt x="63" y="67"/>
                  <a:pt x="59" y="68"/>
                  <a:pt x="60" y="67"/>
                </a:cubicBezTo>
                <a:cubicBezTo>
                  <a:pt x="59" y="67"/>
                  <a:pt x="58" y="67"/>
                  <a:pt x="57" y="68"/>
                </a:cubicBezTo>
                <a:cubicBezTo>
                  <a:pt x="58" y="67"/>
                  <a:pt x="57" y="67"/>
                  <a:pt x="57" y="67"/>
                </a:cubicBezTo>
                <a:cubicBezTo>
                  <a:pt x="56" y="68"/>
                  <a:pt x="55" y="68"/>
                  <a:pt x="53" y="68"/>
                </a:cubicBezTo>
                <a:cubicBezTo>
                  <a:pt x="53" y="68"/>
                  <a:pt x="53" y="67"/>
                  <a:pt x="53" y="68"/>
                </a:cubicBezTo>
                <a:cubicBezTo>
                  <a:pt x="52" y="67"/>
                  <a:pt x="51" y="68"/>
                  <a:pt x="50" y="68"/>
                </a:cubicBezTo>
                <a:cubicBezTo>
                  <a:pt x="50" y="68"/>
                  <a:pt x="50" y="68"/>
                  <a:pt x="50" y="68"/>
                </a:cubicBezTo>
                <a:cubicBezTo>
                  <a:pt x="49" y="68"/>
                  <a:pt x="47" y="68"/>
                  <a:pt x="45" y="68"/>
                </a:cubicBezTo>
                <a:cubicBezTo>
                  <a:pt x="45" y="68"/>
                  <a:pt x="45" y="68"/>
                  <a:pt x="45" y="68"/>
                </a:cubicBezTo>
                <a:cubicBezTo>
                  <a:pt x="44" y="68"/>
                  <a:pt x="43" y="68"/>
                  <a:pt x="42" y="68"/>
                </a:cubicBezTo>
                <a:cubicBezTo>
                  <a:pt x="42" y="68"/>
                  <a:pt x="42" y="69"/>
                  <a:pt x="43" y="69"/>
                </a:cubicBezTo>
                <a:cubicBezTo>
                  <a:pt x="43" y="69"/>
                  <a:pt x="42" y="69"/>
                  <a:pt x="42" y="69"/>
                </a:cubicBezTo>
                <a:cubicBezTo>
                  <a:pt x="42" y="69"/>
                  <a:pt x="42" y="69"/>
                  <a:pt x="42" y="68"/>
                </a:cubicBezTo>
                <a:cubicBezTo>
                  <a:pt x="41" y="68"/>
                  <a:pt x="41" y="68"/>
                  <a:pt x="40" y="68"/>
                </a:cubicBezTo>
                <a:cubicBezTo>
                  <a:pt x="40" y="68"/>
                  <a:pt x="41" y="68"/>
                  <a:pt x="41" y="68"/>
                </a:cubicBezTo>
                <a:cubicBezTo>
                  <a:pt x="40" y="69"/>
                  <a:pt x="36" y="68"/>
                  <a:pt x="34" y="69"/>
                </a:cubicBezTo>
                <a:cubicBezTo>
                  <a:pt x="33" y="68"/>
                  <a:pt x="34" y="68"/>
                  <a:pt x="34" y="68"/>
                </a:cubicBezTo>
                <a:cubicBezTo>
                  <a:pt x="36" y="67"/>
                  <a:pt x="40" y="68"/>
                  <a:pt x="44" y="67"/>
                </a:cubicBezTo>
                <a:cubicBezTo>
                  <a:pt x="44" y="67"/>
                  <a:pt x="44" y="67"/>
                  <a:pt x="44" y="66"/>
                </a:cubicBezTo>
                <a:cubicBezTo>
                  <a:pt x="45" y="66"/>
                  <a:pt x="45" y="67"/>
                  <a:pt x="45" y="67"/>
                </a:cubicBezTo>
                <a:cubicBezTo>
                  <a:pt x="50" y="66"/>
                  <a:pt x="58" y="66"/>
                  <a:pt x="63" y="65"/>
                </a:cubicBezTo>
                <a:cubicBezTo>
                  <a:pt x="62" y="65"/>
                  <a:pt x="61" y="65"/>
                  <a:pt x="60" y="65"/>
                </a:cubicBezTo>
                <a:cubicBezTo>
                  <a:pt x="65" y="64"/>
                  <a:pt x="74" y="64"/>
                  <a:pt x="80" y="63"/>
                </a:cubicBezTo>
                <a:cubicBezTo>
                  <a:pt x="77" y="62"/>
                  <a:pt x="74" y="63"/>
                  <a:pt x="72" y="63"/>
                </a:cubicBezTo>
                <a:cubicBezTo>
                  <a:pt x="71" y="64"/>
                  <a:pt x="64" y="64"/>
                  <a:pt x="59" y="64"/>
                </a:cubicBezTo>
                <a:cubicBezTo>
                  <a:pt x="59" y="65"/>
                  <a:pt x="57" y="64"/>
                  <a:pt x="56" y="65"/>
                </a:cubicBezTo>
                <a:cubicBezTo>
                  <a:pt x="59" y="64"/>
                  <a:pt x="56" y="66"/>
                  <a:pt x="56" y="65"/>
                </a:cubicBezTo>
                <a:cubicBezTo>
                  <a:pt x="54" y="65"/>
                  <a:pt x="53" y="65"/>
                  <a:pt x="52" y="66"/>
                </a:cubicBezTo>
                <a:cubicBezTo>
                  <a:pt x="52" y="66"/>
                  <a:pt x="52" y="65"/>
                  <a:pt x="51" y="65"/>
                </a:cubicBezTo>
                <a:cubicBezTo>
                  <a:pt x="43" y="65"/>
                  <a:pt x="35" y="67"/>
                  <a:pt x="28" y="65"/>
                </a:cubicBezTo>
                <a:cubicBezTo>
                  <a:pt x="29" y="65"/>
                  <a:pt x="30" y="65"/>
                  <a:pt x="31" y="65"/>
                </a:cubicBezTo>
                <a:cubicBezTo>
                  <a:pt x="23" y="64"/>
                  <a:pt x="12" y="66"/>
                  <a:pt x="4" y="66"/>
                </a:cubicBezTo>
                <a:cubicBezTo>
                  <a:pt x="5" y="65"/>
                  <a:pt x="4" y="65"/>
                  <a:pt x="4" y="64"/>
                </a:cubicBezTo>
                <a:cubicBezTo>
                  <a:pt x="4" y="64"/>
                  <a:pt x="3" y="64"/>
                  <a:pt x="3" y="64"/>
                </a:cubicBezTo>
                <a:cubicBezTo>
                  <a:pt x="3" y="65"/>
                  <a:pt x="3" y="65"/>
                  <a:pt x="4" y="65"/>
                </a:cubicBezTo>
                <a:cubicBezTo>
                  <a:pt x="4" y="65"/>
                  <a:pt x="3" y="65"/>
                  <a:pt x="3" y="65"/>
                </a:cubicBezTo>
                <a:cubicBezTo>
                  <a:pt x="3" y="65"/>
                  <a:pt x="3" y="65"/>
                  <a:pt x="4" y="65"/>
                </a:cubicBezTo>
                <a:cubicBezTo>
                  <a:pt x="4" y="66"/>
                  <a:pt x="2" y="66"/>
                  <a:pt x="2" y="66"/>
                </a:cubicBezTo>
                <a:cubicBezTo>
                  <a:pt x="2" y="65"/>
                  <a:pt x="2" y="65"/>
                  <a:pt x="2" y="64"/>
                </a:cubicBezTo>
                <a:cubicBezTo>
                  <a:pt x="1" y="64"/>
                  <a:pt x="1" y="65"/>
                  <a:pt x="1" y="65"/>
                </a:cubicBezTo>
                <a:cubicBezTo>
                  <a:pt x="1" y="64"/>
                  <a:pt x="4" y="64"/>
                  <a:pt x="4" y="63"/>
                </a:cubicBezTo>
                <a:cubicBezTo>
                  <a:pt x="10" y="64"/>
                  <a:pt x="15" y="63"/>
                  <a:pt x="20" y="63"/>
                </a:cubicBezTo>
                <a:cubicBezTo>
                  <a:pt x="21" y="62"/>
                  <a:pt x="22" y="63"/>
                  <a:pt x="23" y="63"/>
                </a:cubicBezTo>
                <a:cubicBezTo>
                  <a:pt x="23" y="63"/>
                  <a:pt x="22" y="63"/>
                  <a:pt x="22" y="63"/>
                </a:cubicBezTo>
                <a:cubicBezTo>
                  <a:pt x="27" y="63"/>
                  <a:pt x="31" y="63"/>
                  <a:pt x="34" y="62"/>
                </a:cubicBezTo>
                <a:cubicBezTo>
                  <a:pt x="35" y="61"/>
                  <a:pt x="33" y="62"/>
                  <a:pt x="34" y="61"/>
                </a:cubicBezTo>
                <a:cubicBezTo>
                  <a:pt x="34" y="61"/>
                  <a:pt x="36" y="62"/>
                  <a:pt x="37" y="60"/>
                </a:cubicBezTo>
                <a:cubicBezTo>
                  <a:pt x="37" y="61"/>
                  <a:pt x="39" y="62"/>
                  <a:pt x="39" y="60"/>
                </a:cubicBezTo>
                <a:cubicBezTo>
                  <a:pt x="39" y="61"/>
                  <a:pt x="40" y="60"/>
                  <a:pt x="42" y="60"/>
                </a:cubicBezTo>
                <a:cubicBezTo>
                  <a:pt x="41" y="60"/>
                  <a:pt x="40" y="60"/>
                  <a:pt x="39" y="59"/>
                </a:cubicBezTo>
                <a:cubicBezTo>
                  <a:pt x="39" y="60"/>
                  <a:pt x="40" y="60"/>
                  <a:pt x="39" y="60"/>
                </a:cubicBezTo>
                <a:cubicBezTo>
                  <a:pt x="38" y="59"/>
                  <a:pt x="37" y="61"/>
                  <a:pt x="36" y="59"/>
                </a:cubicBezTo>
                <a:cubicBezTo>
                  <a:pt x="35" y="60"/>
                  <a:pt x="36" y="60"/>
                  <a:pt x="34" y="60"/>
                </a:cubicBezTo>
                <a:cubicBezTo>
                  <a:pt x="35" y="60"/>
                  <a:pt x="35" y="60"/>
                  <a:pt x="35" y="60"/>
                </a:cubicBezTo>
                <a:cubicBezTo>
                  <a:pt x="33" y="60"/>
                  <a:pt x="32" y="60"/>
                  <a:pt x="30" y="60"/>
                </a:cubicBezTo>
                <a:cubicBezTo>
                  <a:pt x="31" y="60"/>
                  <a:pt x="31" y="60"/>
                  <a:pt x="31" y="59"/>
                </a:cubicBezTo>
                <a:cubicBezTo>
                  <a:pt x="32" y="59"/>
                  <a:pt x="31" y="60"/>
                  <a:pt x="32" y="60"/>
                </a:cubicBezTo>
                <a:cubicBezTo>
                  <a:pt x="33" y="59"/>
                  <a:pt x="29" y="59"/>
                  <a:pt x="27" y="59"/>
                </a:cubicBezTo>
                <a:cubicBezTo>
                  <a:pt x="21" y="59"/>
                  <a:pt x="10" y="60"/>
                  <a:pt x="2" y="60"/>
                </a:cubicBezTo>
                <a:cubicBezTo>
                  <a:pt x="2" y="60"/>
                  <a:pt x="2" y="60"/>
                  <a:pt x="2" y="60"/>
                </a:cubicBezTo>
                <a:cubicBezTo>
                  <a:pt x="1" y="60"/>
                  <a:pt x="0" y="60"/>
                  <a:pt x="0" y="60"/>
                </a:cubicBezTo>
                <a:cubicBezTo>
                  <a:pt x="4" y="60"/>
                  <a:pt x="9" y="59"/>
                  <a:pt x="12" y="59"/>
                </a:cubicBezTo>
                <a:cubicBezTo>
                  <a:pt x="19" y="58"/>
                  <a:pt x="23" y="58"/>
                  <a:pt x="32" y="58"/>
                </a:cubicBezTo>
                <a:cubicBezTo>
                  <a:pt x="30" y="57"/>
                  <a:pt x="28" y="57"/>
                  <a:pt x="31" y="57"/>
                </a:cubicBezTo>
                <a:cubicBezTo>
                  <a:pt x="33" y="57"/>
                  <a:pt x="37" y="56"/>
                  <a:pt x="39" y="57"/>
                </a:cubicBezTo>
                <a:cubicBezTo>
                  <a:pt x="39" y="55"/>
                  <a:pt x="42" y="56"/>
                  <a:pt x="44" y="56"/>
                </a:cubicBezTo>
                <a:cubicBezTo>
                  <a:pt x="43" y="55"/>
                  <a:pt x="39" y="56"/>
                  <a:pt x="38" y="55"/>
                </a:cubicBezTo>
                <a:cubicBezTo>
                  <a:pt x="37" y="56"/>
                  <a:pt x="36" y="55"/>
                  <a:pt x="35" y="55"/>
                </a:cubicBezTo>
                <a:cubicBezTo>
                  <a:pt x="33" y="56"/>
                  <a:pt x="29" y="56"/>
                  <a:pt x="32" y="55"/>
                </a:cubicBezTo>
                <a:cubicBezTo>
                  <a:pt x="36" y="55"/>
                  <a:pt x="40" y="55"/>
                  <a:pt x="43" y="54"/>
                </a:cubicBezTo>
                <a:cubicBezTo>
                  <a:pt x="40" y="54"/>
                  <a:pt x="35" y="54"/>
                  <a:pt x="30" y="55"/>
                </a:cubicBezTo>
                <a:cubicBezTo>
                  <a:pt x="31" y="54"/>
                  <a:pt x="30" y="54"/>
                  <a:pt x="29" y="54"/>
                </a:cubicBezTo>
                <a:cubicBezTo>
                  <a:pt x="29" y="55"/>
                  <a:pt x="29" y="54"/>
                  <a:pt x="30" y="54"/>
                </a:cubicBezTo>
                <a:cubicBezTo>
                  <a:pt x="29" y="55"/>
                  <a:pt x="28" y="55"/>
                  <a:pt x="27" y="55"/>
                </a:cubicBezTo>
                <a:cubicBezTo>
                  <a:pt x="29" y="54"/>
                  <a:pt x="30" y="53"/>
                  <a:pt x="32" y="54"/>
                </a:cubicBezTo>
                <a:cubicBezTo>
                  <a:pt x="32" y="54"/>
                  <a:pt x="32" y="53"/>
                  <a:pt x="32" y="53"/>
                </a:cubicBezTo>
                <a:cubicBezTo>
                  <a:pt x="31" y="54"/>
                  <a:pt x="28" y="53"/>
                  <a:pt x="25" y="53"/>
                </a:cubicBezTo>
                <a:cubicBezTo>
                  <a:pt x="26" y="53"/>
                  <a:pt x="28" y="53"/>
                  <a:pt x="28" y="52"/>
                </a:cubicBezTo>
                <a:cubicBezTo>
                  <a:pt x="28" y="52"/>
                  <a:pt x="27" y="52"/>
                  <a:pt x="26" y="52"/>
                </a:cubicBezTo>
                <a:cubicBezTo>
                  <a:pt x="28" y="51"/>
                  <a:pt x="32" y="52"/>
                  <a:pt x="35" y="51"/>
                </a:cubicBezTo>
                <a:cubicBezTo>
                  <a:pt x="34" y="51"/>
                  <a:pt x="31" y="51"/>
                  <a:pt x="30" y="51"/>
                </a:cubicBezTo>
                <a:cubicBezTo>
                  <a:pt x="27" y="51"/>
                  <a:pt x="32" y="50"/>
                  <a:pt x="34" y="50"/>
                </a:cubicBezTo>
                <a:cubicBezTo>
                  <a:pt x="31" y="49"/>
                  <a:pt x="28" y="50"/>
                  <a:pt x="25" y="50"/>
                </a:cubicBezTo>
                <a:cubicBezTo>
                  <a:pt x="30" y="48"/>
                  <a:pt x="39" y="49"/>
                  <a:pt x="44" y="48"/>
                </a:cubicBezTo>
                <a:cubicBezTo>
                  <a:pt x="41" y="46"/>
                  <a:pt x="38" y="48"/>
                  <a:pt x="35" y="47"/>
                </a:cubicBezTo>
                <a:cubicBezTo>
                  <a:pt x="36" y="48"/>
                  <a:pt x="41" y="46"/>
                  <a:pt x="43" y="46"/>
                </a:cubicBezTo>
                <a:cubicBezTo>
                  <a:pt x="43" y="45"/>
                  <a:pt x="38" y="45"/>
                  <a:pt x="41" y="45"/>
                </a:cubicBezTo>
                <a:cubicBezTo>
                  <a:pt x="42" y="45"/>
                  <a:pt x="43" y="45"/>
                  <a:pt x="44" y="45"/>
                </a:cubicBezTo>
                <a:cubicBezTo>
                  <a:pt x="42" y="44"/>
                  <a:pt x="39" y="44"/>
                  <a:pt x="36" y="44"/>
                </a:cubicBezTo>
                <a:cubicBezTo>
                  <a:pt x="32" y="44"/>
                  <a:pt x="31" y="44"/>
                  <a:pt x="35" y="43"/>
                </a:cubicBezTo>
                <a:cubicBezTo>
                  <a:pt x="35" y="43"/>
                  <a:pt x="34" y="44"/>
                  <a:pt x="34" y="43"/>
                </a:cubicBezTo>
                <a:cubicBezTo>
                  <a:pt x="37" y="44"/>
                  <a:pt x="40" y="41"/>
                  <a:pt x="41" y="43"/>
                </a:cubicBezTo>
                <a:cubicBezTo>
                  <a:pt x="48" y="42"/>
                  <a:pt x="51" y="41"/>
                  <a:pt x="59" y="42"/>
                </a:cubicBezTo>
                <a:cubicBezTo>
                  <a:pt x="59" y="42"/>
                  <a:pt x="59" y="42"/>
                  <a:pt x="59" y="42"/>
                </a:cubicBezTo>
                <a:cubicBezTo>
                  <a:pt x="64" y="41"/>
                  <a:pt x="71" y="41"/>
                  <a:pt x="76" y="41"/>
                </a:cubicBezTo>
                <a:cubicBezTo>
                  <a:pt x="73" y="40"/>
                  <a:pt x="67" y="40"/>
                  <a:pt x="66" y="41"/>
                </a:cubicBezTo>
                <a:cubicBezTo>
                  <a:pt x="60" y="40"/>
                  <a:pt x="53" y="41"/>
                  <a:pt x="51" y="41"/>
                </a:cubicBezTo>
                <a:cubicBezTo>
                  <a:pt x="50" y="41"/>
                  <a:pt x="47" y="42"/>
                  <a:pt x="45" y="41"/>
                </a:cubicBezTo>
                <a:cubicBezTo>
                  <a:pt x="43" y="43"/>
                  <a:pt x="37" y="41"/>
                  <a:pt x="35" y="42"/>
                </a:cubicBezTo>
                <a:cubicBezTo>
                  <a:pt x="55" y="39"/>
                  <a:pt x="74" y="40"/>
                  <a:pt x="94" y="37"/>
                </a:cubicBezTo>
                <a:cubicBezTo>
                  <a:pt x="90" y="37"/>
                  <a:pt x="86" y="38"/>
                  <a:pt x="82" y="38"/>
                </a:cubicBezTo>
                <a:cubicBezTo>
                  <a:pt x="81" y="38"/>
                  <a:pt x="81" y="37"/>
                  <a:pt x="81" y="37"/>
                </a:cubicBezTo>
                <a:cubicBezTo>
                  <a:pt x="80" y="37"/>
                  <a:pt x="80" y="37"/>
                  <a:pt x="79" y="37"/>
                </a:cubicBezTo>
                <a:cubicBezTo>
                  <a:pt x="79" y="38"/>
                  <a:pt x="81" y="37"/>
                  <a:pt x="81" y="38"/>
                </a:cubicBezTo>
                <a:cubicBezTo>
                  <a:pt x="80" y="39"/>
                  <a:pt x="74" y="38"/>
                  <a:pt x="73" y="39"/>
                </a:cubicBezTo>
                <a:cubicBezTo>
                  <a:pt x="73" y="37"/>
                  <a:pt x="76" y="38"/>
                  <a:pt x="78" y="37"/>
                </a:cubicBezTo>
                <a:cubicBezTo>
                  <a:pt x="76" y="37"/>
                  <a:pt x="73" y="37"/>
                  <a:pt x="70" y="38"/>
                </a:cubicBezTo>
                <a:cubicBezTo>
                  <a:pt x="70" y="37"/>
                  <a:pt x="70" y="37"/>
                  <a:pt x="70" y="37"/>
                </a:cubicBezTo>
                <a:cubicBezTo>
                  <a:pt x="69" y="37"/>
                  <a:pt x="68" y="37"/>
                  <a:pt x="68" y="38"/>
                </a:cubicBezTo>
                <a:cubicBezTo>
                  <a:pt x="67" y="37"/>
                  <a:pt x="66" y="37"/>
                  <a:pt x="64" y="37"/>
                </a:cubicBezTo>
                <a:cubicBezTo>
                  <a:pt x="63" y="37"/>
                  <a:pt x="64" y="38"/>
                  <a:pt x="63" y="38"/>
                </a:cubicBezTo>
                <a:cubicBezTo>
                  <a:pt x="61" y="38"/>
                  <a:pt x="60" y="39"/>
                  <a:pt x="59" y="38"/>
                </a:cubicBezTo>
                <a:cubicBezTo>
                  <a:pt x="61" y="38"/>
                  <a:pt x="61" y="38"/>
                  <a:pt x="63" y="37"/>
                </a:cubicBezTo>
                <a:cubicBezTo>
                  <a:pt x="55" y="37"/>
                  <a:pt x="48" y="38"/>
                  <a:pt x="41" y="37"/>
                </a:cubicBezTo>
                <a:cubicBezTo>
                  <a:pt x="41" y="38"/>
                  <a:pt x="41" y="38"/>
                  <a:pt x="40" y="38"/>
                </a:cubicBezTo>
                <a:cubicBezTo>
                  <a:pt x="42" y="38"/>
                  <a:pt x="44" y="38"/>
                  <a:pt x="47" y="39"/>
                </a:cubicBezTo>
                <a:cubicBezTo>
                  <a:pt x="48" y="38"/>
                  <a:pt x="46" y="39"/>
                  <a:pt x="45" y="39"/>
                </a:cubicBezTo>
                <a:cubicBezTo>
                  <a:pt x="48" y="40"/>
                  <a:pt x="49" y="39"/>
                  <a:pt x="52" y="39"/>
                </a:cubicBezTo>
                <a:cubicBezTo>
                  <a:pt x="47" y="40"/>
                  <a:pt x="41" y="40"/>
                  <a:pt x="34" y="40"/>
                </a:cubicBezTo>
                <a:cubicBezTo>
                  <a:pt x="35" y="39"/>
                  <a:pt x="37" y="40"/>
                  <a:pt x="39" y="39"/>
                </a:cubicBezTo>
                <a:cubicBezTo>
                  <a:pt x="38" y="39"/>
                  <a:pt x="37" y="40"/>
                  <a:pt x="37" y="39"/>
                </a:cubicBezTo>
                <a:cubicBezTo>
                  <a:pt x="37" y="38"/>
                  <a:pt x="37" y="39"/>
                  <a:pt x="37" y="38"/>
                </a:cubicBezTo>
                <a:cubicBezTo>
                  <a:pt x="38" y="39"/>
                  <a:pt x="39" y="37"/>
                  <a:pt x="40" y="38"/>
                </a:cubicBezTo>
                <a:cubicBezTo>
                  <a:pt x="40" y="39"/>
                  <a:pt x="39" y="38"/>
                  <a:pt x="39" y="39"/>
                </a:cubicBezTo>
                <a:cubicBezTo>
                  <a:pt x="40" y="39"/>
                  <a:pt x="41" y="39"/>
                  <a:pt x="42" y="39"/>
                </a:cubicBezTo>
                <a:cubicBezTo>
                  <a:pt x="41" y="38"/>
                  <a:pt x="41" y="38"/>
                  <a:pt x="41" y="39"/>
                </a:cubicBezTo>
                <a:cubicBezTo>
                  <a:pt x="40" y="39"/>
                  <a:pt x="40" y="38"/>
                  <a:pt x="40" y="38"/>
                </a:cubicBezTo>
                <a:cubicBezTo>
                  <a:pt x="36" y="37"/>
                  <a:pt x="33" y="38"/>
                  <a:pt x="30" y="38"/>
                </a:cubicBezTo>
                <a:cubicBezTo>
                  <a:pt x="30" y="38"/>
                  <a:pt x="31" y="37"/>
                  <a:pt x="29" y="37"/>
                </a:cubicBezTo>
                <a:cubicBezTo>
                  <a:pt x="31" y="37"/>
                  <a:pt x="39" y="36"/>
                  <a:pt x="43" y="36"/>
                </a:cubicBezTo>
                <a:cubicBezTo>
                  <a:pt x="42" y="35"/>
                  <a:pt x="40" y="35"/>
                  <a:pt x="39" y="36"/>
                </a:cubicBezTo>
                <a:cubicBezTo>
                  <a:pt x="38" y="36"/>
                  <a:pt x="38" y="36"/>
                  <a:pt x="38" y="35"/>
                </a:cubicBezTo>
                <a:cubicBezTo>
                  <a:pt x="34" y="36"/>
                  <a:pt x="32" y="35"/>
                  <a:pt x="28" y="36"/>
                </a:cubicBezTo>
                <a:cubicBezTo>
                  <a:pt x="30" y="35"/>
                  <a:pt x="32" y="34"/>
                  <a:pt x="34" y="35"/>
                </a:cubicBezTo>
                <a:cubicBezTo>
                  <a:pt x="34" y="34"/>
                  <a:pt x="38" y="34"/>
                  <a:pt x="37" y="35"/>
                </a:cubicBezTo>
                <a:cubicBezTo>
                  <a:pt x="38" y="34"/>
                  <a:pt x="39" y="36"/>
                  <a:pt x="40" y="34"/>
                </a:cubicBezTo>
                <a:cubicBezTo>
                  <a:pt x="43" y="34"/>
                  <a:pt x="45" y="34"/>
                  <a:pt x="48" y="34"/>
                </a:cubicBezTo>
                <a:cubicBezTo>
                  <a:pt x="48" y="34"/>
                  <a:pt x="48" y="34"/>
                  <a:pt x="49" y="33"/>
                </a:cubicBezTo>
                <a:cubicBezTo>
                  <a:pt x="46" y="33"/>
                  <a:pt x="42" y="33"/>
                  <a:pt x="39" y="33"/>
                </a:cubicBezTo>
                <a:cubicBezTo>
                  <a:pt x="39" y="33"/>
                  <a:pt x="40" y="33"/>
                  <a:pt x="40" y="33"/>
                </a:cubicBezTo>
                <a:cubicBezTo>
                  <a:pt x="39" y="33"/>
                  <a:pt x="36" y="32"/>
                  <a:pt x="34" y="33"/>
                </a:cubicBezTo>
                <a:cubicBezTo>
                  <a:pt x="37" y="32"/>
                  <a:pt x="42" y="32"/>
                  <a:pt x="44" y="32"/>
                </a:cubicBezTo>
                <a:cubicBezTo>
                  <a:pt x="44" y="32"/>
                  <a:pt x="44" y="32"/>
                  <a:pt x="43" y="32"/>
                </a:cubicBezTo>
                <a:cubicBezTo>
                  <a:pt x="63" y="31"/>
                  <a:pt x="84" y="30"/>
                  <a:pt x="104" y="29"/>
                </a:cubicBezTo>
                <a:cubicBezTo>
                  <a:pt x="104" y="28"/>
                  <a:pt x="103" y="29"/>
                  <a:pt x="102" y="28"/>
                </a:cubicBezTo>
                <a:cubicBezTo>
                  <a:pt x="110" y="27"/>
                  <a:pt x="119" y="28"/>
                  <a:pt x="124" y="27"/>
                </a:cubicBezTo>
                <a:cubicBezTo>
                  <a:pt x="124" y="28"/>
                  <a:pt x="125" y="27"/>
                  <a:pt x="125" y="28"/>
                </a:cubicBezTo>
                <a:cubicBezTo>
                  <a:pt x="126" y="28"/>
                  <a:pt x="125" y="27"/>
                  <a:pt x="125" y="27"/>
                </a:cubicBezTo>
                <a:cubicBezTo>
                  <a:pt x="126" y="27"/>
                  <a:pt x="126" y="28"/>
                  <a:pt x="127" y="27"/>
                </a:cubicBezTo>
                <a:cubicBezTo>
                  <a:pt x="127" y="27"/>
                  <a:pt x="127" y="27"/>
                  <a:pt x="126" y="27"/>
                </a:cubicBezTo>
                <a:cubicBezTo>
                  <a:pt x="130" y="26"/>
                  <a:pt x="135" y="26"/>
                  <a:pt x="140" y="26"/>
                </a:cubicBezTo>
                <a:cubicBezTo>
                  <a:pt x="138" y="24"/>
                  <a:pt x="135" y="25"/>
                  <a:pt x="133" y="25"/>
                </a:cubicBezTo>
                <a:cubicBezTo>
                  <a:pt x="131" y="25"/>
                  <a:pt x="129" y="25"/>
                  <a:pt x="127" y="25"/>
                </a:cubicBezTo>
                <a:cubicBezTo>
                  <a:pt x="127" y="24"/>
                  <a:pt x="128" y="25"/>
                  <a:pt x="128" y="25"/>
                </a:cubicBezTo>
                <a:cubicBezTo>
                  <a:pt x="127" y="23"/>
                  <a:pt x="126" y="24"/>
                  <a:pt x="124" y="24"/>
                </a:cubicBezTo>
                <a:cubicBezTo>
                  <a:pt x="124" y="25"/>
                  <a:pt x="126" y="24"/>
                  <a:pt x="126" y="25"/>
                </a:cubicBezTo>
                <a:cubicBezTo>
                  <a:pt x="126" y="26"/>
                  <a:pt x="125" y="24"/>
                  <a:pt x="124" y="25"/>
                </a:cubicBezTo>
                <a:cubicBezTo>
                  <a:pt x="124" y="25"/>
                  <a:pt x="123" y="25"/>
                  <a:pt x="124" y="24"/>
                </a:cubicBezTo>
                <a:cubicBezTo>
                  <a:pt x="122" y="24"/>
                  <a:pt x="121" y="24"/>
                  <a:pt x="119" y="24"/>
                </a:cubicBezTo>
                <a:cubicBezTo>
                  <a:pt x="122" y="23"/>
                  <a:pt x="123" y="24"/>
                  <a:pt x="126" y="23"/>
                </a:cubicBezTo>
                <a:cubicBezTo>
                  <a:pt x="126" y="22"/>
                  <a:pt x="126" y="23"/>
                  <a:pt x="128" y="23"/>
                </a:cubicBezTo>
                <a:cubicBezTo>
                  <a:pt x="124" y="21"/>
                  <a:pt x="120" y="24"/>
                  <a:pt x="116" y="22"/>
                </a:cubicBezTo>
                <a:cubicBezTo>
                  <a:pt x="113" y="23"/>
                  <a:pt x="109" y="23"/>
                  <a:pt x="106" y="24"/>
                </a:cubicBezTo>
                <a:cubicBezTo>
                  <a:pt x="105" y="24"/>
                  <a:pt x="108" y="24"/>
                  <a:pt x="107" y="22"/>
                </a:cubicBezTo>
                <a:cubicBezTo>
                  <a:pt x="111" y="23"/>
                  <a:pt x="114" y="21"/>
                  <a:pt x="117" y="22"/>
                </a:cubicBezTo>
                <a:cubicBezTo>
                  <a:pt x="117" y="21"/>
                  <a:pt x="119" y="23"/>
                  <a:pt x="119" y="22"/>
                </a:cubicBezTo>
                <a:cubicBezTo>
                  <a:pt x="122" y="22"/>
                  <a:pt x="124" y="22"/>
                  <a:pt x="126" y="21"/>
                </a:cubicBezTo>
                <a:cubicBezTo>
                  <a:pt x="124" y="20"/>
                  <a:pt x="120" y="21"/>
                  <a:pt x="118" y="21"/>
                </a:cubicBezTo>
                <a:cubicBezTo>
                  <a:pt x="112" y="22"/>
                  <a:pt x="106" y="21"/>
                  <a:pt x="98" y="22"/>
                </a:cubicBezTo>
                <a:cubicBezTo>
                  <a:pt x="92" y="23"/>
                  <a:pt x="86" y="22"/>
                  <a:pt x="82" y="23"/>
                </a:cubicBezTo>
                <a:cubicBezTo>
                  <a:pt x="82" y="23"/>
                  <a:pt x="82" y="23"/>
                  <a:pt x="82" y="23"/>
                </a:cubicBezTo>
                <a:cubicBezTo>
                  <a:pt x="79" y="23"/>
                  <a:pt x="74" y="23"/>
                  <a:pt x="70" y="24"/>
                </a:cubicBezTo>
                <a:cubicBezTo>
                  <a:pt x="65" y="24"/>
                  <a:pt x="60" y="24"/>
                  <a:pt x="56" y="24"/>
                </a:cubicBezTo>
                <a:cubicBezTo>
                  <a:pt x="55" y="24"/>
                  <a:pt x="53" y="25"/>
                  <a:pt x="53" y="25"/>
                </a:cubicBezTo>
                <a:cubicBezTo>
                  <a:pt x="46" y="26"/>
                  <a:pt x="38" y="25"/>
                  <a:pt x="30" y="26"/>
                </a:cubicBezTo>
                <a:cubicBezTo>
                  <a:pt x="29" y="25"/>
                  <a:pt x="31" y="26"/>
                  <a:pt x="32" y="26"/>
                </a:cubicBezTo>
                <a:cubicBezTo>
                  <a:pt x="40" y="24"/>
                  <a:pt x="49" y="25"/>
                  <a:pt x="58" y="23"/>
                </a:cubicBezTo>
                <a:cubicBezTo>
                  <a:pt x="58" y="24"/>
                  <a:pt x="59" y="23"/>
                  <a:pt x="59" y="24"/>
                </a:cubicBezTo>
                <a:cubicBezTo>
                  <a:pt x="60" y="24"/>
                  <a:pt x="61" y="24"/>
                  <a:pt x="61" y="23"/>
                </a:cubicBezTo>
                <a:cubicBezTo>
                  <a:pt x="61" y="24"/>
                  <a:pt x="62" y="23"/>
                  <a:pt x="62" y="24"/>
                </a:cubicBezTo>
                <a:cubicBezTo>
                  <a:pt x="63" y="24"/>
                  <a:pt x="63" y="23"/>
                  <a:pt x="63" y="23"/>
                </a:cubicBezTo>
                <a:cubicBezTo>
                  <a:pt x="65" y="24"/>
                  <a:pt x="69" y="21"/>
                  <a:pt x="73" y="22"/>
                </a:cubicBezTo>
                <a:cubicBezTo>
                  <a:pt x="74" y="22"/>
                  <a:pt x="82" y="21"/>
                  <a:pt x="85" y="21"/>
                </a:cubicBezTo>
                <a:cubicBezTo>
                  <a:pt x="96" y="20"/>
                  <a:pt x="109" y="20"/>
                  <a:pt x="119" y="19"/>
                </a:cubicBezTo>
                <a:cubicBezTo>
                  <a:pt x="121" y="19"/>
                  <a:pt x="124" y="19"/>
                  <a:pt x="126" y="18"/>
                </a:cubicBezTo>
                <a:cubicBezTo>
                  <a:pt x="126" y="17"/>
                  <a:pt x="124" y="19"/>
                  <a:pt x="124" y="17"/>
                </a:cubicBezTo>
                <a:cubicBezTo>
                  <a:pt x="124" y="18"/>
                  <a:pt x="124" y="18"/>
                  <a:pt x="124" y="18"/>
                </a:cubicBezTo>
                <a:cubicBezTo>
                  <a:pt x="123" y="18"/>
                  <a:pt x="122" y="19"/>
                  <a:pt x="122" y="18"/>
                </a:cubicBezTo>
                <a:cubicBezTo>
                  <a:pt x="108" y="19"/>
                  <a:pt x="92" y="19"/>
                  <a:pt x="76" y="21"/>
                </a:cubicBezTo>
                <a:cubicBezTo>
                  <a:pt x="87" y="19"/>
                  <a:pt x="102" y="19"/>
                  <a:pt x="112" y="17"/>
                </a:cubicBezTo>
                <a:cubicBezTo>
                  <a:pt x="112" y="16"/>
                  <a:pt x="109" y="18"/>
                  <a:pt x="110" y="17"/>
                </a:cubicBezTo>
                <a:cubicBezTo>
                  <a:pt x="107" y="18"/>
                  <a:pt x="105" y="17"/>
                  <a:pt x="101" y="17"/>
                </a:cubicBezTo>
                <a:cubicBezTo>
                  <a:pt x="106" y="16"/>
                  <a:pt x="113" y="16"/>
                  <a:pt x="118" y="15"/>
                </a:cubicBezTo>
                <a:cubicBezTo>
                  <a:pt x="121" y="15"/>
                  <a:pt x="124" y="15"/>
                  <a:pt x="127" y="14"/>
                </a:cubicBezTo>
                <a:cubicBezTo>
                  <a:pt x="127" y="15"/>
                  <a:pt x="129" y="15"/>
                  <a:pt x="130" y="14"/>
                </a:cubicBezTo>
                <a:cubicBezTo>
                  <a:pt x="133" y="15"/>
                  <a:pt x="137" y="13"/>
                  <a:pt x="139" y="14"/>
                </a:cubicBezTo>
                <a:cubicBezTo>
                  <a:pt x="140" y="13"/>
                  <a:pt x="143" y="12"/>
                  <a:pt x="144" y="14"/>
                </a:cubicBezTo>
                <a:cubicBezTo>
                  <a:pt x="145" y="13"/>
                  <a:pt x="147" y="14"/>
                  <a:pt x="148" y="13"/>
                </a:cubicBezTo>
                <a:cubicBezTo>
                  <a:pt x="148" y="13"/>
                  <a:pt x="148" y="13"/>
                  <a:pt x="148" y="13"/>
                </a:cubicBezTo>
                <a:cubicBezTo>
                  <a:pt x="148" y="13"/>
                  <a:pt x="148" y="13"/>
                  <a:pt x="148" y="13"/>
                </a:cubicBezTo>
                <a:cubicBezTo>
                  <a:pt x="149" y="13"/>
                  <a:pt x="150" y="13"/>
                  <a:pt x="151" y="12"/>
                </a:cubicBezTo>
                <a:cubicBezTo>
                  <a:pt x="155" y="12"/>
                  <a:pt x="160" y="12"/>
                  <a:pt x="164" y="12"/>
                </a:cubicBezTo>
                <a:cubicBezTo>
                  <a:pt x="170" y="11"/>
                  <a:pt x="173" y="13"/>
                  <a:pt x="176" y="12"/>
                </a:cubicBezTo>
                <a:cubicBezTo>
                  <a:pt x="176" y="12"/>
                  <a:pt x="175" y="12"/>
                  <a:pt x="174" y="12"/>
                </a:cubicBezTo>
                <a:cubicBezTo>
                  <a:pt x="174" y="12"/>
                  <a:pt x="175" y="11"/>
                  <a:pt x="175" y="11"/>
                </a:cubicBezTo>
                <a:cubicBezTo>
                  <a:pt x="176" y="12"/>
                  <a:pt x="180" y="13"/>
                  <a:pt x="182" y="11"/>
                </a:cubicBezTo>
                <a:cubicBezTo>
                  <a:pt x="185" y="12"/>
                  <a:pt x="190" y="12"/>
                  <a:pt x="192" y="11"/>
                </a:cubicBezTo>
                <a:cubicBezTo>
                  <a:pt x="192" y="12"/>
                  <a:pt x="195" y="11"/>
                  <a:pt x="195" y="12"/>
                </a:cubicBezTo>
                <a:cubicBezTo>
                  <a:pt x="197" y="9"/>
                  <a:pt x="202" y="12"/>
                  <a:pt x="204" y="10"/>
                </a:cubicBezTo>
                <a:cubicBezTo>
                  <a:pt x="204" y="10"/>
                  <a:pt x="205" y="11"/>
                  <a:pt x="206" y="10"/>
                </a:cubicBezTo>
                <a:cubicBezTo>
                  <a:pt x="205" y="9"/>
                  <a:pt x="212" y="10"/>
                  <a:pt x="214" y="10"/>
                </a:cubicBezTo>
                <a:cubicBezTo>
                  <a:pt x="217" y="10"/>
                  <a:pt x="223" y="9"/>
                  <a:pt x="226" y="10"/>
                </a:cubicBezTo>
                <a:cubicBezTo>
                  <a:pt x="227" y="9"/>
                  <a:pt x="225" y="9"/>
                  <a:pt x="225" y="9"/>
                </a:cubicBezTo>
                <a:cubicBezTo>
                  <a:pt x="226" y="7"/>
                  <a:pt x="229" y="9"/>
                  <a:pt x="229" y="9"/>
                </a:cubicBezTo>
                <a:cubicBezTo>
                  <a:pt x="231" y="10"/>
                  <a:pt x="234" y="10"/>
                  <a:pt x="235" y="9"/>
                </a:cubicBezTo>
                <a:cubicBezTo>
                  <a:pt x="236" y="9"/>
                  <a:pt x="235" y="10"/>
                  <a:pt x="236" y="10"/>
                </a:cubicBezTo>
                <a:cubicBezTo>
                  <a:pt x="237" y="10"/>
                  <a:pt x="237" y="9"/>
                  <a:pt x="237" y="8"/>
                </a:cubicBezTo>
                <a:cubicBezTo>
                  <a:pt x="238" y="8"/>
                  <a:pt x="237" y="9"/>
                  <a:pt x="238" y="10"/>
                </a:cubicBezTo>
                <a:cubicBezTo>
                  <a:pt x="240" y="10"/>
                  <a:pt x="243" y="10"/>
                  <a:pt x="244" y="9"/>
                </a:cubicBezTo>
                <a:cubicBezTo>
                  <a:pt x="243" y="10"/>
                  <a:pt x="243" y="10"/>
                  <a:pt x="244" y="10"/>
                </a:cubicBezTo>
                <a:cubicBezTo>
                  <a:pt x="245" y="9"/>
                  <a:pt x="245" y="9"/>
                  <a:pt x="245" y="8"/>
                </a:cubicBezTo>
                <a:cubicBezTo>
                  <a:pt x="246" y="8"/>
                  <a:pt x="246" y="9"/>
                  <a:pt x="248" y="8"/>
                </a:cubicBezTo>
                <a:cubicBezTo>
                  <a:pt x="247" y="9"/>
                  <a:pt x="248" y="10"/>
                  <a:pt x="248" y="9"/>
                </a:cubicBezTo>
                <a:cubicBezTo>
                  <a:pt x="249" y="9"/>
                  <a:pt x="248" y="9"/>
                  <a:pt x="248" y="8"/>
                </a:cubicBezTo>
                <a:cubicBezTo>
                  <a:pt x="249" y="8"/>
                  <a:pt x="249" y="9"/>
                  <a:pt x="249" y="9"/>
                </a:cubicBezTo>
                <a:cubicBezTo>
                  <a:pt x="250" y="9"/>
                  <a:pt x="249" y="8"/>
                  <a:pt x="250" y="8"/>
                </a:cubicBezTo>
                <a:cubicBezTo>
                  <a:pt x="251" y="9"/>
                  <a:pt x="253" y="8"/>
                  <a:pt x="255" y="8"/>
                </a:cubicBezTo>
                <a:cubicBezTo>
                  <a:pt x="255" y="9"/>
                  <a:pt x="255" y="9"/>
                  <a:pt x="255" y="9"/>
                </a:cubicBezTo>
                <a:cubicBezTo>
                  <a:pt x="256" y="9"/>
                  <a:pt x="256" y="9"/>
                  <a:pt x="256" y="8"/>
                </a:cubicBezTo>
                <a:cubicBezTo>
                  <a:pt x="256" y="9"/>
                  <a:pt x="256" y="9"/>
                  <a:pt x="256" y="9"/>
                </a:cubicBezTo>
                <a:cubicBezTo>
                  <a:pt x="257" y="9"/>
                  <a:pt x="257" y="9"/>
                  <a:pt x="257" y="8"/>
                </a:cubicBezTo>
                <a:cubicBezTo>
                  <a:pt x="273" y="9"/>
                  <a:pt x="285" y="8"/>
                  <a:pt x="299" y="10"/>
                </a:cubicBezTo>
                <a:cubicBezTo>
                  <a:pt x="302" y="9"/>
                  <a:pt x="308" y="9"/>
                  <a:pt x="310" y="10"/>
                </a:cubicBezTo>
                <a:cubicBezTo>
                  <a:pt x="311" y="10"/>
                  <a:pt x="310" y="10"/>
                  <a:pt x="310" y="9"/>
                </a:cubicBezTo>
                <a:cubicBezTo>
                  <a:pt x="311" y="10"/>
                  <a:pt x="313" y="9"/>
                  <a:pt x="313" y="10"/>
                </a:cubicBezTo>
                <a:cubicBezTo>
                  <a:pt x="314" y="9"/>
                  <a:pt x="316" y="10"/>
                  <a:pt x="316" y="9"/>
                </a:cubicBezTo>
                <a:cubicBezTo>
                  <a:pt x="313" y="9"/>
                  <a:pt x="312" y="8"/>
                  <a:pt x="310" y="8"/>
                </a:cubicBezTo>
                <a:cubicBezTo>
                  <a:pt x="310" y="8"/>
                  <a:pt x="310" y="8"/>
                  <a:pt x="310" y="7"/>
                </a:cubicBezTo>
                <a:cubicBezTo>
                  <a:pt x="309" y="8"/>
                  <a:pt x="308" y="7"/>
                  <a:pt x="307" y="7"/>
                </a:cubicBezTo>
                <a:cubicBezTo>
                  <a:pt x="306" y="8"/>
                  <a:pt x="308" y="7"/>
                  <a:pt x="308" y="8"/>
                </a:cubicBezTo>
                <a:cubicBezTo>
                  <a:pt x="308" y="8"/>
                  <a:pt x="307" y="8"/>
                  <a:pt x="307" y="8"/>
                </a:cubicBezTo>
                <a:cubicBezTo>
                  <a:pt x="307" y="8"/>
                  <a:pt x="306" y="8"/>
                  <a:pt x="306" y="7"/>
                </a:cubicBezTo>
                <a:cubicBezTo>
                  <a:pt x="306" y="7"/>
                  <a:pt x="306" y="8"/>
                  <a:pt x="305" y="8"/>
                </a:cubicBezTo>
                <a:cubicBezTo>
                  <a:pt x="304" y="8"/>
                  <a:pt x="304" y="8"/>
                  <a:pt x="303" y="8"/>
                </a:cubicBezTo>
                <a:cubicBezTo>
                  <a:pt x="302" y="8"/>
                  <a:pt x="302" y="9"/>
                  <a:pt x="302" y="9"/>
                </a:cubicBezTo>
                <a:cubicBezTo>
                  <a:pt x="300" y="8"/>
                  <a:pt x="299" y="9"/>
                  <a:pt x="298" y="7"/>
                </a:cubicBezTo>
                <a:cubicBezTo>
                  <a:pt x="296" y="8"/>
                  <a:pt x="294" y="8"/>
                  <a:pt x="291" y="8"/>
                </a:cubicBezTo>
                <a:cubicBezTo>
                  <a:pt x="292" y="7"/>
                  <a:pt x="289" y="7"/>
                  <a:pt x="289" y="7"/>
                </a:cubicBezTo>
                <a:cubicBezTo>
                  <a:pt x="289" y="7"/>
                  <a:pt x="289" y="7"/>
                  <a:pt x="289" y="8"/>
                </a:cubicBezTo>
                <a:cubicBezTo>
                  <a:pt x="288" y="8"/>
                  <a:pt x="288" y="6"/>
                  <a:pt x="288" y="8"/>
                </a:cubicBezTo>
                <a:cubicBezTo>
                  <a:pt x="286" y="8"/>
                  <a:pt x="285" y="8"/>
                  <a:pt x="284" y="8"/>
                </a:cubicBezTo>
                <a:cubicBezTo>
                  <a:pt x="284" y="7"/>
                  <a:pt x="284" y="7"/>
                  <a:pt x="284" y="7"/>
                </a:cubicBezTo>
                <a:cubicBezTo>
                  <a:pt x="282" y="6"/>
                  <a:pt x="280" y="6"/>
                  <a:pt x="276" y="6"/>
                </a:cubicBezTo>
                <a:cubicBezTo>
                  <a:pt x="276" y="6"/>
                  <a:pt x="276" y="7"/>
                  <a:pt x="276" y="7"/>
                </a:cubicBezTo>
                <a:cubicBezTo>
                  <a:pt x="277" y="7"/>
                  <a:pt x="278" y="7"/>
                  <a:pt x="278" y="7"/>
                </a:cubicBezTo>
                <a:cubicBezTo>
                  <a:pt x="274" y="8"/>
                  <a:pt x="271" y="7"/>
                  <a:pt x="267" y="8"/>
                </a:cubicBezTo>
                <a:cubicBezTo>
                  <a:pt x="267" y="7"/>
                  <a:pt x="267" y="7"/>
                  <a:pt x="267" y="6"/>
                </a:cubicBezTo>
                <a:cubicBezTo>
                  <a:pt x="269" y="7"/>
                  <a:pt x="273" y="7"/>
                  <a:pt x="275" y="7"/>
                </a:cubicBezTo>
                <a:cubicBezTo>
                  <a:pt x="272" y="5"/>
                  <a:pt x="268" y="6"/>
                  <a:pt x="264" y="6"/>
                </a:cubicBezTo>
                <a:cubicBezTo>
                  <a:pt x="263" y="6"/>
                  <a:pt x="261" y="5"/>
                  <a:pt x="260" y="6"/>
                </a:cubicBezTo>
                <a:cubicBezTo>
                  <a:pt x="259" y="6"/>
                  <a:pt x="261" y="7"/>
                  <a:pt x="259" y="6"/>
                </a:cubicBezTo>
                <a:cubicBezTo>
                  <a:pt x="258" y="5"/>
                  <a:pt x="254" y="7"/>
                  <a:pt x="252" y="5"/>
                </a:cubicBezTo>
                <a:cubicBezTo>
                  <a:pt x="251" y="7"/>
                  <a:pt x="249" y="4"/>
                  <a:pt x="248" y="6"/>
                </a:cubicBezTo>
                <a:cubicBezTo>
                  <a:pt x="248" y="5"/>
                  <a:pt x="248" y="5"/>
                  <a:pt x="247" y="5"/>
                </a:cubicBezTo>
                <a:cubicBezTo>
                  <a:pt x="247" y="5"/>
                  <a:pt x="247" y="5"/>
                  <a:pt x="247" y="5"/>
                </a:cubicBezTo>
                <a:cubicBezTo>
                  <a:pt x="245" y="6"/>
                  <a:pt x="239" y="5"/>
                  <a:pt x="237" y="6"/>
                </a:cubicBezTo>
                <a:cubicBezTo>
                  <a:pt x="236" y="5"/>
                  <a:pt x="233" y="7"/>
                  <a:pt x="230" y="6"/>
                </a:cubicBezTo>
                <a:cubicBezTo>
                  <a:pt x="228" y="3"/>
                  <a:pt x="224" y="5"/>
                  <a:pt x="220" y="4"/>
                </a:cubicBezTo>
                <a:cubicBezTo>
                  <a:pt x="220" y="4"/>
                  <a:pt x="218" y="5"/>
                  <a:pt x="218" y="4"/>
                </a:cubicBezTo>
                <a:cubicBezTo>
                  <a:pt x="224" y="4"/>
                  <a:pt x="230" y="4"/>
                  <a:pt x="234" y="3"/>
                </a:cubicBezTo>
                <a:cubicBezTo>
                  <a:pt x="237" y="5"/>
                  <a:pt x="244" y="3"/>
                  <a:pt x="246" y="4"/>
                </a:cubicBezTo>
                <a:cubicBezTo>
                  <a:pt x="248" y="4"/>
                  <a:pt x="250" y="4"/>
                  <a:pt x="251" y="4"/>
                </a:cubicBezTo>
                <a:cubicBezTo>
                  <a:pt x="251" y="5"/>
                  <a:pt x="250" y="4"/>
                  <a:pt x="250" y="4"/>
                </a:cubicBezTo>
                <a:cubicBezTo>
                  <a:pt x="250" y="5"/>
                  <a:pt x="250" y="5"/>
                  <a:pt x="250" y="5"/>
                </a:cubicBezTo>
                <a:cubicBezTo>
                  <a:pt x="252" y="5"/>
                  <a:pt x="252" y="4"/>
                  <a:pt x="252" y="3"/>
                </a:cubicBezTo>
                <a:cubicBezTo>
                  <a:pt x="249" y="2"/>
                  <a:pt x="247" y="3"/>
                  <a:pt x="244" y="3"/>
                </a:cubicBezTo>
                <a:cubicBezTo>
                  <a:pt x="244" y="2"/>
                  <a:pt x="244" y="2"/>
                  <a:pt x="244" y="1"/>
                </a:cubicBezTo>
                <a:cubicBezTo>
                  <a:pt x="246" y="2"/>
                  <a:pt x="249" y="1"/>
                  <a:pt x="251" y="2"/>
                </a:cubicBezTo>
                <a:cubicBezTo>
                  <a:pt x="251" y="0"/>
                  <a:pt x="248" y="2"/>
                  <a:pt x="248" y="0"/>
                </a:cubicBezTo>
                <a:cubicBezTo>
                  <a:pt x="250" y="1"/>
                  <a:pt x="251" y="0"/>
                  <a:pt x="253" y="1"/>
                </a:cubicBezTo>
                <a:cubicBezTo>
                  <a:pt x="254" y="1"/>
                  <a:pt x="254" y="0"/>
                  <a:pt x="254" y="0"/>
                </a:cubicBezTo>
                <a:cubicBezTo>
                  <a:pt x="255" y="0"/>
                  <a:pt x="254" y="1"/>
                  <a:pt x="254" y="2"/>
                </a:cubicBezTo>
                <a:cubicBezTo>
                  <a:pt x="257" y="1"/>
                  <a:pt x="258" y="2"/>
                  <a:pt x="260" y="1"/>
                </a:cubicBezTo>
                <a:cubicBezTo>
                  <a:pt x="263" y="2"/>
                  <a:pt x="268" y="2"/>
                  <a:pt x="271" y="1"/>
                </a:cubicBezTo>
                <a:cubicBezTo>
                  <a:pt x="273" y="3"/>
                  <a:pt x="274" y="2"/>
                  <a:pt x="276" y="1"/>
                </a:cubicBezTo>
                <a:cubicBezTo>
                  <a:pt x="276" y="2"/>
                  <a:pt x="276" y="2"/>
                  <a:pt x="276" y="2"/>
                </a:cubicBezTo>
                <a:cubicBezTo>
                  <a:pt x="285" y="1"/>
                  <a:pt x="292" y="3"/>
                  <a:pt x="302" y="2"/>
                </a:cubicBezTo>
                <a:cubicBezTo>
                  <a:pt x="302" y="3"/>
                  <a:pt x="305" y="2"/>
                  <a:pt x="306" y="2"/>
                </a:cubicBezTo>
                <a:cubicBezTo>
                  <a:pt x="305" y="2"/>
                  <a:pt x="303" y="2"/>
                  <a:pt x="302" y="2"/>
                </a:cubicBezTo>
                <a:cubicBezTo>
                  <a:pt x="307" y="1"/>
                  <a:pt x="314" y="1"/>
                  <a:pt x="320" y="3"/>
                </a:cubicBezTo>
                <a:cubicBezTo>
                  <a:pt x="321" y="2"/>
                  <a:pt x="328" y="2"/>
                  <a:pt x="330" y="3"/>
                </a:cubicBezTo>
                <a:cubicBezTo>
                  <a:pt x="333" y="3"/>
                  <a:pt x="334" y="3"/>
                  <a:pt x="335" y="3"/>
                </a:cubicBezTo>
                <a:cubicBezTo>
                  <a:pt x="337" y="3"/>
                  <a:pt x="341" y="5"/>
                  <a:pt x="343" y="5"/>
                </a:cubicBezTo>
                <a:cubicBezTo>
                  <a:pt x="345" y="5"/>
                  <a:pt x="347" y="5"/>
                  <a:pt x="348" y="6"/>
                </a:cubicBezTo>
                <a:close/>
                <a:moveTo>
                  <a:pt x="330" y="3"/>
                </a:moveTo>
                <a:cubicBezTo>
                  <a:pt x="329" y="3"/>
                  <a:pt x="329" y="3"/>
                  <a:pt x="329" y="3"/>
                </a:cubicBezTo>
                <a:cubicBezTo>
                  <a:pt x="330" y="4"/>
                  <a:pt x="331" y="5"/>
                  <a:pt x="331" y="3"/>
                </a:cubicBezTo>
                <a:cubicBezTo>
                  <a:pt x="330" y="3"/>
                  <a:pt x="330" y="3"/>
                  <a:pt x="330" y="3"/>
                </a:cubicBezTo>
                <a:close/>
                <a:moveTo>
                  <a:pt x="26" y="87"/>
                </a:moveTo>
                <a:cubicBezTo>
                  <a:pt x="26" y="86"/>
                  <a:pt x="27" y="87"/>
                  <a:pt x="27" y="86"/>
                </a:cubicBezTo>
                <a:cubicBezTo>
                  <a:pt x="26" y="86"/>
                  <a:pt x="26" y="85"/>
                  <a:pt x="25" y="86"/>
                </a:cubicBezTo>
                <a:cubicBezTo>
                  <a:pt x="26" y="87"/>
                  <a:pt x="23" y="85"/>
                  <a:pt x="22" y="86"/>
                </a:cubicBezTo>
                <a:cubicBezTo>
                  <a:pt x="23" y="86"/>
                  <a:pt x="23" y="86"/>
                  <a:pt x="24" y="87"/>
                </a:cubicBezTo>
                <a:cubicBezTo>
                  <a:pt x="25" y="86"/>
                  <a:pt x="26" y="86"/>
                  <a:pt x="26" y="87"/>
                </a:cubicBezTo>
                <a:close/>
                <a:moveTo>
                  <a:pt x="121" y="28"/>
                </a:moveTo>
                <a:cubicBezTo>
                  <a:pt x="122" y="28"/>
                  <a:pt x="124" y="29"/>
                  <a:pt x="124" y="27"/>
                </a:cubicBezTo>
                <a:cubicBezTo>
                  <a:pt x="123" y="27"/>
                  <a:pt x="122" y="27"/>
                  <a:pt x="121" y="28"/>
                </a:cubicBezTo>
                <a:close/>
                <a:moveTo>
                  <a:pt x="259" y="5"/>
                </a:moveTo>
                <a:cubicBezTo>
                  <a:pt x="259" y="5"/>
                  <a:pt x="260" y="5"/>
                  <a:pt x="260" y="4"/>
                </a:cubicBezTo>
                <a:cubicBezTo>
                  <a:pt x="260" y="4"/>
                  <a:pt x="259" y="3"/>
                  <a:pt x="259" y="3"/>
                </a:cubicBezTo>
                <a:cubicBezTo>
                  <a:pt x="259" y="4"/>
                  <a:pt x="260" y="4"/>
                  <a:pt x="259" y="5"/>
                </a:cubicBezTo>
                <a:close/>
                <a:moveTo>
                  <a:pt x="316" y="3"/>
                </a:moveTo>
                <a:cubicBezTo>
                  <a:pt x="316" y="2"/>
                  <a:pt x="315" y="3"/>
                  <a:pt x="314" y="3"/>
                </a:cubicBezTo>
                <a:cubicBezTo>
                  <a:pt x="314" y="4"/>
                  <a:pt x="315" y="3"/>
                  <a:pt x="316" y="3"/>
                </a:cubicBezTo>
                <a:close/>
                <a:moveTo>
                  <a:pt x="324" y="3"/>
                </a:moveTo>
                <a:cubicBezTo>
                  <a:pt x="325" y="3"/>
                  <a:pt x="326" y="4"/>
                  <a:pt x="327" y="4"/>
                </a:cubicBezTo>
                <a:cubicBezTo>
                  <a:pt x="327" y="3"/>
                  <a:pt x="328" y="4"/>
                  <a:pt x="328" y="3"/>
                </a:cubicBezTo>
                <a:cubicBezTo>
                  <a:pt x="327" y="4"/>
                  <a:pt x="326" y="2"/>
                  <a:pt x="324" y="3"/>
                </a:cubicBezTo>
                <a:close/>
                <a:moveTo>
                  <a:pt x="318" y="4"/>
                </a:moveTo>
                <a:cubicBezTo>
                  <a:pt x="319" y="3"/>
                  <a:pt x="318" y="3"/>
                  <a:pt x="317" y="3"/>
                </a:cubicBezTo>
                <a:cubicBezTo>
                  <a:pt x="317" y="4"/>
                  <a:pt x="318" y="3"/>
                  <a:pt x="318" y="4"/>
                </a:cubicBezTo>
                <a:close/>
                <a:moveTo>
                  <a:pt x="323" y="4"/>
                </a:moveTo>
                <a:cubicBezTo>
                  <a:pt x="323" y="3"/>
                  <a:pt x="322" y="3"/>
                  <a:pt x="321" y="3"/>
                </a:cubicBezTo>
                <a:cubicBezTo>
                  <a:pt x="321" y="4"/>
                  <a:pt x="323" y="3"/>
                  <a:pt x="323" y="4"/>
                </a:cubicBezTo>
                <a:close/>
                <a:moveTo>
                  <a:pt x="311" y="5"/>
                </a:moveTo>
                <a:cubicBezTo>
                  <a:pt x="311" y="5"/>
                  <a:pt x="311" y="4"/>
                  <a:pt x="311" y="4"/>
                </a:cubicBezTo>
                <a:cubicBezTo>
                  <a:pt x="311" y="4"/>
                  <a:pt x="310" y="4"/>
                  <a:pt x="310" y="4"/>
                </a:cubicBezTo>
                <a:cubicBezTo>
                  <a:pt x="310" y="5"/>
                  <a:pt x="310" y="5"/>
                  <a:pt x="311" y="5"/>
                </a:cubicBezTo>
                <a:close/>
                <a:moveTo>
                  <a:pt x="322" y="5"/>
                </a:moveTo>
                <a:cubicBezTo>
                  <a:pt x="321" y="5"/>
                  <a:pt x="321" y="4"/>
                  <a:pt x="320" y="5"/>
                </a:cubicBezTo>
                <a:cubicBezTo>
                  <a:pt x="320" y="5"/>
                  <a:pt x="322" y="6"/>
                  <a:pt x="322" y="5"/>
                </a:cubicBezTo>
                <a:close/>
                <a:moveTo>
                  <a:pt x="327" y="6"/>
                </a:moveTo>
                <a:cubicBezTo>
                  <a:pt x="327" y="6"/>
                  <a:pt x="329" y="6"/>
                  <a:pt x="329" y="5"/>
                </a:cubicBezTo>
                <a:cubicBezTo>
                  <a:pt x="329" y="5"/>
                  <a:pt x="327" y="5"/>
                  <a:pt x="327" y="6"/>
                </a:cubicBezTo>
                <a:close/>
                <a:moveTo>
                  <a:pt x="333" y="6"/>
                </a:moveTo>
                <a:cubicBezTo>
                  <a:pt x="334" y="6"/>
                  <a:pt x="334" y="6"/>
                  <a:pt x="334" y="6"/>
                </a:cubicBezTo>
                <a:cubicBezTo>
                  <a:pt x="335" y="5"/>
                  <a:pt x="333" y="5"/>
                  <a:pt x="333" y="6"/>
                </a:cubicBezTo>
                <a:close/>
                <a:moveTo>
                  <a:pt x="276" y="7"/>
                </a:moveTo>
                <a:cubicBezTo>
                  <a:pt x="276" y="6"/>
                  <a:pt x="276" y="6"/>
                  <a:pt x="275" y="6"/>
                </a:cubicBezTo>
                <a:cubicBezTo>
                  <a:pt x="275" y="7"/>
                  <a:pt x="275" y="7"/>
                  <a:pt x="276" y="7"/>
                </a:cubicBezTo>
                <a:close/>
                <a:moveTo>
                  <a:pt x="347" y="7"/>
                </a:moveTo>
                <a:cubicBezTo>
                  <a:pt x="347" y="7"/>
                  <a:pt x="348" y="7"/>
                  <a:pt x="348" y="7"/>
                </a:cubicBezTo>
                <a:cubicBezTo>
                  <a:pt x="348" y="6"/>
                  <a:pt x="347" y="6"/>
                  <a:pt x="347" y="7"/>
                </a:cubicBezTo>
                <a:close/>
                <a:moveTo>
                  <a:pt x="325" y="9"/>
                </a:moveTo>
                <a:cubicBezTo>
                  <a:pt x="326" y="9"/>
                  <a:pt x="327" y="9"/>
                  <a:pt x="326" y="10"/>
                </a:cubicBezTo>
                <a:cubicBezTo>
                  <a:pt x="329" y="10"/>
                  <a:pt x="327" y="8"/>
                  <a:pt x="326" y="8"/>
                </a:cubicBezTo>
                <a:cubicBezTo>
                  <a:pt x="326" y="9"/>
                  <a:pt x="325" y="8"/>
                  <a:pt x="325" y="9"/>
                </a:cubicBezTo>
                <a:close/>
                <a:moveTo>
                  <a:pt x="333" y="10"/>
                </a:moveTo>
                <a:cubicBezTo>
                  <a:pt x="333" y="10"/>
                  <a:pt x="333" y="10"/>
                  <a:pt x="333" y="11"/>
                </a:cubicBezTo>
                <a:cubicBezTo>
                  <a:pt x="334" y="11"/>
                  <a:pt x="335" y="11"/>
                  <a:pt x="335" y="11"/>
                </a:cubicBezTo>
                <a:cubicBezTo>
                  <a:pt x="336" y="10"/>
                  <a:pt x="335" y="10"/>
                  <a:pt x="335" y="9"/>
                </a:cubicBezTo>
                <a:cubicBezTo>
                  <a:pt x="334" y="9"/>
                  <a:pt x="333" y="9"/>
                  <a:pt x="333" y="10"/>
                </a:cubicBezTo>
                <a:close/>
                <a:moveTo>
                  <a:pt x="336" y="11"/>
                </a:moveTo>
                <a:cubicBezTo>
                  <a:pt x="336" y="11"/>
                  <a:pt x="336" y="12"/>
                  <a:pt x="337" y="11"/>
                </a:cubicBezTo>
                <a:cubicBezTo>
                  <a:pt x="337" y="11"/>
                  <a:pt x="337" y="10"/>
                  <a:pt x="336" y="9"/>
                </a:cubicBezTo>
                <a:cubicBezTo>
                  <a:pt x="336" y="10"/>
                  <a:pt x="335" y="10"/>
                  <a:pt x="336" y="11"/>
                </a:cubicBezTo>
                <a:close/>
                <a:moveTo>
                  <a:pt x="343" y="11"/>
                </a:moveTo>
                <a:cubicBezTo>
                  <a:pt x="342" y="11"/>
                  <a:pt x="342" y="10"/>
                  <a:pt x="341" y="10"/>
                </a:cubicBezTo>
                <a:cubicBezTo>
                  <a:pt x="341" y="11"/>
                  <a:pt x="342" y="12"/>
                  <a:pt x="343" y="11"/>
                </a:cubicBezTo>
                <a:close/>
                <a:moveTo>
                  <a:pt x="340" y="11"/>
                </a:moveTo>
                <a:cubicBezTo>
                  <a:pt x="340" y="10"/>
                  <a:pt x="340" y="10"/>
                  <a:pt x="339" y="10"/>
                </a:cubicBezTo>
                <a:cubicBezTo>
                  <a:pt x="339" y="10"/>
                  <a:pt x="339" y="11"/>
                  <a:pt x="340" y="11"/>
                </a:cubicBezTo>
                <a:close/>
                <a:moveTo>
                  <a:pt x="145" y="16"/>
                </a:moveTo>
                <a:cubicBezTo>
                  <a:pt x="144" y="15"/>
                  <a:pt x="146" y="16"/>
                  <a:pt x="146" y="15"/>
                </a:cubicBezTo>
                <a:cubicBezTo>
                  <a:pt x="147" y="16"/>
                  <a:pt x="152" y="16"/>
                  <a:pt x="153" y="15"/>
                </a:cubicBezTo>
                <a:cubicBezTo>
                  <a:pt x="148" y="15"/>
                  <a:pt x="141" y="15"/>
                  <a:pt x="136" y="16"/>
                </a:cubicBezTo>
                <a:cubicBezTo>
                  <a:pt x="136" y="15"/>
                  <a:pt x="135" y="15"/>
                  <a:pt x="135" y="15"/>
                </a:cubicBezTo>
                <a:cubicBezTo>
                  <a:pt x="134" y="15"/>
                  <a:pt x="131" y="16"/>
                  <a:pt x="130" y="15"/>
                </a:cubicBezTo>
                <a:cubicBezTo>
                  <a:pt x="129" y="16"/>
                  <a:pt x="130" y="16"/>
                  <a:pt x="129" y="16"/>
                </a:cubicBezTo>
                <a:cubicBezTo>
                  <a:pt x="129" y="16"/>
                  <a:pt x="129" y="15"/>
                  <a:pt x="129" y="15"/>
                </a:cubicBezTo>
                <a:cubicBezTo>
                  <a:pt x="129" y="16"/>
                  <a:pt x="127" y="15"/>
                  <a:pt x="128" y="16"/>
                </a:cubicBezTo>
                <a:cubicBezTo>
                  <a:pt x="132" y="18"/>
                  <a:pt x="139" y="15"/>
                  <a:pt x="145" y="16"/>
                </a:cubicBezTo>
                <a:close/>
                <a:moveTo>
                  <a:pt x="126" y="18"/>
                </a:moveTo>
                <a:cubicBezTo>
                  <a:pt x="127" y="17"/>
                  <a:pt x="127" y="19"/>
                  <a:pt x="128" y="19"/>
                </a:cubicBezTo>
                <a:cubicBezTo>
                  <a:pt x="127" y="17"/>
                  <a:pt x="131" y="19"/>
                  <a:pt x="131" y="17"/>
                </a:cubicBezTo>
                <a:cubicBezTo>
                  <a:pt x="130" y="18"/>
                  <a:pt x="128" y="17"/>
                  <a:pt x="126" y="18"/>
                </a:cubicBezTo>
                <a:cubicBezTo>
                  <a:pt x="126" y="18"/>
                  <a:pt x="126" y="18"/>
                  <a:pt x="126" y="18"/>
                </a:cubicBezTo>
                <a:cubicBezTo>
                  <a:pt x="126" y="18"/>
                  <a:pt x="126" y="18"/>
                  <a:pt x="126" y="18"/>
                </a:cubicBezTo>
                <a:close/>
                <a:moveTo>
                  <a:pt x="65" y="32"/>
                </a:moveTo>
                <a:cubicBezTo>
                  <a:pt x="65" y="32"/>
                  <a:pt x="63" y="33"/>
                  <a:pt x="64" y="32"/>
                </a:cubicBezTo>
                <a:cubicBezTo>
                  <a:pt x="63" y="32"/>
                  <a:pt x="61" y="32"/>
                  <a:pt x="61" y="33"/>
                </a:cubicBezTo>
                <a:cubicBezTo>
                  <a:pt x="69" y="32"/>
                  <a:pt x="75" y="32"/>
                  <a:pt x="82" y="32"/>
                </a:cubicBezTo>
                <a:cubicBezTo>
                  <a:pt x="84" y="32"/>
                  <a:pt x="87" y="32"/>
                  <a:pt x="89" y="30"/>
                </a:cubicBezTo>
                <a:cubicBezTo>
                  <a:pt x="82" y="31"/>
                  <a:pt x="73" y="31"/>
                  <a:pt x="65" y="32"/>
                </a:cubicBezTo>
                <a:close/>
                <a:moveTo>
                  <a:pt x="91" y="31"/>
                </a:moveTo>
                <a:cubicBezTo>
                  <a:pt x="90" y="31"/>
                  <a:pt x="90" y="30"/>
                  <a:pt x="89" y="30"/>
                </a:cubicBezTo>
                <a:cubicBezTo>
                  <a:pt x="89" y="31"/>
                  <a:pt x="91" y="31"/>
                  <a:pt x="91" y="31"/>
                </a:cubicBezTo>
                <a:close/>
                <a:moveTo>
                  <a:pt x="91" y="31"/>
                </a:moveTo>
                <a:cubicBezTo>
                  <a:pt x="93" y="31"/>
                  <a:pt x="94" y="31"/>
                  <a:pt x="95" y="31"/>
                </a:cubicBezTo>
                <a:cubicBezTo>
                  <a:pt x="94" y="30"/>
                  <a:pt x="92" y="30"/>
                  <a:pt x="91" y="31"/>
                </a:cubicBezTo>
                <a:close/>
                <a:moveTo>
                  <a:pt x="112" y="33"/>
                </a:moveTo>
                <a:cubicBezTo>
                  <a:pt x="112" y="32"/>
                  <a:pt x="117" y="33"/>
                  <a:pt x="118" y="32"/>
                </a:cubicBezTo>
                <a:cubicBezTo>
                  <a:pt x="116" y="32"/>
                  <a:pt x="107" y="31"/>
                  <a:pt x="109" y="32"/>
                </a:cubicBezTo>
                <a:cubicBezTo>
                  <a:pt x="107" y="33"/>
                  <a:pt x="106" y="32"/>
                  <a:pt x="105" y="32"/>
                </a:cubicBezTo>
                <a:cubicBezTo>
                  <a:pt x="102" y="32"/>
                  <a:pt x="98" y="33"/>
                  <a:pt x="95" y="32"/>
                </a:cubicBezTo>
                <a:cubicBezTo>
                  <a:pt x="95" y="33"/>
                  <a:pt x="94" y="33"/>
                  <a:pt x="93" y="33"/>
                </a:cubicBezTo>
                <a:cubicBezTo>
                  <a:pt x="93" y="33"/>
                  <a:pt x="94" y="33"/>
                  <a:pt x="94" y="33"/>
                </a:cubicBezTo>
                <a:cubicBezTo>
                  <a:pt x="92" y="34"/>
                  <a:pt x="89" y="32"/>
                  <a:pt x="86" y="34"/>
                </a:cubicBezTo>
                <a:cubicBezTo>
                  <a:pt x="87" y="34"/>
                  <a:pt x="88" y="34"/>
                  <a:pt x="88" y="34"/>
                </a:cubicBezTo>
                <a:cubicBezTo>
                  <a:pt x="89" y="34"/>
                  <a:pt x="90" y="34"/>
                  <a:pt x="91" y="34"/>
                </a:cubicBezTo>
                <a:cubicBezTo>
                  <a:pt x="91" y="34"/>
                  <a:pt x="91" y="34"/>
                  <a:pt x="91" y="34"/>
                </a:cubicBezTo>
                <a:cubicBezTo>
                  <a:pt x="91" y="34"/>
                  <a:pt x="92" y="34"/>
                  <a:pt x="92" y="34"/>
                </a:cubicBezTo>
                <a:cubicBezTo>
                  <a:pt x="92" y="34"/>
                  <a:pt x="92" y="35"/>
                  <a:pt x="92" y="36"/>
                </a:cubicBezTo>
                <a:cubicBezTo>
                  <a:pt x="92" y="35"/>
                  <a:pt x="93" y="35"/>
                  <a:pt x="93" y="35"/>
                </a:cubicBezTo>
                <a:cubicBezTo>
                  <a:pt x="92" y="35"/>
                  <a:pt x="93" y="34"/>
                  <a:pt x="92" y="34"/>
                </a:cubicBezTo>
                <a:cubicBezTo>
                  <a:pt x="93" y="34"/>
                  <a:pt x="94" y="34"/>
                  <a:pt x="94" y="34"/>
                </a:cubicBezTo>
                <a:cubicBezTo>
                  <a:pt x="94" y="34"/>
                  <a:pt x="95" y="34"/>
                  <a:pt x="95" y="35"/>
                </a:cubicBezTo>
                <a:cubicBezTo>
                  <a:pt x="95" y="34"/>
                  <a:pt x="95" y="34"/>
                  <a:pt x="96" y="34"/>
                </a:cubicBezTo>
                <a:cubicBezTo>
                  <a:pt x="96" y="34"/>
                  <a:pt x="95" y="34"/>
                  <a:pt x="96" y="34"/>
                </a:cubicBezTo>
                <a:cubicBezTo>
                  <a:pt x="96" y="33"/>
                  <a:pt x="96" y="34"/>
                  <a:pt x="97" y="34"/>
                </a:cubicBezTo>
                <a:cubicBezTo>
                  <a:pt x="97" y="33"/>
                  <a:pt x="99" y="34"/>
                  <a:pt x="99" y="34"/>
                </a:cubicBezTo>
                <a:cubicBezTo>
                  <a:pt x="102" y="32"/>
                  <a:pt x="108" y="34"/>
                  <a:pt x="112" y="33"/>
                </a:cubicBezTo>
                <a:close/>
                <a:moveTo>
                  <a:pt x="46" y="32"/>
                </a:moveTo>
                <a:cubicBezTo>
                  <a:pt x="48" y="33"/>
                  <a:pt x="49" y="32"/>
                  <a:pt x="50" y="33"/>
                </a:cubicBezTo>
                <a:cubicBezTo>
                  <a:pt x="50" y="32"/>
                  <a:pt x="51" y="32"/>
                  <a:pt x="51" y="32"/>
                </a:cubicBezTo>
                <a:cubicBezTo>
                  <a:pt x="50" y="31"/>
                  <a:pt x="48" y="32"/>
                  <a:pt x="46" y="32"/>
                </a:cubicBezTo>
                <a:close/>
                <a:moveTo>
                  <a:pt x="86" y="33"/>
                </a:moveTo>
                <a:cubicBezTo>
                  <a:pt x="88" y="33"/>
                  <a:pt x="91" y="33"/>
                  <a:pt x="93" y="32"/>
                </a:cubicBezTo>
                <a:cubicBezTo>
                  <a:pt x="82" y="32"/>
                  <a:pt x="74" y="33"/>
                  <a:pt x="63" y="34"/>
                </a:cubicBezTo>
                <a:cubicBezTo>
                  <a:pt x="63" y="35"/>
                  <a:pt x="63" y="35"/>
                  <a:pt x="63" y="35"/>
                </a:cubicBezTo>
                <a:cubicBezTo>
                  <a:pt x="62" y="36"/>
                  <a:pt x="57" y="35"/>
                  <a:pt x="58" y="36"/>
                </a:cubicBezTo>
                <a:cubicBezTo>
                  <a:pt x="60" y="36"/>
                  <a:pt x="63" y="36"/>
                  <a:pt x="64" y="36"/>
                </a:cubicBezTo>
                <a:cubicBezTo>
                  <a:pt x="63" y="36"/>
                  <a:pt x="63" y="35"/>
                  <a:pt x="63" y="35"/>
                </a:cubicBezTo>
                <a:cubicBezTo>
                  <a:pt x="64" y="34"/>
                  <a:pt x="67" y="34"/>
                  <a:pt x="68" y="35"/>
                </a:cubicBezTo>
                <a:cubicBezTo>
                  <a:pt x="67" y="36"/>
                  <a:pt x="64" y="34"/>
                  <a:pt x="64" y="36"/>
                </a:cubicBezTo>
                <a:cubicBezTo>
                  <a:pt x="66" y="35"/>
                  <a:pt x="68" y="36"/>
                  <a:pt x="71" y="36"/>
                </a:cubicBezTo>
                <a:cubicBezTo>
                  <a:pt x="69" y="36"/>
                  <a:pt x="69" y="36"/>
                  <a:pt x="68" y="37"/>
                </a:cubicBezTo>
                <a:cubicBezTo>
                  <a:pt x="68" y="37"/>
                  <a:pt x="70" y="37"/>
                  <a:pt x="71" y="36"/>
                </a:cubicBezTo>
                <a:cubicBezTo>
                  <a:pt x="71" y="37"/>
                  <a:pt x="71" y="36"/>
                  <a:pt x="72" y="36"/>
                </a:cubicBezTo>
                <a:cubicBezTo>
                  <a:pt x="71" y="35"/>
                  <a:pt x="73" y="36"/>
                  <a:pt x="73" y="35"/>
                </a:cubicBezTo>
                <a:cubicBezTo>
                  <a:pt x="71" y="35"/>
                  <a:pt x="70" y="35"/>
                  <a:pt x="69" y="34"/>
                </a:cubicBezTo>
                <a:cubicBezTo>
                  <a:pt x="74" y="34"/>
                  <a:pt x="78" y="33"/>
                  <a:pt x="82" y="35"/>
                </a:cubicBezTo>
                <a:cubicBezTo>
                  <a:pt x="82" y="35"/>
                  <a:pt x="82" y="35"/>
                  <a:pt x="83" y="34"/>
                </a:cubicBezTo>
                <a:cubicBezTo>
                  <a:pt x="82" y="34"/>
                  <a:pt x="82" y="34"/>
                  <a:pt x="82" y="34"/>
                </a:cubicBezTo>
                <a:cubicBezTo>
                  <a:pt x="83" y="35"/>
                  <a:pt x="82" y="33"/>
                  <a:pt x="83" y="33"/>
                </a:cubicBezTo>
                <a:cubicBezTo>
                  <a:pt x="84" y="34"/>
                  <a:pt x="83" y="34"/>
                  <a:pt x="83" y="34"/>
                </a:cubicBezTo>
                <a:cubicBezTo>
                  <a:pt x="85" y="33"/>
                  <a:pt x="88" y="36"/>
                  <a:pt x="86" y="33"/>
                </a:cubicBezTo>
                <a:close/>
                <a:moveTo>
                  <a:pt x="57" y="33"/>
                </a:moveTo>
                <a:cubicBezTo>
                  <a:pt x="58" y="33"/>
                  <a:pt x="60" y="33"/>
                  <a:pt x="61" y="33"/>
                </a:cubicBezTo>
                <a:cubicBezTo>
                  <a:pt x="60" y="32"/>
                  <a:pt x="58" y="32"/>
                  <a:pt x="57" y="33"/>
                </a:cubicBezTo>
                <a:close/>
                <a:moveTo>
                  <a:pt x="49" y="33"/>
                </a:moveTo>
                <a:cubicBezTo>
                  <a:pt x="50" y="34"/>
                  <a:pt x="51" y="33"/>
                  <a:pt x="52" y="33"/>
                </a:cubicBezTo>
                <a:cubicBezTo>
                  <a:pt x="52" y="32"/>
                  <a:pt x="50" y="33"/>
                  <a:pt x="49" y="33"/>
                </a:cubicBezTo>
                <a:close/>
                <a:moveTo>
                  <a:pt x="114" y="35"/>
                </a:moveTo>
                <a:cubicBezTo>
                  <a:pt x="114" y="35"/>
                  <a:pt x="115" y="36"/>
                  <a:pt x="115" y="35"/>
                </a:cubicBezTo>
                <a:cubicBezTo>
                  <a:pt x="115" y="35"/>
                  <a:pt x="114" y="34"/>
                  <a:pt x="114" y="35"/>
                </a:cubicBezTo>
                <a:close/>
                <a:moveTo>
                  <a:pt x="119" y="36"/>
                </a:moveTo>
                <a:cubicBezTo>
                  <a:pt x="120" y="37"/>
                  <a:pt x="122" y="36"/>
                  <a:pt x="123" y="36"/>
                </a:cubicBezTo>
                <a:cubicBezTo>
                  <a:pt x="127" y="35"/>
                  <a:pt x="134" y="36"/>
                  <a:pt x="138" y="35"/>
                </a:cubicBezTo>
                <a:cubicBezTo>
                  <a:pt x="132" y="35"/>
                  <a:pt x="126" y="35"/>
                  <a:pt x="119" y="36"/>
                </a:cubicBezTo>
                <a:close/>
                <a:moveTo>
                  <a:pt x="48" y="36"/>
                </a:moveTo>
                <a:cubicBezTo>
                  <a:pt x="48" y="35"/>
                  <a:pt x="50" y="36"/>
                  <a:pt x="49" y="35"/>
                </a:cubicBezTo>
                <a:cubicBezTo>
                  <a:pt x="49" y="35"/>
                  <a:pt x="47" y="34"/>
                  <a:pt x="48" y="36"/>
                </a:cubicBezTo>
                <a:close/>
                <a:moveTo>
                  <a:pt x="107" y="35"/>
                </a:moveTo>
                <a:cubicBezTo>
                  <a:pt x="109" y="36"/>
                  <a:pt x="111" y="36"/>
                  <a:pt x="113" y="35"/>
                </a:cubicBezTo>
                <a:cubicBezTo>
                  <a:pt x="110" y="34"/>
                  <a:pt x="109" y="35"/>
                  <a:pt x="107" y="35"/>
                </a:cubicBezTo>
                <a:close/>
                <a:moveTo>
                  <a:pt x="44" y="35"/>
                </a:moveTo>
                <a:cubicBezTo>
                  <a:pt x="44" y="35"/>
                  <a:pt x="43" y="35"/>
                  <a:pt x="42" y="36"/>
                </a:cubicBezTo>
                <a:cubicBezTo>
                  <a:pt x="43" y="36"/>
                  <a:pt x="43" y="35"/>
                  <a:pt x="43" y="36"/>
                </a:cubicBezTo>
                <a:cubicBezTo>
                  <a:pt x="45" y="36"/>
                  <a:pt x="47" y="37"/>
                  <a:pt x="49" y="36"/>
                </a:cubicBezTo>
                <a:cubicBezTo>
                  <a:pt x="47" y="36"/>
                  <a:pt x="47" y="35"/>
                  <a:pt x="46" y="35"/>
                </a:cubicBezTo>
                <a:cubicBezTo>
                  <a:pt x="47" y="35"/>
                  <a:pt x="46" y="36"/>
                  <a:pt x="46" y="36"/>
                </a:cubicBezTo>
                <a:cubicBezTo>
                  <a:pt x="45" y="35"/>
                  <a:pt x="45" y="36"/>
                  <a:pt x="44" y="35"/>
                </a:cubicBezTo>
                <a:close/>
                <a:moveTo>
                  <a:pt x="51" y="36"/>
                </a:moveTo>
                <a:cubicBezTo>
                  <a:pt x="48" y="36"/>
                  <a:pt x="51" y="37"/>
                  <a:pt x="54" y="36"/>
                </a:cubicBezTo>
                <a:cubicBezTo>
                  <a:pt x="53" y="35"/>
                  <a:pt x="52" y="36"/>
                  <a:pt x="51" y="36"/>
                </a:cubicBezTo>
                <a:close/>
                <a:moveTo>
                  <a:pt x="56" y="36"/>
                </a:moveTo>
                <a:cubicBezTo>
                  <a:pt x="56" y="35"/>
                  <a:pt x="55" y="36"/>
                  <a:pt x="54" y="36"/>
                </a:cubicBezTo>
                <a:cubicBezTo>
                  <a:pt x="54" y="36"/>
                  <a:pt x="56" y="36"/>
                  <a:pt x="56" y="36"/>
                </a:cubicBezTo>
                <a:close/>
                <a:moveTo>
                  <a:pt x="96" y="37"/>
                </a:moveTo>
                <a:cubicBezTo>
                  <a:pt x="96" y="35"/>
                  <a:pt x="100" y="37"/>
                  <a:pt x="101" y="36"/>
                </a:cubicBezTo>
                <a:cubicBezTo>
                  <a:pt x="100" y="36"/>
                  <a:pt x="96" y="35"/>
                  <a:pt x="96" y="37"/>
                </a:cubicBezTo>
                <a:close/>
                <a:moveTo>
                  <a:pt x="118" y="36"/>
                </a:moveTo>
                <a:cubicBezTo>
                  <a:pt x="117" y="36"/>
                  <a:pt x="115" y="36"/>
                  <a:pt x="114" y="36"/>
                </a:cubicBezTo>
                <a:cubicBezTo>
                  <a:pt x="115" y="36"/>
                  <a:pt x="117" y="37"/>
                  <a:pt x="118" y="36"/>
                </a:cubicBezTo>
                <a:close/>
                <a:moveTo>
                  <a:pt x="85" y="37"/>
                </a:moveTo>
                <a:cubicBezTo>
                  <a:pt x="86" y="37"/>
                  <a:pt x="88" y="37"/>
                  <a:pt x="88" y="36"/>
                </a:cubicBezTo>
                <a:cubicBezTo>
                  <a:pt x="87" y="36"/>
                  <a:pt x="85" y="36"/>
                  <a:pt x="85" y="37"/>
                </a:cubicBezTo>
                <a:close/>
                <a:moveTo>
                  <a:pt x="98" y="37"/>
                </a:moveTo>
                <a:cubicBezTo>
                  <a:pt x="98" y="37"/>
                  <a:pt x="102" y="37"/>
                  <a:pt x="102" y="37"/>
                </a:cubicBezTo>
                <a:cubicBezTo>
                  <a:pt x="101" y="37"/>
                  <a:pt x="98" y="36"/>
                  <a:pt x="98" y="37"/>
                </a:cubicBezTo>
                <a:close/>
                <a:moveTo>
                  <a:pt x="104" y="37"/>
                </a:moveTo>
                <a:cubicBezTo>
                  <a:pt x="106" y="37"/>
                  <a:pt x="107" y="37"/>
                  <a:pt x="107" y="37"/>
                </a:cubicBezTo>
                <a:cubicBezTo>
                  <a:pt x="106" y="37"/>
                  <a:pt x="105" y="36"/>
                  <a:pt x="104" y="37"/>
                </a:cubicBezTo>
                <a:close/>
                <a:moveTo>
                  <a:pt x="128" y="38"/>
                </a:moveTo>
                <a:cubicBezTo>
                  <a:pt x="129" y="37"/>
                  <a:pt x="130" y="37"/>
                  <a:pt x="130" y="37"/>
                </a:cubicBezTo>
                <a:cubicBezTo>
                  <a:pt x="130" y="37"/>
                  <a:pt x="130" y="37"/>
                  <a:pt x="130" y="37"/>
                </a:cubicBezTo>
                <a:cubicBezTo>
                  <a:pt x="130" y="37"/>
                  <a:pt x="128" y="37"/>
                  <a:pt x="128" y="38"/>
                </a:cubicBezTo>
                <a:close/>
                <a:moveTo>
                  <a:pt x="39" y="37"/>
                </a:moveTo>
                <a:cubicBezTo>
                  <a:pt x="39" y="36"/>
                  <a:pt x="38" y="37"/>
                  <a:pt x="37" y="37"/>
                </a:cubicBezTo>
                <a:cubicBezTo>
                  <a:pt x="37" y="38"/>
                  <a:pt x="39" y="37"/>
                  <a:pt x="39" y="37"/>
                </a:cubicBezTo>
                <a:close/>
                <a:moveTo>
                  <a:pt x="94" y="38"/>
                </a:moveTo>
                <a:cubicBezTo>
                  <a:pt x="95" y="37"/>
                  <a:pt x="97" y="38"/>
                  <a:pt x="97" y="37"/>
                </a:cubicBezTo>
                <a:cubicBezTo>
                  <a:pt x="96" y="38"/>
                  <a:pt x="95" y="36"/>
                  <a:pt x="94" y="38"/>
                </a:cubicBezTo>
                <a:close/>
                <a:moveTo>
                  <a:pt x="99" y="39"/>
                </a:moveTo>
                <a:cubicBezTo>
                  <a:pt x="107" y="38"/>
                  <a:pt x="115" y="39"/>
                  <a:pt x="123" y="37"/>
                </a:cubicBezTo>
                <a:cubicBezTo>
                  <a:pt x="115" y="38"/>
                  <a:pt x="105" y="37"/>
                  <a:pt x="99" y="39"/>
                </a:cubicBezTo>
                <a:close/>
                <a:moveTo>
                  <a:pt x="138" y="38"/>
                </a:moveTo>
                <a:cubicBezTo>
                  <a:pt x="142" y="38"/>
                  <a:pt x="145" y="38"/>
                  <a:pt x="149" y="38"/>
                </a:cubicBezTo>
                <a:cubicBezTo>
                  <a:pt x="145" y="37"/>
                  <a:pt x="142" y="37"/>
                  <a:pt x="138" y="38"/>
                </a:cubicBezTo>
                <a:close/>
                <a:moveTo>
                  <a:pt x="124" y="39"/>
                </a:moveTo>
                <a:cubicBezTo>
                  <a:pt x="124" y="39"/>
                  <a:pt x="125" y="40"/>
                  <a:pt x="126" y="39"/>
                </a:cubicBezTo>
                <a:cubicBezTo>
                  <a:pt x="125" y="38"/>
                  <a:pt x="123" y="39"/>
                  <a:pt x="124" y="39"/>
                </a:cubicBezTo>
                <a:close/>
                <a:moveTo>
                  <a:pt x="132" y="38"/>
                </a:moveTo>
                <a:cubicBezTo>
                  <a:pt x="131" y="39"/>
                  <a:pt x="128" y="38"/>
                  <a:pt x="126" y="39"/>
                </a:cubicBezTo>
                <a:cubicBezTo>
                  <a:pt x="128" y="38"/>
                  <a:pt x="131" y="40"/>
                  <a:pt x="132" y="38"/>
                </a:cubicBezTo>
                <a:close/>
                <a:moveTo>
                  <a:pt x="92" y="39"/>
                </a:moveTo>
                <a:cubicBezTo>
                  <a:pt x="93" y="40"/>
                  <a:pt x="95" y="40"/>
                  <a:pt x="96" y="39"/>
                </a:cubicBezTo>
                <a:cubicBezTo>
                  <a:pt x="94" y="39"/>
                  <a:pt x="93" y="39"/>
                  <a:pt x="92" y="39"/>
                </a:cubicBezTo>
                <a:cubicBezTo>
                  <a:pt x="93" y="39"/>
                  <a:pt x="92" y="39"/>
                  <a:pt x="92" y="39"/>
                </a:cubicBezTo>
                <a:close/>
                <a:moveTo>
                  <a:pt x="118" y="39"/>
                </a:moveTo>
                <a:cubicBezTo>
                  <a:pt x="119" y="39"/>
                  <a:pt x="120" y="40"/>
                  <a:pt x="120" y="39"/>
                </a:cubicBezTo>
                <a:cubicBezTo>
                  <a:pt x="119" y="38"/>
                  <a:pt x="118" y="39"/>
                  <a:pt x="118" y="39"/>
                </a:cubicBezTo>
                <a:close/>
                <a:moveTo>
                  <a:pt x="39" y="39"/>
                </a:moveTo>
                <a:cubicBezTo>
                  <a:pt x="39" y="39"/>
                  <a:pt x="42" y="40"/>
                  <a:pt x="43" y="39"/>
                </a:cubicBezTo>
                <a:cubicBezTo>
                  <a:pt x="42" y="40"/>
                  <a:pt x="40" y="39"/>
                  <a:pt x="39" y="39"/>
                </a:cubicBezTo>
                <a:close/>
                <a:moveTo>
                  <a:pt x="94" y="40"/>
                </a:moveTo>
                <a:cubicBezTo>
                  <a:pt x="94" y="40"/>
                  <a:pt x="95" y="40"/>
                  <a:pt x="95" y="41"/>
                </a:cubicBezTo>
                <a:cubicBezTo>
                  <a:pt x="91" y="40"/>
                  <a:pt x="87" y="41"/>
                  <a:pt x="85" y="42"/>
                </a:cubicBezTo>
                <a:cubicBezTo>
                  <a:pt x="85" y="42"/>
                  <a:pt x="85" y="43"/>
                  <a:pt x="86" y="43"/>
                </a:cubicBezTo>
                <a:cubicBezTo>
                  <a:pt x="85" y="42"/>
                  <a:pt x="87" y="42"/>
                  <a:pt x="87" y="42"/>
                </a:cubicBezTo>
                <a:cubicBezTo>
                  <a:pt x="93" y="43"/>
                  <a:pt x="97" y="41"/>
                  <a:pt x="102" y="42"/>
                </a:cubicBezTo>
                <a:cubicBezTo>
                  <a:pt x="102" y="42"/>
                  <a:pt x="104" y="42"/>
                  <a:pt x="104" y="42"/>
                </a:cubicBezTo>
                <a:cubicBezTo>
                  <a:pt x="104" y="42"/>
                  <a:pt x="104" y="42"/>
                  <a:pt x="104" y="43"/>
                </a:cubicBezTo>
                <a:cubicBezTo>
                  <a:pt x="107" y="40"/>
                  <a:pt x="112" y="41"/>
                  <a:pt x="117" y="41"/>
                </a:cubicBezTo>
                <a:cubicBezTo>
                  <a:pt x="114" y="40"/>
                  <a:pt x="112" y="41"/>
                  <a:pt x="108" y="40"/>
                </a:cubicBezTo>
                <a:cubicBezTo>
                  <a:pt x="110" y="40"/>
                  <a:pt x="114" y="40"/>
                  <a:pt x="115" y="39"/>
                </a:cubicBezTo>
                <a:cubicBezTo>
                  <a:pt x="108" y="40"/>
                  <a:pt x="101" y="39"/>
                  <a:pt x="94" y="40"/>
                </a:cubicBezTo>
                <a:close/>
                <a:moveTo>
                  <a:pt x="118" y="41"/>
                </a:moveTo>
                <a:cubicBezTo>
                  <a:pt x="119" y="41"/>
                  <a:pt x="122" y="41"/>
                  <a:pt x="121" y="41"/>
                </a:cubicBezTo>
                <a:cubicBezTo>
                  <a:pt x="120" y="41"/>
                  <a:pt x="120" y="40"/>
                  <a:pt x="119" y="40"/>
                </a:cubicBezTo>
                <a:cubicBezTo>
                  <a:pt x="120" y="41"/>
                  <a:pt x="118" y="40"/>
                  <a:pt x="118" y="41"/>
                </a:cubicBezTo>
                <a:close/>
                <a:moveTo>
                  <a:pt x="79" y="42"/>
                </a:moveTo>
                <a:cubicBezTo>
                  <a:pt x="80" y="42"/>
                  <a:pt x="82" y="43"/>
                  <a:pt x="82" y="42"/>
                </a:cubicBezTo>
                <a:cubicBezTo>
                  <a:pt x="81" y="42"/>
                  <a:pt x="80" y="41"/>
                  <a:pt x="79" y="42"/>
                </a:cubicBezTo>
                <a:close/>
                <a:moveTo>
                  <a:pt x="66" y="44"/>
                </a:moveTo>
                <a:cubicBezTo>
                  <a:pt x="66" y="44"/>
                  <a:pt x="66" y="43"/>
                  <a:pt x="66" y="43"/>
                </a:cubicBezTo>
                <a:cubicBezTo>
                  <a:pt x="61" y="44"/>
                  <a:pt x="58" y="43"/>
                  <a:pt x="54" y="44"/>
                </a:cubicBezTo>
                <a:cubicBezTo>
                  <a:pt x="54" y="45"/>
                  <a:pt x="55" y="44"/>
                  <a:pt x="55" y="45"/>
                </a:cubicBezTo>
                <a:cubicBezTo>
                  <a:pt x="52" y="45"/>
                  <a:pt x="49" y="45"/>
                  <a:pt x="45" y="46"/>
                </a:cubicBezTo>
                <a:cubicBezTo>
                  <a:pt x="47" y="46"/>
                  <a:pt x="48" y="45"/>
                  <a:pt x="50" y="46"/>
                </a:cubicBezTo>
                <a:cubicBezTo>
                  <a:pt x="50" y="46"/>
                  <a:pt x="52" y="45"/>
                  <a:pt x="52" y="46"/>
                </a:cubicBezTo>
                <a:cubicBezTo>
                  <a:pt x="52" y="46"/>
                  <a:pt x="51" y="45"/>
                  <a:pt x="51" y="46"/>
                </a:cubicBezTo>
                <a:cubicBezTo>
                  <a:pt x="52" y="46"/>
                  <a:pt x="55" y="46"/>
                  <a:pt x="56" y="47"/>
                </a:cubicBezTo>
                <a:cubicBezTo>
                  <a:pt x="52" y="47"/>
                  <a:pt x="47" y="46"/>
                  <a:pt x="44" y="48"/>
                </a:cubicBezTo>
                <a:cubicBezTo>
                  <a:pt x="50" y="49"/>
                  <a:pt x="55" y="48"/>
                  <a:pt x="61" y="48"/>
                </a:cubicBezTo>
                <a:cubicBezTo>
                  <a:pt x="60" y="48"/>
                  <a:pt x="61" y="49"/>
                  <a:pt x="60" y="49"/>
                </a:cubicBezTo>
                <a:cubicBezTo>
                  <a:pt x="60" y="49"/>
                  <a:pt x="60" y="49"/>
                  <a:pt x="60" y="48"/>
                </a:cubicBezTo>
                <a:cubicBezTo>
                  <a:pt x="58" y="49"/>
                  <a:pt x="56" y="48"/>
                  <a:pt x="54" y="49"/>
                </a:cubicBezTo>
                <a:cubicBezTo>
                  <a:pt x="55" y="49"/>
                  <a:pt x="56" y="49"/>
                  <a:pt x="56" y="50"/>
                </a:cubicBezTo>
                <a:cubicBezTo>
                  <a:pt x="56" y="49"/>
                  <a:pt x="57" y="49"/>
                  <a:pt x="58" y="49"/>
                </a:cubicBezTo>
                <a:cubicBezTo>
                  <a:pt x="57" y="50"/>
                  <a:pt x="59" y="49"/>
                  <a:pt x="59" y="50"/>
                </a:cubicBezTo>
                <a:cubicBezTo>
                  <a:pt x="58" y="50"/>
                  <a:pt x="56" y="50"/>
                  <a:pt x="56" y="51"/>
                </a:cubicBezTo>
                <a:cubicBezTo>
                  <a:pt x="57" y="50"/>
                  <a:pt x="58" y="51"/>
                  <a:pt x="59" y="50"/>
                </a:cubicBezTo>
                <a:cubicBezTo>
                  <a:pt x="59" y="51"/>
                  <a:pt x="62" y="51"/>
                  <a:pt x="62" y="50"/>
                </a:cubicBezTo>
                <a:cubicBezTo>
                  <a:pt x="62" y="51"/>
                  <a:pt x="62" y="51"/>
                  <a:pt x="62" y="51"/>
                </a:cubicBezTo>
                <a:cubicBezTo>
                  <a:pt x="67" y="50"/>
                  <a:pt x="71" y="51"/>
                  <a:pt x="76" y="50"/>
                </a:cubicBezTo>
                <a:cubicBezTo>
                  <a:pt x="76" y="49"/>
                  <a:pt x="73" y="51"/>
                  <a:pt x="74" y="50"/>
                </a:cubicBezTo>
                <a:cubicBezTo>
                  <a:pt x="72" y="50"/>
                  <a:pt x="70" y="50"/>
                  <a:pt x="67" y="50"/>
                </a:cubicBezTo>
                <a:cubicBezTo>
                  <a:pt x="70" y="49"/>
                  <a:pt x="70" y="50"/>
                  <a:pt x="71" y="49"/>
                </a:cubicBezTo>
                <a:cubicBezTo>
                  <a:pt x="69" y="48"/>
                  <a:pt x="65" y="49"/>
                  <a:pt x="63" y="49"/>
                </a:cubicBezTo>
                <a:cubicBezTo>
                  <a:pt x="64" y="49"/>
                  <a:pt x="65" y="49"/>
                  <a:pt x="65" y="48"/>
                </a:cubicBezTo>
                <a:cubicBezTo>
                  <a:pt x="64" y="48"/>
                  <a:pt x="62" y="48"/>
                  <a:pt x="61" y="49"/>
                </a:cubicBezTo>
                <a:cubicBezTo>
                  <a:pt x="61" y="48"/>
                  <a:pt x="61" y="48"/>
                  <a:pt x="61" y="48"/>
                </a:cubicBezTo>
                <a:cubicBezTo>
                  <a:pt x="72" y="47"/>
                  <a:pt x="84" y="46"/>
                  <a:pt x="96" y="46"/>
                </a:cubicBezTo>
                <a:cubicBezTo>
                  <a:pt x="99" y="46"/>
                  <a:pt x="103" y="45"/>
                  <a:pt x="105" y="45"/>
                </a:cubicBezTo>
                <a:cubicBezTo>
                  <a:pt x="106" y="45"/>
                  <a:pt x="108" y="45"/>
                  <a:pt x="107" y="44"/>
                </a:cubicBezTo>
                <a:cubicBezTo>
                  <a:pt x="103" y="44"/>
                  <a:pt x="99" y="45"/>
                  <a:pt x="97" y="44"/>
                </a:cubicBezTo>
                <a:cubicBezTo>
                  <a:pt x="98" y="44"/>
                  <a:pt x="98" y="43"/>
                  <a:pt x="98" y="42"/>
                </a:cubicBezTo>
                <a:cubicBezTo>
                  <a:pt x="98" y="43"/>
                  <a:pt x="96" y="44"/>
                  <a:pt x="95" y="43"/>
                </a:cubicBezTo>
                <a:cubicBezTo>
                  <a:pt x="95" y="43"/>
                  <a:pt x="94" y="44"/>
                  <a:pt x="94" y="44"/>
                </a:cubicBezTo>
                <a:cubicBezTo>
                  <a:pt x="84" y="46"/>
                  <a:pt x="69" y="46"/>
                  <a:pt x="59" y="46"/>
                </a:cubicBezTo>
                <a:cubicBezTo>
                  <a:pt x="59" y="46"/>
                  <a:pt x="58" y="47"/>
                  <a:pt x="57" y="46"/>
                </a:cubicBezTo>
                <a:cubicBezTo>
                  <a:pt x="60" y="45"/>
                  <a:pt x="62" y="46"/>
                  <a:pt x="64" y="44"/>
                </a:cubicBezTo>
                <a:cubicBezTo>
                  <a:pt x="65" y="46"/>
                  <a:pt x="68" y="44"/>
                  <a:pt x="69" y="44"/>
                </a:cubicBezTo>
                <a:cubicBezTo>
                  <a:pt x="67" y="44"/>
                  <a:pt x="68" y="43"/>
                  <a:pt x="68" y="43"/>
                </a:cubicBezTo>
                <a:cubicBezTo>
                  <a:pt x="68" y="43"/>
                  <a:pt x="67" y="43"/>
                  <a:pt x="66" y="44"/>
                </a:cubicBezTo>
                <a:close/>
                <a:moveTo>
                  <a:pt x="76" y="44"/>
                </a:moveTo>
                <a:cubicBezTo>
                  <a:pt x="78" y="44"/>
                  <a:pt x="78" y="43"/>
                  <a:pt x="77" y="43"/>
                </a:cubicBezTo>
                <a:cubicBezTo>
                  <a:pt x="77" y="43"/>
                  <a:pt x="77" y="44"/>
                  <a:pt x="76" y="44"/>
                </a:cubicBezTo>
                <a:close/>
                <a:moveTo>
                  <a:pt x="80" y="44"/>
                </a:moveTo>
                <a:cubicBezTo>
                  <a:pt x="79" y="44"/>
                  <a:pt x="78" y="43"/>
                  <a:pt x="77" y="44"/>
                </a:cubicBezTo>
                <a:cubicBezTo>
                  <a:pt x="80" y="45"/>
                  <a:pt x="83" y="45"/>
                  <a:pt x="84" y="44"/>
                </a:cubicBezTo>
                <a:cubicBezTo>
                  <a:pt x="82" y="44"/>
                  <a:pt x="84" y="43"/>
                  <a:pt x="85" y="43"/>
                </a:cubicBezTo>
                <a:cubicBezTo>
                  <a:pt x="83" y="43"/>
                  <a:pt x="81" y="43"/>
                  <a:pt x="80" y="44"/>
                </a:cubicBezTo>
                <a:close/>
                <a:moveTo>
                  <a:pt x="117" y="44"/>
                </a:moveTo>
                <a:cubicBezTo>
                  <a:pt x="119" y="46"/>
                  <a:pt x="122" y="43"/>
                  <a:pt x="124" y="44"/>
                </a:cubicBezTo>
                <a:cubicBezTo>
                  <a:pt x="123" y="42"/>
                  <a:pt x="119" y="44"/>
                  <a:pt x="117" y="44"/>
                </a:cubicBezTo>
                <a:close/>
                <a:moveTo>
                  <a:pt x="86" y="45"/>
                </a:moveTo>
                <a:cubicBezTo>
                  <a:pt x="86" y="44"/>
                  <a:pt x="89" y="45"/>
                  <a:pt x="89" y="44"/>
                </a:cubicBezTo>
                <a:cubicBezTo>
                  <a:pt x="88" y="43"/>
                  <a:pt x="85" y="44"/>
                  <a:pt x="86" y="45"/>
                </a:cubicBezTo>
                <a:close/>
                <a:moveTo>
                  <a:pt x="48" y="44"/>
                </a:moveTo>
                <a:cubicBezTo>
                  <a:pt x="49" y="45"/>
                  <a:pt x="50" y="45"/>
                  <a:pt x="51" y="44"/>
                </a:cubicBezTo>
                <a:cubicBezTo>
                  <a:pt x="51" y="44"/>
                  <a:pt x="49" y="44"/>
                  <a:pt x="48" y="44"/>
                </a:cubicBezTo>
                <a:close/>
                <a:moveTo>
                  <a:pt x="431" y="46"/>
                </a:moveTo>
                <a:cubicBezTo>
                  <a:pt x="430" y="47"/>
                  <a:pt x="429" y="49"/>
                  <a:pt x="431" y="49"/>
                </a:cubicBezTo>
                <a:cubicBezTo>
                  <a:pt x="432" y="49"/>
                  <a:pt x="432" y="48"/>
                  <a:pt x="433" y="48"/>
                </a:cubicBezTo>
                <a:cubicBezTo>
                  <a:pt x="432" y="46"/>
                  <a:pt x="432" y="45"/>
                  <a:pt x="431" y="46"/>
                </a:cubicBezTo>
                <a:close/>
                <a:moveTo>
                  <a:pt x="94" y="48"/>
                </a:moveTo>
                <a:cubicBezTo>
                  <a:pt x="95" y="49"/>
                  <a:pt x="97" y="48"/>
                  <a:pt x="99" y="48"/>
                </a:cubicBezTo>
                <a:cubicBezTo>
                  <a:pt x="97" y="47"/>
                  <a:pt x="95" y="47"/>
                  <a:pt x="94" y="48"/>
                </a:cubicBezTo>
                <a:close/>
                <a:moveTo>
                  <a:pt x="54" y="50"/>
                </a:moveTo>
                <a:cubicBezTo>
                  <a:pt x="54" y="50"/>
                  <a:pt x="53" y="49"/>
                  <a:pt x="53" y="48"/>
                </a:cubicBezTo>
                <a:cubicBezTo>
                  <a:pt x="51" y="49"/>
                  <a:pt x="50" y="49"/>
                  <a:pt x="48" y="50"/>
                </a:cubicBezTo>
                <a:cubicBezTo>
                  <a:pt x="49" y="50"/>
                  <a:pt x="48" y="50"/>
                  <a:pt x="49" y="50"/>
                </a:cubicBezTo>
                <a:cubicBezTo>
                  <a:pt x="50" y="49"/>
                  <a:pt x="50" y="51"/>
                  <a:pt x="51" y="50"/>
                </a:cubicBezTo>
                <a:cubicBezTo>
                  <a:pt x="51" y="50"/>
                  <a:pt x="51" y="50"/>
                  <a:pt x="51" y="50"/>
                </a:cubicBezTo>
                <a:cubicBezTo>
                  <a:pt x="52" y="51"/>
                  <a:pt x="52" y="49"/>
                  <a:pt x="53" y="49"/>
                </a:cubicBezTo>
                <a:cubicBezTo>
                  <a:pt x="53" y="49"/>
                  <a:pt x="53" y="50"/>
                  <a:pt x="54" y="50"/>
                </a:cubicBezTo>
                <a:close/>
                <a:moveTo>
                  <a:pt x="71" y="49"/>
                </a:moveTo>
                <a:cubicBezTo>
                  <a:pt x="76" y="49"/>
                  <a:pt x="80" y="50"/>
                  <a:pt x="81" y="48"/>
                </a:cubicBezTo>
                <a:cubicBezTo>
                  <a:pt x="77" y="49"/>
                  <a:pt x="74" y="48"/>
                  <a:pt x="71" y="49"/>
                </a:cubicBezTo>
                <a:close/>
                <a:moveTo>
                  <a:pt x="123" y="51"/>
                </a:moveTo>
                <a:cubicBezTo>
                  <a:pt x="124" y="51"/>
                  <a:pt x="124" y="51"/>
                  <a:pt x="124" y="51"/>
                </a:cubicBezTo>
                <a:cubicBezTo>
                  <a:pt x="124" y="51"/>
                  <a:pt x="125" y="50"/>
                  <a:pt x="124" y="50"/>
                </a:cubicBezTo>
                <a:cubicBezTo>
                  <a:pt x="124" y="50"/>
                  <a:pt x="124" y="51"/>
                  <a:pt x="124" y="51"/>
                </a:cubicBezTo>
                <a:cubicBezTo>
                  <a:pt x="124" y="50"/>
                  <a:pt x="123" y="51"/>
                  <a:pt x="123" y="51"/>
                </a:cubicBezTo>
                <a:close/>
                <a:moveTo>
                  <a:pt x="124" y="50"/>
                </a:moveTo>
                <a:cubicBezTo>
                  <a:pt x="122" y="50"/>
                  <a:pt x="120" y="49"/>
                  <a:pt x="119" y="50"/>
                </a:cubicBezTo>
                <a:cubicBezTo>
                  <a:pt x="121" y="50"/>
                  <a:pt x="122" y="52"/>
                  <a:pt x="124" y="50"/>
                </a:cubicBezTo>
                <a:close/>
                <a:moveTo>
                  <a:pt x="109" y="51"/>
                </a:moveTo>
                <a:cubicBezTo>
                  <a:pt x="109" y="51"/>
                  <a:pt x="108" y="51"/>
                  <a:pt x="108" y="52"/>
                </a:cubicBezTo>
                <a:cubicBezTo>
                  <a:pt x="109" y="52"/>
                  <a:pt x="110" y="51"/>
                  <a:pt x="110" y="52"/>
                </a:cubicBezTo>
                <a:cubicBezTo>
                  <a:pt x="109" y="53"/>
                  <a:pt x="106" y="51"/>
                  <a:pt x="105" y="53"/>
                </a:cubicBezTo>
                <a:cubicBezTo>
                  <a:pt x="105" y="53"/>
                  <a:pt x="106" y="53"/>
                  <a:pt x="107" y="53"/>
                </a:cubicBezTo>
                <a:cubicBezTo>
                  <a:pt x="106" y="53"/>
                  <a:pt x="109" y="52"/>
                  <a:pt x="108" y="53"/>
                </a:cubicBezTo>
                <a:cubicBezTo>
                  <a:pt x="110" y="52"/>
                  <a:pt x="113" y="53"/>
                  <a:pt x="114" y="53"/>
                </a:cubicBezTo>
                <a:cubicBezTo>
                  <a:pt x="113" y="53"/>
                  <a:pt x="115" y="52"/>
                  <a:pt x="115" y="53"/>
                </a:cubicBezTo>
                <a:cubicBezTo>
                  <a:pt x="116" y="53"/>
                  <a:pt x="116" y="52"/>
                  <a:pt x="116" y="52"/>
                </a:cubicBezTo>
                <a:cubicBezTo>
                  <a:pt x="115" y="51"/>
                  <a:pt x="114" y="52"/>
                  <a:pt x="114" y="52"/>
                </a:cubicBezTo>
                <a:cubicBezTo>
                  <a:pt x="113" y="53"/>
                  <a:pt x="112" y="51"/>
                  <a:pt x="111" y="52"/>
                </a:cubicBezTo>
                <a:cubicBezTo>
                  <a:pt x="111" y="52"/>
                  <a:pt x="110" y="52"/>
                  <a:pt x="110" y="51"/>
                </a:cubicBezTo>
                <a:cubicBezTo>
                  <a:pt x="111" y="51"/>
                  <a:pt x="111" y="51"/>
                  <a:pt x="112" y="51"/>
                </a:cubicBezTo>
                <a:cubicBezTo>
                  <a:pt x="112" y="51"/>
                  <a:pt x="112" y="50"/>
                  <a:pt x="111" y="50"/>
                </a:cubicBezTo>
                <a:cubicBezTo>
                  <a:pt x="106" y="50"/>
                  <a:pt x="98" y="50"/>
                  <a:pt x="95" y="50"/>
                </a:cubicBezTo>
                <a:cubicBezTo>
                  <a:pt x="96" y="51"/>
                  <a:pt x="91" y="50"/>
                  <a:pt x="90" y="51"/>
                </a:cubicBezTo>
                <a:cubicBezTo>
                  <a:pt x="91" y="51"/>
                  <a:pt x="91" y="51"/>
                  <a:pt x="90" y="52"/>
                </a:cubicBezTo>
                <a:cubicBezTo>
                  <a:pt x="92" y="52"/>
                  <a:pt x="93" y="52"/>
                  <a:pt x="93" y="51"/>
                </a:cubicBezTo>
                <a:cubicBezTo>
                  <a:pt x="93" y="52"/>
                  <a:pt x="94" y="52"/>
                  <a:pt x="95" y="52"/>
                </a:cubicBezTo>
                <a:cubicBezTo>
                  <a:pt x="92" y="52"/>
                  <a:pt x="91" y="52"/>
                  <a:pt x="90" y="54"/>
                </a:cubicBezTo>
                <a:cubicBezTo>
                  <a:pt x="90" y="54"/>
                  <a:pt x="91" y="54"/>
                  <a:pt x="91" y="54"/>
                </a:cubicBezTo>
                <a:cubicBezTo>
                  <a:pt x="91" y="54"/>
                  <a:pt x="91" y="53"/>
                  <a:pt x="91" y="53"/>
                </a:cubicBezTo>
                <a:cubicBezTo>
                  <a:pt x="92" y="54"/>
                  <a:pt x="97" y="53"/>
                  <a:pt x="98" y="53"/>
                </a:cubicBezTo>
                <a:cubicBezTo>
                  <a:pt x="98" y="54"/>
                  <a:pt x="99" y="53"/>
                  <a:pt x="98" y="54"/>
                </a:cubicBezTo>
                <a:cubicBezTo>
                  <a:pt x="97" y="54"/>
                  <a:pt x="96" y="54"/>
                  <a:pt x="95" y="54"/>
                </a:cubicBezTo>
                <a:cubicBezTo>
                  <a:pt x="96" y="54"/>
                  <a:pt x="95" y="55"/>
                  <a:pt x="96" y="55"/>
                </a:cubicBezTo>
                <a:cubicBezTo>
                  <a:pt x="96" y="54"/>
                  <a:pt x="97" y="54"/>
                  <a:pt x="98" y="54"/>
                </a:cubicBezTo>
                <a:cubicBezTo>
                  <a:pt x="98" y="55"/>
                  <a:pt x="99" y="55"/>
                  <a:pt x="99" y="55"/>
                </a:cubicBezTo>
                <a:cubicBezTo>
                  <a:pt x="98" y="55"/>
                  <a:pt x="98" y="55"/>
                  <a:pt x="99" y="56"/>
                </a:cubicBezTo>
                <a:cubicBezTo>
                  <a:pt x="97" y="56"/>
                  <a:pt x="91" y="56"/>
                  <a:pt x="89" y="56"/>
                </a:cubicBezTo>
                <a:cubicBezTo>
                  <a:pt x="87" y="57"/>
                  <a:pt x="84" y="57"/>
                  <a:pt x="82" y="57"/>
                </a:cubicBezTo>
                <a:cubicBezTo>
                  <a:pt x="82" y="57"/>
                  <a:pt x="83" y="57"/>
                  <a:pt x="83" y="56"/>
                </a:cubicBezTo>
                <a:cubicBezTo>
                  <a:pt x="78" y="55"/>
                  <a:pt x="75" y="57"/>
                  <a:pt x="71" y="56"/>
                </a:cubicBezTo>
                <a:cubicBezTo>
                  <a:pt x="71" y="57"/>
                  <a:pt x="71" y="57"/>
                  <a:pt x="71" y="57"/>
                </a:cubicBezTo>
                <a:cubicBezTo>
                  <a:pt x="73" y="57"/>
                  <a:pt x="76" y="57"/>
                  <a:pt x="77" y="57"/>
                </a:cubicBezTo>
                <a:cubicBezTo>
                  <a:pt x="75" y="57"/>
                  <a:pt x="71" y="58"/>
                  <a:pt x="70" y="58"/>
                </a:cubicBezTo>
                <a:cubicBezTo>
                  <a:pt x="70" y="57"/>
                  <a:pt x="71" y="57"/>
                  <a:pt x="71" y="57"/>
                </a:cubicBezTo>
                <a:cubicBezTo>
                  <a:pt x="71" y="56"/>
                  <a:pt x="70" y="57"/>
                  <a:pt x="70" y="56"/>
                </a:cubicBezTo>
                <a:cubicBezTo>
                  <a:pt x="70" y="57"/>
                  <a:pt x="69" y="58"/>
                  <a:pt x="69" y="57"/>
                </a:cubicBezTo>
                <a:cubicBezTo>
                  <a:pt x="69" y="58"/>
                  <a:pt x="69" y="58"/>
                  <a:pt x="69" y="58"/>
                </a:cubicBezTo>
                <a:cubicBezTo>
                  <a:pt x="68" y="58"/>
                  <a:pt x="68" y="57"/>
                  <a:pt x="68" y="57"/>
                </a:cubicBezTo>
                <a:cubicBezTo>
                  <a:pt x="67" y="57"/>
                  <a:pt x="68" y="57"/>
                  <a:pt x="66" y="57"/>
                </a:cubicBezTo>
                <a:cubicBezTo>
                  <a:pt x="66" y="58"/>
                  <a:pt x="68" y="58"/>
                  <a:pt x="67" y="58"/>
                </a:cubicBezTo>
                <a:cubicBezTo>
                  <a:pt x="66" y="58"/>
                  <a:pt x="66" y="57"/>
                  <a:pt x="66" y="57"/>
                </a:cubicBezTo>
                <a:cubicBezTo>
                  <a:pt x="65" y="58"/>
                  <a:pt x="65" y="58"/>
                  <a:pt x="64" y="57"/>
                </a:cubicBezTo>
                <a:cubicBezTo>
                  <a:pt x="64" y="58"/>
                  <a:pt x="64" y="58"/>
                  <a:pt x="64" y="58"/>
                </a:cubicBezTo>
                <a:cubicBezTo>
                  <a:pt x="64" y="58"/>
                  <a:pt x="63" y="58"/>
                  <a:pt x="64" y="58"/>
                </a:cubicBezTo>
                <a:cubicBezTo>
                  <a:pt x="62" y="58"/>
                  <a:pt x="59" y="58"/>
                  <a:pt x="57" y="58"/>
                </a:cubicBezTo>
                <a:cubicBezTo>
                  <a:pt x="58" y="58"/>
                  <a:pt x="59" y="59"/>
                  <a:pt x="58" y="59"/>
                </a:cubicBezTo>
                <a:cubicBezTo>
                  <a:pt x="57" y="58"/>
                  <a:pt x="56" y="58"/>
                  <a:pt x="56" y="59"/>
                </a:cubicBezTo>
                <a:cubicBezTo>
                  <a:pt x="56" y="58"/>
                  <a:pt x="55" y="58"/>
                  <a:pt x="55" y="58"/>
                </a:cubicBezTo>
                <a:cubicBezTo>
                  <a:pt x="55" y="59"/>
                  <a:pt x="53" y="58"/>
                  <a:pt x="53" y="59"/>
                </a:cubicBezTo>
                <a:cubicBezTo>
                  <a:pt x="53" y="59"/>
                  <a:pt x="53" y="58"/>
                  <a:pt x="53" y="58"/>
                </a:cubicBezTo>
                <a:cubicBezTo>
                  <a:pt x="52" y="60"/>
                  <a:pt x="49" y="58"/>
                  <a:pt x="47" y="60"/>
                </a:cubicBezTo>
                <a:cubicBezTo>
                  <a:pt x="47" y="59"/>
                  <a:pt x="45" y="59"/>
                  <a:pt x="45" y="60"/>
                </a:cubicBezTo>
                <a:cubicBezTo>
                  <a:pt x="47" y="60"/>
                  <a:pt x="50" y="61"/>
                  <a:pt x="51" y="60"/>
                </a:cubicBezTo>
                <a:cubicBezTo>
                  <a:pt x="51" y="61"/>
                  <a:pt x="50" y="60"/>
                  <a:pt x="50" y="61"/>
                </a:cubicBezTo>
                <a:cubicBezTo>
                  <a:pt x="51" y="61"/>
                  <a:pt x="53" y="61"/>
                  <a:pt x="52" y="62"/>
                </a:cubicBezTo>
                <a:cubicBezTo>
                  <a:pt x="53" y="62"/>
                  <a:pt x="53" y="61"/>
                  <a:pt x="54" y="61"/>
                </a:cubicBezTo>
                <a:cubicBezTo>
                  <a:pt x="54" y="61"/>
                  <a:pt x="55" y="61"/>
                  <a:pt x="54" y="62"/>
                </a:cubicBezTo>
                <a:cubicBezTo>
                  <a:pt x="55" y="62"/>
                  <a:pt x="55" y="62"/>
                  <a:pt x="56" y="62"/>
                </a:cubicBezTo>
                <a:cubicBezTo>
                  <a:pt x="56" y="61"/>
                  <a:pt x="55" y="61"/>
                  <a:pt x="55" y="61"/>
                </a:cubicBezTo>
                <a:cubicBezTo>
                  <a:pt x="56" y="60"/>
                  <a:pt x="57" y="61"/>
                  <a:pt x="59" y="61"/>
                </a:cubicBezTo>
                <a:cubicBezTo>
                  <a:pt x="58" y="61"/>
                  <a:pt x="58" y="61"/>
                  <a:pt x="58" y="62"/>
                </a:cubicBezTo>
                <a:cubicBezTo>
                  <a:pt x="63" y="61"/>
                  <a:pt x="66" y="61"/>
                  <a:pt x="70" y="61"/>
                </a:cubicBezTo>
                <a:cubicBezTo>
                  <a:pt x="70" y="60"/>
                  <a:pt x="68" y="61"/>
                  <a:pt x="68" y="60"/>
                </a:cubicBezTo>
                <a:cubicBezTo>
                  <a:pt x="69" y="60"/>
                  <a:pt x="72" y="60"/>
                  <a:pt x="73" y="60"/>
                </a:cubicBezTo>
                <a:cubicBezTo>
                  <a:pt x="72" y="61"/>
                  <a:pt x="71" y="60"/>
                  <a:pt x="71" y="60"/>
                </a:cubicBezTo>
                <a:cubicBezTo>
                  <a:pt x="72" y="60"/>
                  <a:pt x="72" y="61"/>
                  <a:pt x="72" y="61"/>
                </a:cubicBezTo>
                <a:cubicBezTo>
                  <a:pt x="76" y="61"/>
                  <a:pt x="77" y="61"/>
                  <a:pt x="80" y="60"/>
                </a:cubicBezTo>
                <a:cubicBezTo>
                  <a:pt x="80" y="61"/>
                  <a:pt x="80" y="61"/>
                  <a:pt x="80" y="61"/>
                </a:cubicBezTo>
                <a:cubicBezTo>
                  <a:pt x="81" y="60"/>
                  <a:pt x="83" y="60"/>
                  <a:pt x="85" y="60"/>
                </a:cubicBezTo>
                <a:cubicBezTo>
                  <a:pt x="85" y="60"/>
                  <a:pt x="86" y="60"/>
                  <a:pt x="86" y="59"/>
                </a:cubicBezTo>
                <a:cubicBezTo>
                  <a:pt x="84" y="59"/>
                  <a:pt x="84" y="60"/>
                  <a:pt x="83" y="59"/>
                </a:cubicBezTo>
                <a:cubicBezTo>
                  <a:pt x="83" y="59"/>
                  <a:pt x="83" y="60"/>
                  <a:pt x="83" y="60"/>
                </a:cubicBezTo>
                <a:cubicBezTo>
                  <a:pt x="82" y="60"/>
                  <a:pt x="81" y="60"/>
                  <a:pt x="82" y="59"/>
                </a:cubicBezTo>
                <a:cubicBezTo>
                  <a:pt x="84" y="60"/>
                  <a:pt x="88" y="57"/>
                  <a:pt x="90" y="59"/>
                </a:cubicBezTo>
                <a:cubicBezTo>
                  <a:pt x="91" y="58"/>
                  <a:pt x="92" y="58"/>
                  <a:pt x="93" y="59"/>
                </a:cubicBezTo>
                <a:cubicBezTo>
                  <a:pt x="93" y="58"/>
                  <a:pt x="94" y="58"/>
                  <a:pt x="95" y="58"/>
                </a:cubicBezTo>
                <a:cubicBezTo>
                  <a:pt x="96" y="59"/>
                  <a:pt x="96" y="59"/>
                  <a:pt x="96" y="60"/>
                </a:cubicBezTo>
                <a:cubicBezTo>
                  <a:pt x="99" y="60"/>
                  <a:pt x="100" y="59"/>
                  <a:pt x="102" y="59"/>
                </a:cubicBezTo>
                <a:cubicBezTo>
                  <a:pt x="102" y="59"/>
                  <a:pt x="102" y="59"/>
                  <a:pt x="103" y="59"/>
                </a:cubicBezTo>
                <a:cubicBezTo>
                  <a:pt x="103" y="59"/>
                  <a:pt x="105" y="58"/>
                  <a:pt x="105" y="59"/>
                </a:cubicBezTo>
                <a:cubicBezTo>
                  <a:pt x="104" y="59"/>
                  <a:pt x="104" y="60"/>
                  <a:pt x="106" y="60"/>
                </a:cubicBezTo>
                <a:cubicBezTo>
                  <a:pt x="105" y="59"/>
                  <a:pt x="105" y="59"/>
                  <a:pt x="106" y="58"/>
                </a:cubicBezTo>
                <a:cubicBezTo>
                  <a:pt x="104" y="58"/>
                  <a:pt x="103" y="59"/>
                  <a:pt x="102" y="58"/>
                </a:cubicBezTo>
                <a:cubicBezTo>
                  <a:pt x="104" y="58"/>
                  <a:pt x="106" y="58"/>
                  <a:pt x="108" y="57"/>
                </a:cubicBezTo>
                <a:cubicBezTo>
                  <a:pt x="107" y="59"/>
                  <a:pt x="108" y="59"/>
                  <a:pt x="106" y="59"/>
                </a:cubicBezTo>
                <a:cubicBezTo>
                  <a:pt x="106" y="60"/>
                  <a:pt x="108" y="59"/>
                  <a:pt x="109" y="58"/>
                </a:cubicBezTo>
                <a:cubicBezTo>
                  <a:pt x="109" y="58"/>
                  <a:pt x="108" y="58"/>
                  <a:pt x="109" y="59"/>
                </a:cubicBezTo>
                <a:cubicBezTo>
                  <a:pt x="111" y="58"/>
                  <a:pt x="110" y="59"/>
                  <a:pt x="112" y="59"/>
                </a:cubicBezTo>
                <a:cubicBezTo>
                  <a:pt x="112" y="58"/>
                  <a:pt x="111" y="59"/>
                  <a:pt x="111" y="58"/>
                </a:cubicBezTo>
                <a:cubicBezTo>
                  <a:pt x="112" y="58"/>
                  <a:pt x="113" y="58"/>
                  <a:pt x="114" y="58"/>
                </a:cubicBezTo>
                <a:cubicBezTo>
                  <a:pt x="113" y="58"/>
                  <a:pt x="113" y="60"/>
                  <a:pt x="113" y="59"/>
                </a:cubicBezTo>
                <a:cubicBezTo>
                  <a:pt x="113" y="59"/>
                  <a:pt x="114" y="59"/>
                  <a:pt x="114" y="59"/>
                </a:cubicBezTo>
                <a:cubicBezTo>
                  <a:pt x="114" y="59"/>
                  <a:pt x="115" y="59"/>
                  <a:pt x="115" y="58"/>
                </a:cubicBezTo>
                <a:cubicBezTo>
                  <a:pt x="116" y="60"/>
                  <a:pt x="120" y="59"/>
                  <a:pt x="121" y="58"/>
                </a:cubicBezTo>
                <a:cubicBezTo>
                  <a:pt x="120" y="58"/>
                  <a:pt x="120" y="57"/>
                  <a:pt x="119" y="57"/>
                </a:cubicBezTo>
                <a:cubicBezTo>
                  <a:pt x="120" y="57"/>
                  <a:pt x="120" y="57"/>
                  <a:pt x="121" y="57"/>
                </a:cubicBezTo>
                <a:cubicBezTo>
                  <a:pt x="121" y="58"/>
                  <a:pt x="120" y="57"/>
                  <a:pt x="121" y="58"/>
                </a:cubicBezTo>
                <a:cubicBezTo>
                  <a:pt x="123" y="58"/>
                  <a:pt x="125" y="57"/>
                  <a:pt x="127" y="58"/>
                </a:cubicBezTo>
                <a:cubicBezTo>
                  <a:pt x="127" y="58"/>
                  <a:pt x="128" y="59"/>
                  <a:pt x="128" y="58"/>
                </a:cubicBezTo>
                <a:cubicBezTo>
                  <a:pt x="128" y="58"/>
                  <a:pt x="128" y="57"/>
                  <a:pt x="129" y="58"/>
                </a:cubicBezTo>
                <a:cubicBezTo>
                  <a:pt x="129" y="58"/>
                  <a:pt x="129" y="58"/>
                  <a:pt x="129" y="59"/>
                </a:cubicBezTo>
                <a:cubicBezTo>
                  <a:pt x="130" y="58"/>
                  <a:pt x="131" y="59"/>
                  <a:pt x="132" y="59"/>
                </a:cubicBezTo>
                <a:cubicBezTo>
                  <a:pt x="131" y="58"/>
                  <a:pt x="133" y="58"/>
                  <a:pt x="133" y="57"/>
                </a:cubicBezTo>
                <a:cubicBezTo>
                  <a:pt x="130" y="56"/>
                  <a:pt x="127" y="58"/>
                  <a:pt x="126" y="57"/>
                </a:cubicBezTo>
                <a:cubicBezTo>
                  <a:pt x="128" y="57"/>
                  <a:pt x="129" y="55"/>
                  <a:pt x="131" y="57"/>
                </a:cubicBezTo>
                <a:cubicBezTo>
                  <a:pt x="131" y="56"/>
                  <a:pt x="131" y="56"/>
                  <a:pt x="131" y="56"/>
                </a:cubicBezTo>
                <a:cubicBezTo>
                  <a:pt x="135" y="55"/>
                  <a:pt x="140" y="56"/>
                  <a:pt x="145" y="56"/>
                </a:cubicBezTo>
                <a:cubicBezTo>
                  <a:pt x="150" y="56"/>
                  <a:pt x="155" y="55"/>
                  <a:pt x="158" y="56"/>
                </a:cubicBezTo>
                <a:cubicBezTo>
                  <a:pt x="156" y="56"/>
                  <a:pt x="154" y="56"/>
                  <a:pt x="153" y="56"/>
                </a:cubicBezTo>
                <a:cubicBezTo>
                  <a:pt x="154" y="58"/>
                  <a:pt x="157" y="57"/>
                  <a:pt x="156" y="59"/>
                </a:cubicBezTo>
                <a:cubicBezTo>
                  <a:pt x="156" y="58"/>
                  <a:pt x="156" y="58"/>
                  <a:pt x="156" y="58"/>
                </a:cubicBezTo>
                <a:cubicBezTo>
                  <a:pt x="155" y="58"/>
                  <a:pt x="153" y="58"/>
                  <a:pt x="152" y="59"/>
                </a:cubicBezTo>
                <a:cubicBezTo>
                  <a:pt x="154" y="59"/>
                  <a:pt x="155" y="59"/>
                  <a:pt x="157" y="59"/>
                </a:cubicBezTo>
                <a:cubicBezTo>
                  <a:pt x="157" y="58"/>
                  <a:pt x="161" y="58"/>
                  <a:pt x="163" y="59"/>
                </a:cubicBezTo>
                <a:cubicBezTo>
                  <a:pt x="163" y="58"/>
                  <a:pt x="165" y="59"/>
                  <a:pt x="165" y="59"/>
                </a:cubicBezTo>
                <a:cubicBezTo>
                  <a:pt x="166" y="59"/>
                  <a:pt x="166" y="58"/>
                  <a:pt x="166" y="58"/>
                </a:cubicBezTo>
                <a:cubicBezTo>
                  <a:pt x="166" y="58"/>
                  <a:pt x="167" y="58"/>
                  <a:pt x="167" y="58"/>
                </a:cubicBezTo>
                <a:cubicBezTo>
                  <a:pt x="168" y="58"/>
                  <a:pt x="167" y="57"/>
                  <a:pt x="167" y="57"/>
                </a:cubicBezTo>
                <a:cubicBezTo>
                  <a:pt x="168" y="57"/>
                  <a:pt x="167" y="59"/>
                  <a:pt x="168" y="58"/>
                </a:cubicBezTo>
                <a:cubicBezTo>
                  <a:pt x="168" y="58"/>
                  <a:pt x="169" y="58"/>
                  <a:pt x="170" y="58"/>
                </a:cubicBezTo>
                <a:cubicBezTo>
                  <a:pt x="170" y="59"/>
                  <a:pt x="169" y="58"/>
                  <a:pt x="169" y="59"/>
                </a:cubicBezTo>
                <a:cubicBezTo>
                  <a:pt x="170" y="59"/>
                  <a:pt x="170" y="59"/>
                  <a:pt x="169" y="59"/>
                </a:cubicBezTo>
                <a:cubicBezTo>
                  <a:pt x="170" y="59"/>
                  <a:pt x="170" y="58"/>
                  <a:pt x="170" y="58"/>
                </a:cubicBezTo>
                <a:cubicBezTo>
                  <a:pt x="170" y="57"/>
                  <a:pt x="169" y="58"/>
                  <a:pt x="169" y="57"/>
                </a:cubicBezTo>
                <a:cubicBezTo>
                  <a:pt x="169" y="57"/>
                  <a:pt x="169" y="57"/>
                  <a:pt x="169" y="57"/>
                </a:cubicBezTo>
                <a:cubicBezTo>
                  <a:pt x="169" y="57"/>
                  <a:pt x="168" y="57"/>
                  <a:pt x="168" y="57"/>
                </a:cubicBezTo>
                <a:cubicBezTo>
                  <a:pt x="169" y="57"/>
                  <a:pt x="169" y="56"/>
                  <a:pt x="169" y="56"/>
                </a:cubicBezTo>
                <a:cubicBezTo>
                  <a:pt x="170" y="56"/>
                  <a:pt x="169" y="57"/>
                  <a:pt x="171" y="57"/>
                </a:cubicBezTo>
                <a:cubicBezTo>
                  <a:pt x="171" y="57"/>
                  <a:pt x="170" y="56"/>
                  <a:pt x="171" y="56"/>
                </a:cubicBezTo>
                <a:cubicBezTo>
                  <a:pt x="171" y="56"/>
                  <a:pt x="171" y="57"/>
                  <a:pt x="171" y="57"/>
                </a:cubicBezTo>
                <a:cubicBezTo>
                  <a:pt x="170" y="55"/>
                  <a:pt x="166" y="56"/>
                  <a:pt x="164" y="56"/>
                </a:cubicBezTo>
                <a:cubicBezTo>
                  <a:pt x="164" y="57"/>
                  <a:pt x="165" y="57"/>
                  <a:pt x="165" y="57"/>
                </a:cubicBezTo>
                <a:cubicBezTo>
                  <a:pt x="164" y="57"/>
                  <a:pt x="165" y="57"/>
                  <a:pt x="163" y="58"/>
                </a:cubicBezTo>
                <a:cubicBezTo>
                  <a:pt x="164" y="57"/>
                  <a:pt x="163" y="57"/>
                  <a:pt x="162" y="57"/>
                </a:cubicBezTo>
                <a:cubicBezTo>
                  <a:pt x="162" y="58"/>
                  <a:pt x="163" y="57"/>
                  <a:pt x="163" y="58"/>
                </a:cubicBezTo>
                <a:cubicBezTo>
                  <a:pt x="162" y="58"/>
                  <a:pt x="162" y="58"/>
                  <a:pt x="161" y="58"/>
                </a:cubicBezTo>
                <a:cubicBezTo>
                  <a:pt x="161" y="57"/>
                  <a:pt x="162" y="57"/>
                  <a:pt x="162" y="57"/>
                </a:cubicBezTo>
                <a:cubicBezTo>
                  <a:pt x="160" y="57"/>
                  <a:pt x="160" y="57"/>
                  <a:pt x="159" y="57"/>
                </a:cubicBezTo>
                <a:cubicBezTo>
                  <a:pt x="158" y="57"/>
                  <a:pt x="159" y="58"/>
                  <a:pt x="158" y="58"/>
                </a:cubicBezTo>
                <a:cubicBezTo>
                  <a:pt x="156" y="58"/>
                  <a:pt x="157" y="58"/>
                  <a:pt x="156" y="57"/>
                </a:cubicBezTo>
                <a:cubicBezTo>
                  <a:pt x="156" y="56"/>
                  <a:pt x="157" y="57"/>
                  <a:pt x="158" y="57"/>
                </a:cubicBezTo>
                <a:cubicBezTo>
                  <a:pt x="158" y="57"/>
                  <a:pt x="158" y="57"/>
                  <a:pt x="158" y="57"/>
                </a:cubicBezTo>
                <a:cubicBezTo>
                  <a:pt x="158" y="56"/>
                  <a:pt x="159" y="57"/>
                  <a:pt x="159" y="57"/>
                </a:cubicBezTo>
                <a:cubicBezTo>
                  <a:pt x="159" y="56"/>
                  <a:pt x="158" y="56"/>
                  <a:pt x="158" y="55"/>
                </a:cubicBezTo>
                <a:cubicBezTo>
                  <a:pt x="159" y="55"/>
                  <a:pt x="161" y="55"/>
                  <a:pt x="160" y="56"/>
                </a:cubicBezTo>
                <a:cubicBezTo>
                  <a:pt x="161" y="56"/>
                  <a:pt x="162" y="56"/>
                  <a:pt x="162" y="56"/>
                </a:cubicBezTo>
                <a:cubicBezTo>
                  <a:pt x="163" y="54"/>
                  <a:pt x="168" y="56"/>
                  <a:pt x="170" y="54"/>
                </a:cubicBezTo>
                <a:cubicBezTo>
                  <a:pt x="165" y="54"/>
                  <a:pt x="161" y="54"/>
                  <a:pt x="157" y="54"/>
                </a:cubicBezTo>
                <a:cubicBezTo>
                  <a:pt x="157" y="54"/>
                  <a:pt x="158" y="54"/>
                  <a:pt x="158" y="54"/>
                </a:cubicBezTo>
                <a:cubicBezTo>
                  <a:pt x="156" y="54"/>
                  <a:pt x="154" y="54"/>
                  <a:pt x="153" y="54"/>
                </a:cubicBezTo>
                <a:cubicBezTo>
                  <a:pt x="153" y="55"/>
                  <a:pt x="152" y="54"/>
                  <a:pt x="152" y="54"/>
                </a:cubicBezTo>
                <a:cubicBezTo>
                  <a:pt x="151" y="55"/>
                  <a:pt x="152" y="55"/>
                  <a:pt x="151" y="55"/>
                </a:cubicBezTo>
                <a:cubicBezTo>
                  <a:pt x="151" y="54"/>
                  <a:pt x="150" y="55"/>
                  <a:pt x="149" y="54"/>
                </a:cubicBezTo>
                <a:cubicBezTo>
                  <a:pt x="149" y="55"/>
                  <a:pt x="150" y="55"/>
                  <a:pt x="149" y="55"/>
                </a:cubicBezTo>
                <a:cubicBezTo>
                  <a:pt x="146" y="55"/>
                  <a:pt x="139" y="53"/>
                  <a:pt x="135" y="55"/>
                </a:cubicBezTo>
                <a:cubicBezTo>
                  <a:pt x="135" y="55"/>
                  <a:pt x="136" y="55"/>
                  <a:pt x="136" y="55"/>
                </a:cubicBezTo>
                <a:cubicBezTo>
                  <a:pt x="133" y="54"/>
                  <a:pt x="125" y="55"/>
                  <a:pt x="121" y="55"/>
                </a:cubicBezTo>
                <a:cubicBezTo>
                  <a:pt x="118" y="55"/>
                  <a:pt x="113" y="55"/>
                  <a:pt x="111" y="55"/>
                </a:cubicBezTo>
                <a:cubicBezTo>
                  <a:pt x="111" y="55"/>
                  <a:pt x="111" y="55"/>
                  <a:pt x="110" y="55"/>
                </a:cubicBezTo>
                <a:cubicBezTo>
                  <a:pt x="110" y="55"/>
                  <a:pt x="110" y="55"/>
                  <a:pt x="110" y="55"/>
                </a:cubicBezTo>
                <a:cubicBezTo>
                  <a:pt x="107" y="54"/>
                  <a:pt x="101" y="57"/>
                  <a:pt x="99" y="54"/>
                </a:cubicBezTo>
                <a:cubicBezTo>
                  <a:pt x="100" y="54"/>
                  <a:pt x="101" y="55"/>
                  <a:pt x="101" y="54"/>
                </a:cubicBezTo>
                <a:cubicBezTo>
                  <a:pt x="100" y="54"/>
                  <a:pt x="99" y="54"/>
                  <a:pt x="99" y="54"/>
                </a:cubicBezTo>
                <a:cubicBezTo>
                  <a:pt x="100" y="54"/>
                  <a:pt x="99" y="53"/>
                  <a:pt x="100" y="53"/>
                </a:cubicBezTo>
                <a:cubicBezTo>
                  <a:pt x="101" y="54"/>
                  <a:pt x="103" y="53"/>
                  <a:pt x="105" y="53"/>
                </a:cubicBezTo>
                <a:cubicBezTo>
                  <a:pt x="105" y="52"/>
                  <a:pt x="103" y="52"/>
                  <a:pt x="102" y="52"/>
                </a:cubicBezTo>
                <a:cubicBezTo>
                  <a:pt x="102" y="52"/>
                  <a:pt x="102" y="52"/>
                  <a:pt x="102" y="52"/>
                </a:cubicBezTo>
                <a:cubicBezTo>
                  <a:pt x="104" y="52"/>
                  <a:pt x="107" y="52"/>
                  <a:pt x="108" y="51"/>
                </a:cubicBezTo>
                <a:cubicBezTo>
                  <a:pt x="108" y="51"/>
                  <a:pt x="108" y="51"/>
                  <a:pt x="108" y="51"/>
                </a:cubicBezTo>
                <a:cubicBezTo>
                  <a:pt x="108" y="51"/>
                  <a:pt x="108" y="50"/>
                  <a:pt x="109" y="50"/>
                </a:cubicBezTo>
                <a:cubicBezTo>
                  <a:pt x="109" y="51"/>
                  <a:pt x="109" y="51"/>
                  <a:pt x="109" y="51"/>
                </a:cubicBezTo>
                <a:close/>
                <a:moveTo>
                  <a:pt x="112" y="51"/>
                </a:moveTo>
                <a:cubicBezTo>
                  <a:pt x="112" y="51"/>
                  <a:pt x="113" y="51"/>
                  <a:pt x="113" y="51"/>
                </a:cubicBezTo>
                <a:cubicBezTo>
                  <a:pt x="112" y="51"/>
                  <a:pt x="113" y="49"/>
                  <a:pt x="112" y="50"/>
                </a:cubicBezTo>
                <a:cubicBezTo>
                  <a:pt x="112" y="51"/>
                  <a:pt x="112" y="50"/>
                  <a:pt x="112" y="51"/>
                </a:cubicBezTo>
                <a:close/>
                <a:moveTo>
                  <a:pt x="49" y="52"/>
                </a:moveTo>
                <a:cubicBezTo>
                  <a:pt x="50" y="51"/>
                  <a:pt x="53" y="52"/>
                  <a:pt x="54" y="51"/>
                </a:cubicBezTo>
                <a:cubicBezTo>
                  <a:pt x="52" y="52"/>
                  <a:pt x="50" y="50"/>
                  <a:pt x="49" y="52"/>
                </a:cubicBezTo>
                <a:close/>
                <a:moveTo>
                  <a:pt x="127" y="51"/>
                </a:moveTo>
                <a:cubicBezTo>
                  <a:pt x="127" y="51"/>
                  <a:pt x="125" y="52"/>
                  <a:pt x="124" y="52"/>
                </a:cubicBezTo>
                <a:cubicBezTo>
                  <a:pt x="125" y="52"/>
                  <a:pt x="127" y="53"/>
                  <a:pt x="127" y="51"/>
                </a:cubicBezTo>
                <a:close/>
                <a:moveTo>
                  <a:pt x="62" y="53"/>
                </a:moveTo>
                <a:cubicBezTo>
                  <a:pt x="61" y="53"/>
                  <a:pt x="59" y="53"/>
                  <a:pt x="59" y="54"/>
                </a:cubicBezTo>
                <a:cubicBezTo>
                  <a:pt x="60" y="54"/>
                  <a:pt x="61" y="54"/>
                  <a:pt x="62" y="53"/>
                </a:cubicBezTo>
                <a:close/>
                <a:moveTo>
                  <a:pt x="85" y="51"/>
                </a:moveTo>
                <a:cubicBezTo>
                  <a:pt x="84" y="52"/>
                  <a:pt x="74" y="51"/>
                  <a:pt x="70" y="53"/>
                </a:cubicBezTo>
                <a:cubicBezTo>
                  <a:pt x="68" y="52"/>
                  <a:pt x="64" y="52"/>
                  <a:pt x="63" y="53"/>
                </a:cubicBezTo>
                <a:cubicBezTo>
                  <a:pt x="65" y="54"/>
                  <a:pt x="67" y="53"/>
                  <a:pt x="68" y="54"/>
                </a:cubicBezTo>
                <a:cubicBezTo>
                  <a:pt x="65" y="53"/>
                  <a:pt x="63" y="54"/>
                  <a:pt x="62" y="53"/>
                </a:cubicBezTo>
                <a:cubicBezTo>
                  <a:pt x="59" y="55"/>
                  <a:pt x="56" y="54"/>
                  <a:pt x="53" y="54"/>
                </a:cubicBezTo>
                <a:cubicBezTo>
                  <a:pt x="53" y="54"/>
                  <a:pt x="52" y="53"/>
                  <a:pt x="51" y="54"/>
                </a:cubicBezTo>
                <a:cubicBezTo>
                  <a:pt x="52" y="54"/>
                  <a:pt x="52" y="54"/>
                  <a:pt x="52" y="54"/>
                </a:cubicBezTo>
                <a:cubicBezTo>
                  <a:pt x="52" y="54"/>
                  <a:pt x="51" y="54"/>
                  <a:pt x="51" y="54"/>
                </a:cubicBezTo>
                <a:cubicBezTo>
                  <a:pt x="52" y="54"/>
                  <a:pt x="52" y="54"/>
                  <a:pt x="52" y="54"/>
                </a:cubicBezTo>
                <a:cubicBezTo>
                  <a:pt x="52" y="54"/>
                  <a:pt x="52" y="55"/>
                  <a:pt x="52" y="55"/>
                </a:cubicBezTo>
                <a:cubicBezTo>
                  <a:pt x="52" y="54"/>
                  <a:pt x="50" y="55"/>
                  <a:pt x="51" y="55"/>
                </a:cubicBezTo>
                <a:cubicBezTo>
                  <a:pt x="51" y="54"/>
                  <a:pt x="52" y="54"/>
                  <a:pt x="51" y="54"/>
                </a:cubicBezTo>
                <a:cubicBezTo>
                  <a:pt x="50" y="53"/>
                  <a:pt x="47" y="54"/>
                  <a:pt x="47" y="53"/>
                </a:cubicBezTo>
                <a:cubicBezTo>
                  <a:pt x="47" y="54"/>
                  <a:pt x="46" y="54"/>
                  <a:pt x="45" y="54"/>
                </a:cubicBezTo>
                <a:cubicBezTo>
                  <a:pt x="46" y="56"/>
                  <a:pt x="48" y="54"/>
                  <a:pt x="50" y="54"/>
                </a:cubicBezTo>
                <a:cubicBezTo>
                  <a:pt x="50" y="55"/>
                  <a:pt x="50" y="55"/>
                  <a:pt x="50" y="55"/>
                </a:cubicBezTo>
                <a:cubicBezTo>
                  <a:pt x="50" y="56"/>
                  <a:pt x="51" y="55"/>
                  <a:pt x="51" y="55"/>
                </a:cubicBezTo>
                <a:cubicBezTo>
                  <a:pt x="50" y="55"/>
                  <a:pt x="50" y="56"/>
                  <a:pt x="50" y="56"/>
                </a:cubicBezTo>
                <a:cubicBezTo>
                  <a:pt x="49" y="56"/>
                  <a:pt x="50" y="55"/>
                  <a:pt x="49" y="55"/>
                </a:cubicBezTo>
                <a:cubicBezTo>
                  <a:pt x="49" y="55"/>
                  <a:pt x="48" y="55"/>
                  <a:pt x="48" y="55"/>
                </a:cubicBezTo>
                <a:cubicBezTo>
                  <a:pt x="48" y="56"/>
                  <a:pt x="48" y="56"/>
                  <a:pt x="48" y="56"/>
                </a:cubicBezTo>
                <a:cubicBezTo>
                  <a:pt x="47" y="57"/>
                  <a:pt x="46" y="56"/>
                  <a:pt x="45" y="57"/>
                </a:cubicBezTo>
                <a:cubicBezTo>
                  <a:pt x="46" y="57"/>
                  <a:pt x="49" y="57"/>
                  <a:pt x="49" y="56"/>
                </a:cubicBezTo>
                <a:cubicBezTo>
                  <a:pt x="49" y="56"/>
                  <a:pt x="50" y="56"/>
                  <a:pt x="50" y="56"/>
                </a:cubicBezTo>
                <a:cubicBezTo>
                  <a:pt x="50" y="56"/>
                  <a:pt x="49" y="56"/>
                  <a:pt x="49" y="57"/>
                </a:cubicBezTo>
                <a:cubicBezTo>
                  <a:pt x="50" y="58"/>
                  <a:pt x="52" y="56"/>
                  <a:pt x="54" y="57"/>
                </a:cubicBezTo>
                <a:cubicBezTo>
                  <a:pt x="54" y="57"/>
                  <a:pt x="54" y="56"/>
                  <a:pt x="54" y="56"/>
                </a:cubicBezTo>
                <a:cubicBezTo>
                  <a:pt x="54" y="57"/>
                  <a:pt x="55" y="57"/>
                  <a:pt x="55" y="57"/>
                </a:cubicBezTo>
                <a:cubicBezTo>
                  <a:pt x="55" y="57"/>
                  <a:pt x="55" y="56"/>
                  <a:pt x="56" y="56"/>
                </a:cubicBezTo>
                <a:cubicBezTo>
                  <a:pt x="56" y="57"/>
                  <a:pt x="58" y="56"/>
                  <a:pt x="60" y="57"/>
                </a:cubicBezTo>
                <a:cubicBezTo>
                  <a:pt x="60" y="55"/>
                  <a:pt x="65" y="56"/>
                  <a:pt x="65" y="55"/>
                </a:cubicBezTo>
                <a:cubicBezTo>
                  <a:pt x="67" y="54"/>
                  <a:pt x="67" y="55"/>
                  <a:pt x="69" y="55"/>
                </a:cubicBezTo>
                <a:cubicBezTo>
                  <a:pt x="69" y="55"/>
                  <a:pt x="69" y="54"/>
                  <a:pt x="70" y="54"/>
                </a:cubicBezTo>
                <a:cubicBezTo>
                  <a:pt x="70" y="55"/>
                  <a:pt x="76" y="54"/>
                  <a:pt x="75" y="53"/>
                </a:cubicBezTo>
                <a:cubicBezTo>
                  <a:pt x="78" y="53"/>
                  <a:pt x="81" y="53"/>
                  <a:pt x="83" y="53"/>
                </a:cubicBezTo>
                <a:cubicBezTo>
                  <a:pt x="83" y="52"/>
                  <a:pt x="82" y="53"/>
                  <a:pt x="82" y="52"/>
                </a:cubicBezTo>
                <a:cubicBezTo>
                  <a:pt x="85" y="53"/>
                  <a:pt x="87" y="52"/>
                  <a:pt x="89" y="52"/>
                </a:cubicBezTo>
                <a:cubicBezTo>
                  <a:pt x="88" y="50"/>
                  <a:pt x="85" y="53"/>
                  <a:pt x="85" y="51"/>
                </a:cubicBezTo>
                <a:close/>
                <a:moveTo>
                  <a:pt x="56" y="52"/>
                </a:moveTo>
                <a:cubicBezTo>
                  <a:pt x="58" y="53"/>
                  <a:pt x="60" y="51"/>
                  <a:pt x="59" y="52"/>
                </a:cubicBezTo>
                <a:cubicBezTo>
                  <a:pt x="58" y="52"/>
                  <a:pt x="56" y="51"/>
                  <a:pt x="56" y="52"/>
                </a:cubicBezTo>
                <a:close/>
                <a:moveTo>
                  <a:pt x="195" y="54"/>
                </a:moveTo>
                <a:cubicBezTo>
                  <a:pt x="195" y="54"/>
                  <a:pt x="195" y="54"/>
                  <a:pt x="195" y="55"/>
                </a:cubicBezTo>
                <a:cubicBezTo>
                  <a:pt x="196" y="55"/>
                  <a:pt x="196" y="54"/>
                  <a:pt x="197" y="54"/>
                </a:cubicBezTo>
                <a:cubicBezTo>
                  <a:pt x="196" y="53"/>
                  <a:pt x="196" y="55"/>
                  <a:pt x="195" y="54"/>
                </a:cubicBezTo>
                <a:close/>
                <a:moveTo>
                  <a:pt x="200" y="55"/>
                </a:moveTo>
                <a:cubicBezTo>
                  <a:pt x="201" y="55"/>
                  <a:pt x="200" y="54"/>
                  <a:pt x="201" y="54"/>
                </a:cubicBezTo>
                <a:cubicBezTo>
                  <a:pt x="201" y="55"/>
                  <a:pt x="202" y="54"/>
                  <a:pt x="202" y="54"/>
                </a:cubicBezTo>
                <a:cubicBezTo>
                  <a:pt x="201" y="54"/>
                  <a:pt x="200" y="54"/>
                  <a:pt x="200" y="54"/>
                </a:cubicBezTo>
                <a:cubicBezTo>
                  <a:pt x="200" y="54"/>
                  <a:pt x="200" y="54"/>
                  <a:pt x="200" y="55"/>
                </a:cubicBezTo>
                <a:close/>
                <a:moveTo>
                  <a:pt x="187" y="54"/>
                </a:moveTo>
                <a:cubicBezTo>
                  <a:pt x="188" y="54"/>
                  <a:pt x="189" y="55"/>
                  <a:pt x="189" y="55"/>
                </a:cubicBezTo>
                <a:cubicBezTo>
                  <a:pt x="190" y="54"/>
                  <a:pt x="188" y="54"/>
                  <a:pt x="187" y="54"/>
                </a:cubicBezTo>
                <a:close/>
                <a:moveTo>
                  <a:pt x="71" y="54"/>
                </a:moveTo>
                <a:cubicBezTo>
                  <a:pt x="69" y="55"/>
                  <a:pt x="76" y="55"/>
                  <a:pt x="73" y="54"/>
                </a:cubicBezTo>
                <a:cubicBezTo>
                  <a:pt x="72" y="54"/>
                  <a:pt x="72" y="54"/>
                  <a:pt x="71" y="54"/>
                </a:cubicBezTo>
                <a:close/>
                <a:moveTo>
                  <a:pt x="48" y="55"/>
                </a:moveTo>
                <a:cubicBezTo>
                  <a:pt x="47" y="55"/>
                  <a:pt x="47" y="56"/>
                  <a:pt x="46" y="55"/>
                </a:cubicBezTo>
                <a:cubicBezTo>
                  <a:pt x="46" y="56"/>
                  <a:pt x="48" y="56"/>
                  <a:pt x="48" y="55"/>
                </a:cubicBezTo>
                <a:close/>
                <a:moveTo>
                  <a:pt x="173" y="55"/>
                </a:moveTo>
                <a:cubicBezTo>
                  <a:pt x="173" y="56"/>
                  <a:pt x="175" y="56"/>
                  <a:pt x="174" y="57"/>
                </a:cubicBezTo>
                <a:cubicBezTo>
                  <a:pt x="175" y="57"/>
                  <a:pt x="175" y="57"/>
                  <a:pt x="176" y="57"/>
                </a:cubicBezTo>
                <a:cubicBezTo>
                  <a:pt x="176" y="56"/>
                  <a:pt x="175" y="56"/>
                  <a:pt x="176" y="56"/>
                </a:cubicBezTo>
                <a:cubicBezTo>
                  <a:pt x="177" y="56"/>
                  <a:pt x="178" y="56"/>
                  <a:pt x="179" y="55"/>
                </a:cubicBezTo>
                <a:cubicBezTo>
                  <a:pt x="176" y="55"/>
                  <a:pt x="175" y="55"/>
                  <a:pt x="173" y="55"/>
                </a:cubicBezTo>
                <a:close/>
                <a:moveTo>
                  <a:pt x="141" y="56"/>
                </a:moveTo>
                <a:cubicBezTo>
                  <a:pt x="141" y="57"/>
                  <a:pt x="141" y="57"/>
                  <a:pt x="141" y="57"/>
                </a:cubicBezTo>
                <a:cubicBezTo>
                  <a:pt x="141" y="57"/>
                  <a:pt x="140" y="58"/>
                  <a:pt x="140" y="57"/>
                </a:cubicBezTo>
                <a:cubicBezTo>
                  <a:pt x="140" y="57"/>
                  <a:pt x="141" y="57"/>
                  <a:pt x="141" y="57"/>
                </a:cubicBezTo>
                <a:cubicBezTo>
                  <a:pt x="140" y="56"/>
                  <a:pt x="140" y="57"/>
                  <a:pt x="139" y="58"/>
                </a:cubicBezTo>
                <a:cubicBezTo>
                  <a:pt x="141" y="58"/>
                  <a:pt x="141" y="58"/>
                  <a:pt x="144" y="58"/>
                </a:cubicBezTo>
                <a:cubicBezTo>
                  <a:pt x="144" y="58"/>
                  <a:pt x="144" y="58"/>
                  <a:pt x="144" y="58"/>
                </a:cubicBezTo>
                <a:cubicBezTo>
                  <a:pt x="144" y="58"/>
                  <a:pt x="143" y="59"/>
                  <a:pt x="143" y="59"/>
                </a:cubicBezTo>
                <a:cubicBezTo>
                  <a:pt x="144" y="59"/>
                  <a:pt x="144" y="59"/>
                  <a:pt x="144" y="59"/>
                </a:cubicBezTo>
                <a:cubicBezTo>
                  <a:pt x="143" y="60"/>
                  <a:pt x="145" y="60"/>
                  <a:pt x="145" y="60"/>
                </a:cubicBezTo>
                <a:cubicBezTo>
                  <a:pt x="144" y="60"/>
                  <a:pt x="144" y="60"/>
                  <a:pt x="143" y="60"/>
                </a:cubicBezTo>
                <a:cubicBezTo>
                  <a:pt x="143" y="60"/>
                  <a:pt x="142" y="60"/>
                  <a:pt x="143" y="59"/>
                </a:cubicBezTo>
                <a:cubicBezTo>
                  <a:pt x="141" y="60"/>
                  <a:pt x="141" y="59"/>
                  <a:pt x="141" y="60"/>
                </a:cubicBezTo>
                <a:cubicBezTo>
                  <a:pt x="139" y="59"/>
                  <a:pt x="139" y="60"/>
                  <a:pt x="138" y="60"/>
                </a:cubicBezTo>
                <a:cubicBezTo>
                  <a:pt x="138" y="60"/>
                  <a:pt x="138" y="60"/>
                  <a:pt x="138" y="59"/>
                </a:cubicBezTo>
                <a:cubicBezTo>
                  <a:pt x="138" y="59"/>
                  <a:pt x="137" y="59"/>
                  <a:pt x="137" y="59"/>
                </a:cubicBezTo>
                <a:cubicBezTo>
                  <a:pt x="137" y="61"/>
                  <a:pt x="138" y="59"/>
                  <a:pt x="138" y="60"/>
                </a:cubicBezTo>
                <a:cubicBezTo>
                  <a:pt x="135" y="60"/>
                  <a:pt x="132" y="59"/>
                  <a:pt x="131" y="61"/>
                </a:cubicBezTo>
                <a:cubicBezTo>
                  <a:pt x="130" y="61"/>
                  <a:pt x="130" y="60"/>
                  <a:pt x="130" y="60"/>
                </a:cubicBezTo>
                <a:cubicBezTo>
                  <a:pt x="128" y="61"/>
                  <a:pt x="125" y="60"/>
                  <a:pt x="123" y="60"/>
                </a:cubicBezTo>
                <a:cubicBezTo>
                  <a:pt x="124" y="61"/>
                  <a:pt x="123" y="61"/>
                  <a:pt x="123" y="61"/>
                </a:cubicBezTo>
                <a:cubicBezTo>
                  <a:pt x="129" y="62"/>
                  <a:pt x="136" y="61"/>
                  <a:pt x="142" y="60"/>
                </a:cubicBezTo>
                <a:cubicBezTo>
                  <a:pt x="144" y="60"/>
                  <a:pt x="146" y="61"/>
                  <a:pt x="147" y="60"/>
                </a:cubicBezTo>
                <a:cubicBezTo>
                  <a:pt x="146" y="60"/>
                  <a:pt x="146" y="60"/>
                  <a:pt x="147" y="59"/>
                </a:cubicBezTo>
                <a:cubicBezTo>
                  <a:pt x="146" y="59"/>
                  <a:pt x="146" y="60"/>
                  <a:pt x="146" y="60"/>
                </a:cubicBezTo>
                <a:cubicBezTo>
                  <a:pt x="146" y="59"/>
                  <a:pt x="147" y="59"/>
                  <a:pt x="147" y="58"/>
                </a:cubicBezTo>
                <a:cubicBezTo>
                  <a:pt x="146" y="58"/>
                  <a:pt x="146" y="59"/>
                  <a:pt x="145" y="59"/>
                </a:cubicBezTo>
                <a:cubicBezTo>
                  <a:pt x="145" y="58"/>
                  <a:pt x="146" y="58"/>
                  <a:pt x="146" y="58"/>
                </a:cubicBezTo>
                <a:cubicBezTo>
                  <a:pt x="146" y="58"/>
                  <a:pt x="146" y="57"/>
                  <a:pt x="147" y="57"/>
                </a:cubicBezTo>
                <a:cubicBezTo>
                  <a:pt x="147" y="56"/>
                  <a:pt x="145" y="57"/>
                  <a:pt x="144" y="56"/>
                </a:cubicBezTo>
                <a:cubicBezTo>
                  <a:pt x="144" y="57"/>
                  <a:pt x="144" y="57"/>
                  <a:pt x="144" y="57"/>
                </a:cubicBezTo>
                <a:cubicBezTo>
                  <a:pt x="143" y="56"/>
                  <a:pt x="143" y="57"/>
                  <a:pt x="141" y="56"/>
                </a:cubicBezTo>
                <a:close/>
                <a:moveTo>
                  <a:pt x="153" y="58"/>
                </a:moveTo>
                <a:cubicBezTo>
                  <a:pt x="153" y="58"/>
                  <a:pt x="153" y="58"/>
                  <a:pt x="153" y="58"/>
                </a:cubicBezTo>
                <a:cubicBezTo>
                  <a:pt x="154" y="57"/>
                  <a:pt x="153" y="57"/>
                  <a:pt x="153" y="56"/>
                </a:cubicBezTo>
                <a:cubicBezTo>
                  <a:pt x="151" y="57"/>
                  <a:pt x="149" y="56"/>
                  <a:pt x="148" y="57"/>
                </a:cubicBezTo>
                <a:cubicBezTo>
                  <a:pt x="149" y="57"/>
                  <a:pt x="152" y="58"/>
                  <a:pt x="152" y="57"/>
                </a:cubicBezTo>
                <a:cubicBezTo>
                  <a:pt x="152" y="57"/>
                  <a:pt x="152" y="58"/>
                  <a:pt x="153" y="58"/>
                </a:cubicBezTo>
                <a:close/>
                <a:moveTo>
                  <a:pt x="136" y="57"/>
                </a:moveTo>
                <a:cubicBezTo>
                  <a:pt x="137" y="57"/>
                  <a:pt x="137" y="57"/>
                  <a:pt x="137" y="57"/>
                </a:cubicBezTo>
                <a:cubicBezTo>
                  <a:pt x="136" y="57"/>
                  <a:pt x="134" y="56"/>
                  <a:pt x="133" y="57"/>
                </a:cubicBezTo>
                <a:cubicBezTo>
                  <a:pt x="134" y="57"/>
                  <a:pt x="133" y="58"/>
                  <a:pt x="133" y="58"/>
                </a:cubicBezTo>
                <a:cubicBezTo>
                  <a:pt x="135" y="59"/>
                  <a:pt x="135" y="57"/>
                  <a:pt x="135" y="57"/>
                </a:cubicBezTo>
                <a:cubicBezTo>
                  <a:pt x="136" y="57"/>
                  <a:pt x="136" y="59"/>
                  <a:pt x="136" y="59"/>
                </a:cubicBezTo>
                <a:cubicBezTo>
                  <a:pt x="136" y="58"/>
                  <a:pt x="137" y="59"/>
                  <a:pt x="138" y="59"/>
                </a:cubicBezTo>
                <a:cubicBezTo>
                  <a:pt x="138" y="59"/>
                  <a:pt x="138" y="58"/>
                  <a:pt x="138" y="58"/>
                </a:cubicBezTo>
                <a:cubicBezTo>
                  <a:pt x="136" y="59"/>
                  <a:pt x="137" y="58"/>
                  <a:pt x="136" y="57"/>
                </a:cubicBezTo>
                <a:close/>
                <a:moveTo>
                  <a:pt x="174" y="59"/>
                </a:moveTo>
                <a:cubicBezTo>
                  <a:pt x="175" y="59"/>
                  <a:pt x="175" y="59"/>
                  <a:pt x="176" y="59"/>
                </a:cubicBezTo>
                <a:cubicBezTo>
                  <a:pt x="176" y="57"/>
                  <a:pt x="174" y="59"/>
                  <a:pt x="174" y="58"/>
                </a:cubicBezTo>
                <a:cubicBezTo>
                  <a:pt x="174" y="58"/>
                  <a:pt x="174" y="58"/>
                  <a:pt x="174" y="59"/>
                </a:cubicBezTo>
                <a:close/>
                <a:moveTo>
                  <a:pt x="171" y="59"/>
                </a:moveTo>
                <a:cubicBezTo>
                  <a:pt x="171" y="58"/>
                  <a:pt x="172" y="59"/>
                  <a:pt x="172" y="59"/>
                </a:cubicBezTo>
                <a:cubicBezTo>
                  <a:pt x="172" y="58"/>
                  <a:pt x="172" y="58"/>
                  <a:pt x="174" y="59"/>
                </a:cubicBezTo>
                <a:cubicBezTo>
                  <a:pt x="174" y="58"/>
                  <a:pt x="174" y="58"/>
                  <a:pt x="174" y="58"/>
                </a:cubicBezTo>
                <a:cubicBezTo>
                  <a:pt x="173" y="58"/>
                  <a:pt x="172" y="58"/>
                  <a:pt x="171" y="58"/>
                </a:cubicBezTo>
                <a:cubicBezTo>
                  <a:pt x="171" y="59"/>
                  <a:pt x="170" y="58"/>
                  <a:pt x="171" y="59"/>
                </a:cubicBezTo>
                <a:close/>
                <a:moveTo>
                  <a:pt x="94" y="59"/>
                </a:moveTo>
                <a:cubicBezTo>
                  <a:pt x="94" y="59"/>
                  <a:pt x="95" y="59"/>
                  <a:pt x="95" y="59"/>
                </a:cubicBezTo>
                <a:cubicBezTo>
                  <a:pt x="95" y="59"/>
                  <a:pt x="94" y="58"/>
                  <a:pt x="94" y="59"/>
                </a:cubicBezTo>
                <a:cubicBezTo>
                  <a:pt x="94" y="59"/>
                  <a:pt x="94" y="59"/>
                  <a:pt x="94" y="59"/>
                </a:cubicBezTo>
                <a:cubicBezTo>
                  <a:pt x="94" y="59"/>
                  <a:pt x="94" y="60"/>
                  <a:pt x="94" y="59"/>
                </a:cubicBezTo>
                <a:close/>
                <a:moveTo>
                  <a:pt x="158" y="59"/>
                </a:moveTo>
                <a:cubicBezTo>
                  <a:pt x="159" y="60"/>
                  <a:pt x="159" y="60"/>
                  <a:pt x="159" y="60"/>
                </a:cubicBezTo>
                <a:cubicBezTo>
                  <a:pt x="160" y="59"/>
                  <a:pt x="158" y="59"/>
                  <a:pt x="158" y="59"/>
                </a:cubicBezTo>
                <a:close/>
                <a:moveTo>
                  <a:pt x="92" y="60"/>
                </a:moveTo>
                <a:cubicBezTo>
                  <a:pt x="92" y="61"/>
                  <a:pt x="93" y="59"/>
                  <a:pt x="92" y="59"/>
                </a:cubicBezTo>
                <a:cubicBezTo>
                  <a:pt x="92" y="60"/>
                  <a:pt x="92" y="59"/>
                  <a:pt x="91" y="59"/>
                </a:cubicBezTo>
                <a:cubicBezTo>
                  <a:pt x="91" y="60"/>
                  <a:pt x="91" y="60"/>
                  <a:pt x="91" y="60"/>
                </a:cubicBezTo>
                <a:cubicBezTo>
                  <a:pt x="92" y="60"/>
                  <a:pt x="92" y="61"/>
                  <a:pt x="92" y="60"/>
                </a:cubicBezTo>
                <a:close/>
                <a:moveTo>
                  <a:pt x="114" y="62"/>
                </a:moveTo>
                <a:cubicBezTo>
                  <a:pt x="115" y="62"/>
                  <a:pt x="116" y="62"/>
                  <a:pt x="117" y="61"/>
                </a:cubicBezTo>
                <a:cubicBezTo>
                  <a:pt x="115" y="62"/>
                  <a:pt x="114" y="61"/>
                  <a:pt x="114" y="62"/>
                </a:cubicBezTo>
                <a:close/>
                <a:moveTo>
                  <a:pt x="40" y="62"/>
                </a:moveTo>
                <a:cubicBezTo>
                  <a:pt x="40" y="62"/>
                  <a:pt x="38" y="61"/>
                  <a:pt x="37" y="62"/>
                </a:cubicBezTo>
                <a:cubicBezTo>
                  <a:pt x="38" y="61"/>
                  <a:pt x="41" y="63"/>
                  <a:pt x="40" y="62"/>
                </a:cubicBezTo>
                <a:close/>
                <a:moveTo>
                  <a:pt x="35" y="63"/>
                </a:moveTo>
                <a:cubicBezTo>
                  <a:pt x="35" y="62"/>
                  <a:pt x="36" y="63"/>
                  <a:pt x="37" y="62"/>
                </a:cubicBezTo>
                <a:cubicBezTo>
                  <a:pt x="37" y="61"/>
                  <a:pt x="34" y="62"/>
                  <a:pt x="35" y="63"/>
                </a:cubicBezTo>
                <a:close/>
                <a:moveTo>
                  <a:pt x="97" y="63"/>
                </a:moveTo>
                <a:cubicBezTo>
                  <a:pt x="100" y="63"/>
                  <a:pt x="102" y="63"/>
                  <a:pt x="104" y="63"/>
                </a:cubicBezTo>
                <a:cubicBezTo>
                  <a:pt x="102" y="62"/>
                  <a:pt x="99" y="62"/>
                  <a:pt x="97" y="63"/>
                </a:cubicBezTo>
                <a:close/>
                <a:moveTo>
                  <a:pt x="4" y="65"/>
                </a:moveTo>
                <a:cubicBezTo>
                  <a:pt x="5" y="65"/>
                  <a:pt x="6" y="64"/>
                  <a:pt x="6" y="65"/>
                </a:cubicBezTo>
                <a:cubicBezTo>
                  <a:pt x="6" y="64"/>
                  <a:pt x="5" y="64"/>
                  <a:pt x="4" y="65"/>
                </a:cubicBezTo>
                <a:close/>
                <a:moveTo>
                  <a:pt x="10" y="65"/>
                </a:moveTo>
                <a:cubicBezTo>
                  <a:pt x="11" y="65"/>
                  <a:pt x="11" y="65"/>
                  <a:pt x="11" y="65"/>
                </a:cubicBezTo>
                <a:cubicBezTo>
                  <a:pt x="10" y="65"/>
                  <a:pt x="10" y="65"/>
                  <a:pt x="10" y="65"/>
                </a:cubicBezTo>
                <a:cubicBezTo>
                  <a:pt x="10" y="65"/>
                  <a:pt x="10" y="65"/>
                  <a:pt x="10" y="65"/>
                </a:cubicBezTo>
                <a:close/>
                <a:moveTo>
                  <a:pt x="114" y="66"/>
                </a:moveTo>
                <a:cubicBezTo>
                  <a:pt x="114" y="67"/>
                  <a:pt x="116" y="67"/>
                  <a:pt x="115" y="66"/>
                </a:cubicBezTo>
                <a:cubicBezTo>
                  <a:pt x="115" y="66"/>
                  <a:pt x="114" y="66"/>
                  <a:pt x="114" y="66"/>
                </a:cubicBezTo>
                <a:close/>
                <a:moveTo>
                  <a:pt x="163" y="70"/>
                </a:moveTo>
                <a:cubicBezTo>
                  <a:pt x="165" y="69"/>
                  <a:pt x="167" y="71"/>
                  <a:pt x="169" y="69"/>
                </a:cubicBezTo>
                <a:cubicBezTo>
                  <a:pt x="166" y="70"/>
                  <a:pt x="162" y="69"/>
                  <a:pt x="163" y="70"/>
                </a:cubicBezTo>
                <a:close/>
                <a:moveTo>
                  <a:pt x="155" y="70"/>
                </a:moveTo>
                <a:cubicBezTo>
                  <a:pt x="156" y="71"/>
                  <a:pt x="157" y="71"/>
                  <a:pt x="158" y="70"/>
                </a:cubicBezTo>
                <a:cubicBezTo>
                  <a:pt x="157" y="70"/>
                  <a:pt x="155" y="70"/>
                  <a:pt x="155" y="70"/>
                </a:cubicBezTo>
                <a:close/>
                <a:moveTo>
                  <a:pt x="117" y="72"/>
                </a:moveTo>
                <a:cubicBezTo>
                  <a:pt x="118" y="72"/>
                  <a:pt x="120" y="72"/>
                  <a:pt x="121" y="72"/>
                </a:cubicBezTo>
                <a:cubicBezTo>
                  <a:pt x="120" y="71"/>
                  <a:pt x="119" y="72"/>
                  <a:pt x="119" y="71"/>
                </a:cubicBezTo>
                <a:cubicBezTo>
                  <a:pt x="119" y="72"/>
                  <a:pt x="117" y="71"/>
                  <a:pt x="117" y="72"/>
                </a:cubicBezTo>
                <a:close/>
                <a:moveTo>
                  <a:pt x="107" y="73"/>
                </a:moveTo>
                <a:cubicBezTo>
                  <a:pt x="108" y="73"/>
                  <a:pt x="108" y="72"/>
                  <a:pt x="108" y="72"/>
                </a:cubicBezTo>
                <a:cubicBezTo>
                  <a:pt x="107" y="72"/>
                  <a:pt x="108" y="71"/>
                  <a:pt x="107" y="72"/>
                </a:cubicBezTo>
                <a:cubicBezTo>
                  <a:pt x="107" y="72"/>
                  <a:pt x="107" y="72"/>
                  <a:pt x="107" y="73"/>
                </a:cubicBezTo>
                <a:close/>
                <a:moveTo>
                  <a:pt x="108" y="72"/>
                </a:moveTo>
                <a:cubicBezTo>
                  <a:pt x="109" y="72"/>
                  <a:pt x="111" y="73"/>
                  <a:pt x="111" y="72"/>
                </a:cubicBezTo>
                <a:cubicBezTo>
                  <a:pt x="110" y="72"/>
                  <a:pt x="109" y="71"/>
                  <a:pt x="108" y="72"/>
                </a:cubicBezTo>
                <a:close/>
                <a:moveTo>
                  <a:pt x="111" y="72"/>
                </a:moveTo>
                <a:cubicBezTo>
                  <a:pt x="112" y="72"/>
                  <a:pt x="112" y="73"/>
                  <a:pt x="113" y="72"/>
                </a:cubicBezTo>
                <a:cubicBezTo>
                  <a:pt x="112" y="72"/>
                  <a:pt x="112" y="72"/>
                  <a:pt x="111" y="72"/>
                </a:cubicBezTo>
                <a:cubicBezTo>
                  <a:pt x="111" y="72"/>
                  <a:pt x="111" y="72"/>
                  <a:pt x="111" y="72"/>
                </a:cubicBezTo>
                <a:close/>
                <a:moveTo>
                  <a:pt x="147" y="74"/>
                </a:moveTo>
                <a:cubicBezTo>
                  <a:pt x="147" y="74"/>
                  <a:pt x="147" y="74"/>
                  <a:pt x="148" y="73"/>
                </a:cubicBezTo>
                <a:cubicBezTo>
                  <a:pt x="148" y="74"/>
                  <a:pt x="148" y="74"/>
                  <a:pt x="148" y="74"/>
                </a:cubicBezTo>
                <a:cubicBezTo>
                  <a:pt x="148" y="73"/>
                  <a:pt x="148" y="73"/>
                  <a:pt x="146" y="73"/>
                </a:cubicBezTo>
                <a:cubicBezTo>
                  <a:pt x="147" y="74"/>
                  <a:pt x="146" y="74"/>
                  <a:pt x="147" y="74"/>
                </a:cubicBezTo>
                <a:close/>
                <a:moveTo>
                  <a:pt x="146" y="73"/>
                </a:moveTo>
                <a:cubicBezTo>
                  <a:pt x="145" y="73"/>
                  <a:pt x="144" y="73"/>
                  <a:pt x="144" y="73"/>
                </a:cubicBezTo>
                <a:cubicBezTo>
                  <a:pt x="144" y="73"/>
                  <a:pt x="143" y="73"/>
                  <a:pt x="143" y="74"/>
                </a:cubicBezTo>
                <a:cubicBezTo>
                  <a:pt x="145" y="73"/>
                  <a:pt x="145" y="74"/>
                  <a:pt x="146" y="73"/>
                </a:cubicBezTo>
                <a:cubicBezTo>
                  <a:pt x="146" y="73"/>
                  <a:pt x="146" y="73"/>
                  <a:pt x="146" y="73"/>
                </a:cubicBezTo>
                <a:close/>
                <a:moveTo>
                  <a:pt x="149" y="74"/>
                </a:moveTo>
                <a:cubicBezTo>
                  <a:pt x="149" y="74"/>
                  <a:pt x="151" y="73"/>
                  <a:pt x="150" y="73"/>
                </a:cubicBezTo>
                <a:cubicBezTo>
                  <a:pt x="150" y="73"/>
                  <a:pt x="150" y="73"/>
                  <a:pt x="149" y="73"/>
                </a:cubicBezTo>
                <a:cubicBezTo>
                  <a:pt x="149" y="73"/>
                  <a:pt x="148" y="74"/>
                  <a:pt x="149" y="74"/>
                </a:cubicBezTo>
                <a:close/>
                <a:moveTo>
                  <a:pt x="154" y="73"/>
                </a:moveTo>
                <a:cubicBezTo>
                  <a:pt x="153" y="74"/>
                  <a:pt x="153" y="73"/>
                  <a:pt x="153" y="73"/>
                </a:cubicBezTo>
                <a:cubicBezTo>
                  <a:pt x="153" y="74"/>
                  <a:pt x="152" y="74"/>
                  <a:pt x="151" y="75"/>
                </a:cubicBezTo>
                <a:cubicBezTo>
                  <a:pt x="153" y="75"/>
                  <a:pt x="154" y="75"/>
                  <a:pt x="156" y="75"/>
                </a:cubicBezTo>
                <a:cubicBezTo>
                  <a:pt x="156" y="74"/>
                  <a:pt x="156" y="74"/>
                  <a:pt x="155" y="74"/>
                </a:cubicBezTo>
                <a:cubicBezTo>
                  <a:pt x="156" y="75"/>
                  <a:pt x="157" y="73"/>
                  <a:pt x="157" y="74"/>
                </a:cubicBezTo>
                <a:cubicBezTo>
                  <a:pt x="157" y="74"/>
                  <a:pt x="156" y="74"/>
                  <a:pt x="156" y="74"/>
                </a:cubicBezTo>
                <a:cubicBezTo>
                  <a:pt x="158" y="75"/>
                  <a:pt x="161" y="75"/>
                  <a:pt x="162" y="74"/>
                </a:cubicBezTo>
                <a:cubicBezTo>
                  <a:pt x="161" y="74"/>
                  <a:pt x="161" y="74"/>
                  <a:pt x="161" y="73"/>
                </a:cubicBezTo>
                <a:cubicBezTo>
                  <a:pt x="159" y="75"/>
                  <a:pt x="156" y="73"/>
                  <a:pt x="154" y="73"/>
                </a:cubicBezTo>
                <a:close/>
                <a:moveTo>
                  <a:pt x="107" y="78"/>
                </a:moveTo>
                <a:cubicBezTo>
                  <a:pt x="106" y="77"/>
                  <a:pt x="105" y="77"/>
                  <a:pt x="104" y="77"/>
                </a:cubicBezTo>
                <a:cubicBezTo>
                  <a:pt x="103" y="79"/>
                  <a:pt x="97" y="77"/>
                  <a:pt x="96" y="78"/>
                </a:cubicBezTo>
                <a:cubicBezTo>
                  <a:pt x="96" y="79"/>
                  <a:pt x="99" y="78"/>
                  <a:pt x="101" y="78"/>
                </a:cubicBezTo>
                <a:cubicBezTo>
                  <a:pt x="102" y="78"/>
                  <a:pt x="106" y="79"/>
                  <a:pt x="107" y="78"/>
                </a:cubicBezTo>
                <a:cubicBezTo>
                  <a:pt x="107" y="77"/>
                  <a:pt x="106" y="77"/>
                  <a:pt x="106" y="76"/>
                </a:cubicBezTo>
                <a:cubicBezTo>
                  <a:pt x="105" y="77"/>
                  <a:pt x="107" y="77"/>
                  <a:pt x="107" y="78"/>
                </a:cubicBezTo>
                <a:close/>
                <a:moveTo>
                  <a:pt x="109" y="77"/>
                </a:moveTo>
                <a:cubicBezTo>
                  <a:pt x="109" y="77"/>
                  <a:pt x="108" y="77"/>
                  <a:pt x="108" y="78"/>
                </a:cubicBezTo>
                <a:cubicBezTo>
                  <a:pt x="111" y="78"/>
                  <a:pt x="113" y="78"/>
                  <a:pt x="115" y="78"/>
                </a:cubicBezTo>
                <a:cubicBezTo>
                  <a:pt x="115" y="78"/>
                  <a:pt x="115" y="78"/>
                  <a:pt x="115" y="78"/>
                </a:cubicBezTo>
                <a:cubicBezTo>
                  <a:pt x="116" y="78"/>
                  <a:pt x="119" y="78"/>
                  <a:pt x="120" y="77"/>
                </a:cubicBezTo>
                <a:cubicBezTo>
                  <a:pt x="116" y="76"/>
                  <a:pt x="112" y="78"/>
                  <a:pt x="110" y="77"/>
                </a:cubicBezTo>
                <a:cubicBezTo>
                  <a:pt x="110" y="77"/>
                  <a:pt x="110" y="75"/>
                  <a:pt x="109" y="77"/>
                </a:cubicBezTo>
                <a:cubicBezTo>
                  <a:pt x="110" y="77"/>
                  <a:pt x="109" y="77"/>
                  <a:pt x="109" y="77"/>
                </a:cubicBezTo>
                <a:close/>
                <a:moveTo>
                  <a:pt x="79" y="77"/>
                </a:moveTo>
                <a:cubicBezTo>
                  <a:pt x="80" y="77"/>
                  <a:pt x="81" y="78"/>
                  <a:pt x="82" y="77"/>
                </a:cubicBezTo>
                <a:cubicBezTo>
                  <a:pt x="81" y="77"/>
                  <a:pt x="80" y="77"/>
                  <a:pt x="79" y="77"/>
                </a:cubicBezTo>
                <a:close/>
                <a:moveTo>
                  <a:pt x="239" y="80"/>
                </a:moveTo>
                <a:cubicBezTo>
                  <a:pt x="243" y="82"/>
                  <a:pt x="247" y="81"/>
                  <a:pt x="253" y="80"/>
                </a:cubicBezTo>
                <a:cubicBezTo>
                  <a:pt x="248" y="80"/>
                  <a:pt x="244" y="81"/>
                  <a:pt x="239" y="80"/>
                </a:cubicBezTo>
                <a:close/>
                <a:moveTo>
                  <a:pt x="226" y="81"/>
                </a:moveTo>
                <a:cubicBezTo>
                  <a:pt x="225" y="80"/>
                  <a:pt x="217" y="80"/>
                  <a:pt x="217" y="82"/>
                </a:cubicBezTo>
                <a:cubicBezTo>
                  <a:pt x="219" y="81"/>
                  <a:pt x="223" y="82"/>
                  <a:pt x="225" y="81"/>
                </a:cubicBezTo>
                <a:cubicBezTo>
                  <a:pt x="226" y="82"/>
                  <a:pt x="232" y="82"/>
                  <a:pt x="234" y="81"/>
                </a:cubicBezTo>
                <a:cubicBezTo>
                  <a:pt x="232" y="80"/>
                  <a:pt x="229" y="80"/>
                  <a:pt x="226" y="81"/>
                </a:cubicBezTo>
                <a:close/>
                <a:moveTo>
                  <a:pt x="212" y="82"/>
                </a:moveTo>
                <a:cubicBezTo>
                  <a:pt x="213" y="82"/>
                  <a:pt x="216" y="82"/>
                  <a:pt x="216" y="81"/>
                </a:cubicBezTo>
                <a:cubicBezTo>
                  <a:pt x="215" y="82"/>
                  <a:pt x="213" y="80"/>
                  <a:pt x="212" y="82"/>
                </a:cubicBezTo>
                <a:close/>
                <a:moveTo>
                  <a:pt x="153" y="82"/>
                </a:moveTo>
                <a:cubicBezTo>
                  <a:pt x="154" y="81"/>
                  <a:pt x="155" y="82"/>
                  <a:pt x="155" y="81"/>
                </a:cubicBezTo>
                <a:cubicBezTo>
                  <a:pt x="154" y="81"/>
                  <a:pt x="154" y="81"/>
                  <a:pt x="153" y="82"/>
                </a:cubicBezTo>
                <a:close/>
                <a:moveTo>
                  <a:pt x="157" y="82"/>
                </a:moveTo>
                <a:cubicBezTo>
                  <a:pt x="161" y="82"/>
                  <a:pt x="158" y="80"/>
                  <a:pt x="157" y="82"/>
                </a:cubicBezTo>
                <a:close/>
                <a:moveTo>
                  <a:pt x="155" y="82"/>
                </a:moveTo>
                <a:cubicBezTo>
                  <a:pt x="151" y="82"/>
                  <a:pt x="145" y="82"/>
                  <a:pt x="140" y="82"/>
                </a:cubicBezTo>
                <a:cubicBezTo>
                  <a:pt x="141" y="83"/>
                  <a:pt x="140" y="82"/>
                  <a:pt x="141" y="82"/>
                </a:cubicBezTo>
                <a:cubicBezTo>
                  <a:pt x="151" y="82"/>
                  <a:pt x="159" y="83"/>
                  <a:pt x="167" y="82"/>
                </a:cubicBezTo>
                <a:cubicBezTo>
                  <a:pt x="170" y="82"/>
                  <a:pt x="174" y="83"/>
                  <a:pt x="175" y="82"/>
                </a:cubicBezTo>
                <a:cubicBezTo>
                  <a:pt x="170" y="82"/>
                  <a:pt x="164" y="82"/>
                  <a:pt x="161" y="82"/>
                </a:cubicBezTo>
                <a:cubicBezTo>
                  <a:pt x="161" y="82"/>
                  <a:pt x="162" y="81"/>
                  <a:pt x="162" y="81"/>
                </a:cubicBezTo>
                <a:cubicBezTo>
                  <a:pt x="160" y="82"/>
                  <a:pt x="159" y="82"/>
                  <a:pt x="155" y="82"/>
                </a:cubicBezTo>
                <a:close/>
                <a:moveTo>
                  <a:pt x="202" y="82"/>
                </a:moveTo>
                <a:cubicBezTo>
                  <a:pt x="203" y="82"/>
                  <a:pt x="205" y="81"/>
                  <a:pt x="206" y="82"/>
                </a:cubicBezTo>
                <a:cubicBezTo>
                  <a:pt x="206" y="81"/>
                  <a:pt x="210" y="83"/>
                  <a:pt x="211" y="81"/>
                </a:cubicBezTo>
                <a:cubicBezTo>
                  <a:pt x="206" y="81"/>
                  <a:pt x="204" y="81"/>
                  <a:pt x="202" y="82"/>
                </a:cubicBezTo>
                <a:close/>
                <a:moveTo>
                  <a:pt x="176" y="82"/>
                </a:moveTo>
                <a:cubicBezTo>
                  <a:pt x="176" y="83"/>
                  <a:pt x="178" y="82"/>
                  <a:pt x="178" y="82"/>
                </a:cubicBezTo>
                <a:cubicBezTo>
                  <a:pt x="182" y="82"/>
                  <a:pt x="185" y="82"/>
                  <a:pt x="189" y="82"/>
                </a:cubicBezTo>
                <a:cubicBezTo>
                  <a:pt x="187" y="81"/>
                  <a:pt x="180" y="82"/>
                  <a:pt x="176" y="82"/>
                </a:cubicBezTo>
                <a:close/>
                <a:moveTo>
                  <a:pt x="139" y="83"/>
                </a:moveTo>
                <a:cubicBezTo>
                  <a:pt x="139" y="82"/>
                  <a:pt x="140" y="83"/>
                  <a:pt x="140" y="82"/>
                </a:cubicBezTo>
                <a:cubicBezTo>
                  <a:pt x="139" y="82"/>
                  <a:pt x="138" y="82"/>
                  <a:pt x="138" y="82"/>
                </a:cubicBezTo>
                <a:cubicBezTo>
                  <a:pt x="138" y="83"/>
                  <a:pt x="139" y="83"/>
                  <a:pt x="139" y="83"/>
                </a:cubicBezTo>
                <a:close/>
                <a:moveTo>
                  <a:pt x="206" y="83"/>
                </a:moveTo>
                <a:cubicBezTo>
                  <a:pt x="207" y="83"/>
                  <a:pt x="211" y="83"/>
                  <a:pt x="212" y="83"/>
                </a:cubicBezTo>
                <a:cubicBezTo>
                  <a:pt x="210" y="82"/>
                  <a:pt x="207" y="82"/>
                  <a:pt x="206" y="83"/>
                </a:cubicBezTo>
                <a:close/>
                <a:moveTo>
                  <a:pt x="186" y="83"/>
                </a:moveTo>
                <a:cubicBezTo>
                  <a:pt x="186" y="83"/>
                  <a:pt x="186" y="83"/>
                  <a:pt x="186" y="83"/>
                </a:cubicBezTo>
                <a:cubicBezTo>
                  <a:pt x="186" y="83"/>
                  <a:pt x="187" y="83"/>
                  <a:pt x="187" y="83"/>
                </a:cubicBezTo>
                <a:cubicBezTo>
                  <a:pt x="186" y="83"/>
                  <a:pt x="185" y="83"/>
                  <a:pt x="184" y="83"/>
                </a:cubicBezTo>
                <a:cubicBezTo>
                  <a:pt x="186" y="83"/>
                  <a:pt x="186" y="84"/>
                  <a:pt x="186" y="83"/>
                </a:cubicBezTo>
                <a:close/>
                <a:moveTo>
                  <a:pt x="188" y="83"/>
                </a:moveTo>
                <a:cubicBezTo>
                  <a:pt x="189" y="84"/>
                  <a:pt x="189" y="83"/>
                  <a:pt x="190" y="83"/>
                </a:cubicBezTo>
                <a:cubicBezTo>
                  <a:pt x="190" y="83"/>
                  <a:pt x="190" y="83"/>
                  <a:pt x="190" y="83"/>
                </a:cubicBezTo>
                <a:cubicBezTo>
                  <a:pt x="189" y="83"/>
                  <a:pt x="188" y="82"/>
                  <a:pt x="188" y="83"/>
                </a:cubicBezTo>
                <a:close/>
                <a:moveTo>
                  <a:pt x="202" y="84"/>
                </a:moveTo>
                <a:cubicBezTo>
                  <a:pt x="202" y="83"/>
                  <a:pt x="201" y="83"/>
                  <a:pt x="201" y="83"/>
                </a:cubicBezTo>
                <a:cubicBezTo>
                  <a:pt x="201" y="83"/>
                  <a:pt x="201" y="83"/>
                  <a:pt x="202" y="84"/>
                </a:cubicBezTo>
                <a:close/>
                <a:moveTo>
                  <a:pt x="170" y="83"/>
                </a:moveTo>
                <a:cubicBezTo>
                  <a:pt x="167" y="83"/>
                  <a:pt x="165" y="83"/>
                  <a:pt x="163" y="84"/>
                </a:cubicBezTo>
                <a:cubicBezTo>
                  <a:pt x="164" y="84"/>
                  <a:pt x="168" y="84"/>
                  <a:pt x="169" y="83"/>
                </a:cubicBezTo>
                <a:cubicBezTo>
                  <a:pt x="169" y="83"/>
                  <a:pt x="169" y="84"/>
                  <a:pt x="170" y="83"/>
                </a:cubicBezTo>
                <a:close/>
                <a:moveTo>
                  <a:pt x="160" y="84"/>
                </a:moveTo>
                <a:cubicBezTo>
                  <a:pt x="161" y="83"/>
                  <a:pt x="161" y="84"/>
                  <a:pt x="162" y="84"/>
                </a:cubicBezTo>
                <a:cubicBezTo>
                  <a:pt x="163" y="83"/>
                  <a:pt x="159" y="83"/>
                  <a:pt x="160" y="84"/>
                </a:cubicBezTo>
                <a:close/>
                <a:moveTo>
                  <a:pt x="79" y="85"/>
                </a:moveTo>
                <a:cubicBezTo>
                  <a:pt x="80" y="84"/>
                  <a:pt x="83" y="86"/>
                  <a:pt x="83" y="84"/>
                </a:cubicBezTo>
                <a:cubicBezTo>
                  <a:pt x="82" y="85"/>
                  <a:pt x="80" y="84"/>
                  <a:pt x="79" y="84"/>
                </a:cubicBezTo>
                <a:cubicBezTo>
                  <a:pt x="80" y="84"/>
                  <a:pt x="78" y="85"/>
                  <a:pt x="79" y="85"/>
                </a:cubicBezTo>
                <a:close/>
                <a:moveTo>
                  <a:pt x="83" y="85"/>
                </a:moveTo>
                <a:cubicBezTo>
                  <a:pt x="84" y="85"/>
                  <a:pt x="84" y="85"/>
                  <a:pt x="85" y="85"/>
                </a:cubicBezTo>
                <a:cubicBezTo>
                  <a:pt x="85" y="84"/>
                  <a:pt x="83" y="84"/>
                  <a:pt x="83" y="84"/>
                </a:cubicBezTo>
                <a:cubicBezTo>
                  <a:pt x="83" y="84"/>
                  <a:pt x="83" y="85"/>
                  <a:pt x="83" y="85"/>
                </a:cubicBezTo>
                <a:close/>
                <a:moveTo>
                  <a:pt x="124" y="85"/>
                </a:moveTo>
                <a:cubicBezTo>
                  <a:pt x="125" y="84"/>
                  <a:pt x="126" y="85"/>
                  <a:pt x="126" y="84"/>
                </a:cubicBezTo>
                <a:cubicBezTo>
                  <a:pt x="125" y="85"/>
                  <a:pt x="124" y="84"/>
                  <a:pt x="124" y="85"/>
                </a:cubicBezTo>
                <a:close/>
                <a:moveTo>
                  <a:pt x="276" y="85"/>
                </a:moveTo>
                <a:cubicBezTo>
                  <a:pt x="276" y="85"/>
                  <a:pt x="277" y="85"/>
                  <a:pt x="277" y="84"/>
                </a:cubicBezTo>
                <a:cubicBezTo>
                  <a:pt x="277" y="84"/>
                  <a:pt x="277" y="84"/>
                  <a:pt x="276" y="84"/>
                </a:cubicBezTo>
                <a:cubicBezTo>
                  <a:pt x="277" y="85"/>
                  <a:pt x="276" y="84"/>
                  <a:pt x="276" y="85"/>
                </a:cubicBezTo>
                <a:close/>
                <a:moveTo>
                  <a:pt x="85" y="84"/>
                </a:moveTo>
                <a:cubicBezTo>
                  <a:pt x="85" y="85"/>
                  <a:pt x="88" y="85"/>
                  <a:pt x="88" y="84"/>
                </a:cubicBezTo>
                <a:cubicBezTo>
                  <a:pt x="87" y="84"/>
                  <a:pt x="85" y="85"/>
                  <a:pt x="85" y="84"/>
                </a:cubicBezTo>
                <a:close/>
                <a:moveTo>
                  <a:pt x="120" y="85"/>
                </a:moveTo>
                <a:cubicBezTo>
                  <a:pt x="122" y="85"/>
                  <a:pt x="122" y="85"/>
                  <a:pt x="123" y="85"/>
                </a:cubicBezTo>
                <a:cubicBezTo>
                  <a:pt x="123" y="84"/>
                  <a:pt x="120" y="84"/>
                  <a:pt x="120" y="85"/>
                </a:cubicBezTo>
                <a:close/>
                <a:moveTo>
                  <a:pt x="226" y="85"/>
                </a:moveTo>
                <a:cubicBezTo>
                  <a:pt x="228" y="85"/>
                  <a:pt x="228" y="86"/>
                  <a:pt x="230" y="85"/>
                </a:cubicBezTo>
                <a:cubicBezTo>
                  <a:pt x="230" y="84"/>
                  <a:pt x="227" y="84"/>
                  <a:pt x="226" y="85"/>
                </a:cubicBezTo>
                <a:close/>
                <a:moveTo>
                  <a:pt x="223" y="85"/>
                </a:moveTo>
                <a:cubicBezTo>
                  <a:pt x="223" y="84"/>
                  <a:pt x="220" y="85"/>
                  <a:pt x="220" y="85"/>
                </a:cubicBezTo>
                <a:cubicBezTo>
                  <a:pt x="221" y="85"/>
                  <a:pt x="221" y="85"/>
                  <a:pt x="223" y="85"/>
                </a:cubicBezTo>
                <a:close/>
                <a:moveTo>
                  <a:pt x="172" y="85"/>
                </a:moveTo>
                <a:cubicBezTo>
                  <a:pt x="173" y="86"/>
                  <a:pt x="174" y="86"/>
                  <a:pt x="175" y="85"/>
                </a:cubicBezTo>
                <a:cubicBezTo>
                  <a:pt x="174" y="85"/>
                  <a:pt x="173" y="84"/>
                  <a:pt x="172" y="85"/>
                </a:cubicBezTo>
                <a:close/>
                <a:moveTo>
                  <a:pt x="177" y="85"/>
                </a:moveTo>
                <a:cubicBezTo>
                  <a:pt x="178" y="85"/>
                  <a:pt x="176" y="85"/>
                  <a:pt x="176" y="85"/>
                </a:cubicBezTo>
                <a:cubicBezTo>
                  <a:pt x="176" y="85"/>
                  <a:pt x="177" y="85"/>
                  <a:pt x="177" y="85"/>
                </a:cubicBezTo>
                <a:close/>
                <a:moveTo>
                  <a:pt x="201" y="85"/>
                </a:moveTo>
                <a:cubicBezTo>
                  <a:pt x="201" y="85"/>
                  <a:pt x="205" y="86"/>
                  <a:pt x="204" y="85"/>
                </a:cubicBezTo>
                <a:cubicBezTo>
                  <a:pt x="203" y="86"/>
                  <a:pt x="201" y="84"/>
                  <a:pt x="201" y="85"/>
                </a:cubicBezTo>
                <a:close/>
                <a:moveTo>
                  <a:pt x="208" y="85"/>
                </a:moveTo>
                <a:cubicBezTo>
                  <a:pt x="208" y="84"/>
                  <a:pt x="205" y="85"/>
                  <a:pt x="204" y="85"/>
                </a:cubicBezTo>
                <a:cubicBezTo>
                  <a:pt x="204" y="86"/>
                  <a:pt x="207" y="85"/>
                  <a:pt x="208" y="85"/>
                </a:cubicBezTo>
                <a:close/>
                <a:moveTo>
                  <a:pt x="209" y="85"/>
                </a:moveTo>
                <a:cubicBezTo>
                  <a:pt x="209" y="85"/>
                  <a:pt x="209" y="86"/>
                  <a:pt x="209" y="86"/>
                </a:cubicBezTo>
                <a:cubicBezTo>
                  <a:pt x="210" y="86"/>
                  <a:pt x="210" y="85"/>
                  <a:pt x="211" y="85"/>
                </a:cubicBezTo>
                <a:cubicBezTo>
                  <a:pt x="211" y="85"/>
                  <a:pt x="211" y="85"/>
                  <a:pt x="211" y="85"/>
                </a:cubicBezTo>
                <a:cubicBezTo>
                  <a:pt x="210" y="85"/>
                  <a:pt x="210" y="85"/>
                  <a:pt x="209" y="85"/>
                </a:cubicBezTo>
                <a:close/>
                <a:moveTo>
                  <a:pt x="289" y="87"/>
                </a:moveTo>
                <a:cubicBezTo>
                  <a:pt x="290" y="87"/>
                  <a:pt x="290" y="86"/>
                  <a:pt x="290" y="86"/>
                </a:cubicBezTo>
                <a:cubicBezTo>
                  <a:pt x="290" y="86"/>
                  <a:pt x="290" y="85"/>
                  <a:pt x="289" y="86"/>
                </a:cubicBezTo>
                <a:cubicBezTo>
                  <a:pt x="291" y="86"/>
                  <a:pt x="288" y="86"/>
                  <a:pt x="289" y="87"/>
                </a:cubicBezTo>
                <a:close/>
                <a:moveTo>
                  <a:pt x="184" y="87"/>
                </a:moveTo>
                <a:cubicBezTo>
                  <a:pt x="183" y="87"/>
                  <a:pt x="183" y="87"/>
                  <a:pt x="182" y="87"/>
                </a:cubicBezTo>
                <a:cubicBezTo>
                  <a:pt x="181" y="88"/>
                  <a:pt x="184" y="88"/>
                  <a:pt x="184" y="87"/>
                </a:cubicBezTo>
                <a:close/>
                <a:moveTo>
                  <a:pt x="293" y="87"/>
                </a:moveTo>
                <a:cubicBezTo>
                  <a:pt x="293" y="87"/>
                  <a:pt x="293" y="87"/>
                  <a:pt x="292" y="87"/>
                </a:cubicBezTo>
                <a:cubicBezTo>
                  <a:pt x="292" y="88"/>
                  <a:pt x="293" y="88"/>
                  <a:pt x="293" y="88"/>
                </a:cubicBezTo>
                <a:cubicBezTo>
                  <a:pt x="293" y="88"/>
                  <a:pt x="294" y="88"/>
                  <a:pt x="293" y="87"/>
                </a:cubicBezTo>
                <a:close/>
                <a:moveTo>
                  <a:pt x="301" y="89"/>
                </a:moveTo>
                <a:cubicBezTo>
                  <a:pt x="301" y="88"/>
                  <a:pt x="302" y="88"/>
                  <a:pt x="302" y="87"/>
                </a:cubicBezTo>
                <a:cubicBezTo>
                  <a:pt x="300" y="88"/>
                  <a:pt x="299" y="88"/>
                  <a:pt x="297" y="87"/>
                </a:cubicBezTo>
                <a:cubicBezTo>
                  <a:pt x="297" y="89"/>
                  <a:pt x="295" y="88"/>
                  <a:pt x="294" y="87"/>
                </a:cubicBezTo>
                <a:cubicBezTo>
                  <a:pt x="295" y="90"/>
                  <a:pt x="300" y="87"/>
                  <a:pt x="301" y="89"/>
                </a:cubicBezTo>
                <a:close/>
                <a:moveTo>
                  <a:pt x="421" y="90"/>
                </a:moveTo>
                <a:cubicBezTo>
                  <a:pt x="422" y="90"/>
                  <a:pt x="426" y="91"/>
                  <a:pt x="426" y="89"/>
                </a:cubicBezTo>
                <a:cubicBezTo>
                  <a:pt x="425" y="90"/>
                  <a:pt x="423" y="89"/>
                  <a:pt x="421" y="90"/>
                </a:cubicBezTo>
                <a:close/>
                <a:moveTo>
                  <a:pt x="409" y="92"/>
                </a:moveTo>
                <a:cubicBezTo>
                  <a:pt x="411" y="90"/>
                  <a:pt x="418" y="92"/>
                  <a:pt x="419" y="90"/>
                </a:cubicBezTo>
                <a:cubicBezTo>
                  <a:pt x="420" y="90"/>
                  <a:pt x="420" y="90"/>
                  <a:pt x="419" y="90"/>
                </a:cubicBezTo>
                <a:cubicBezTo>
                  <a:pt x="411" y="91"/>
                  <a:pt x="406" y="90"/>
                  <a:pt x="399" y="92"/>
                </a:cubicBezTo>
                <a:cubicBezTo>
                  <a:pt x="401" y="92"/>
                  <a:pt x="406" y="92"/>
                  <a:pt x="409" y="92"/>
                </a:cubicBezTo>
                <a:close/>
              </a:path>
            </a:pathLst>
          </a:custGeom>
          <a:solidFill>
            <a:srgbClr val="B80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2051" name="Picture 3" descr="C:\Users\user\Desktop\56e8ecd22947b.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782839" y="596881"/>
            <a:ext cx="6264696" cy="225605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C:\Users\user\Desktop\55c9b5ee2294b.png"/>
          <p:cNvPicPr>
            <a:picLocks noChangeAspect="1" noChangeArrowheads="1"/>
          </p:cNvPicPr>
          <p:nvPr/>
        </p:nvPicPr>
        <p:blipFill>
          <a:blip r:embed="rId2" cstate="print"/>
          <a:srcRect/>
          <a:stretch>
            <a:fillRect/>
          </a:stretch>
        </p:blipFill>
        <p:spPr bwMode="auto">
          <a:xfrm>
            <a:off x="-385514" y="2774399"/>
            <a:ext cx="5151348" cy="3779427"/>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框 3"/>
          <p:cNvSpPr txBox="1"/>
          <p:nvPr/>
        </p:nvSpPr>
        <p:spPr>
          <a:xfrm>
            <a:off x="-457522" y="2702359"/>
            <a:ext cx="12190412" cy="2913618"/>
          </a:xfrm>
          <a:prstGeom prst="rect">
            <a:avLst/>
          </a:prstGeom>
          <a:noFill/>
          <a:effectLst>
            <a:innerShdw blurRad="63500" dist="50800" dir="8100000">
              <a:prstClr val="black">
                <a:alpha val="50000"/>
              </a:prstClr>
            </a:innerShdw>
          </a:effectLst>
        </p:spPr>
        <p:txBody>
          <a:bodyPr wrap="square" rtlCol="0">
            <a:spAutoFit/>
          </a:bodyPr>
          <a:lstStyle/>
          <a:p>
            <a:pPr algn="ctr">
              <a:lnSpc>
                <a:spcPts val="11000"/>
              </a:lnSpc>
            </a:pPr>
            <a:r>
              <a:rPr lang="zh-CN" altLang="en-US" sz="6700" b="1" kern="900" spc="-100" dirty="0" smtClean="0">
                <a:solidFill>
                  <a:schemeClr val="bg1"/>
                </a:solidFill>
                <a:latin typeface="华文新魏" panose="02010800040101010101" pitchFamily="2" charset="-122"/>
                <a:ea typeface="华文新魏" panose="02010800040101010101" pitchFamily="2" charset="-122"/>
              </a:rPr>
              <a:t>吉林石化公司校园招聘</a:t>
            </a:r>
            <a:endParaRPr lang="en-US" altLang="zh-CN" sz="6700" b="1" kern="900" spc="-100" dirty="0" smtClean="0">
              <a:solidFill>
                <a:schemeClr val="bg1"/>
              </a:solidFill>
              <a:latin typeface="华文新魏" panose="02010800040101010101" pitchFamily="2" charset="-122"/>
              <a:ea typeface="华文新魏" panose="02010800040101010101" pitchFamily="2" charset="-122"/>
            </a:endParaRPr>
          </a:p>
          <a:p>
            <a:pPr algn="ctr">
              <a:lnSpc>
                <a:spcPts val="11000"/>
              </a:lnSpc>
            </a:pPr>
            <a:r>
              <a:rPr lang="en-US" altLang="zh-CN" sz="6000" b="1" kern="900" spc="-100" dirty="0" smtClean="0">
                <a:solidFill>
                  <a:srgbClr val="EA006A"/>
                </a:solidFill>
                <a:latin typeface="华文隶书" panose="02010800040101010101" pitchFamily="2" charset="-122"/>
                <a:ea typeface="华文隶书" panose="02010800040101010101" pitchFamily="2" charset="-122"/>
              </a:rPr>
              <a:t>   </a:t>
            </a:r>
            <a:r>
              <a:rPr lang="en-US" altLang="zh-CN" sz="5000" b="1" kern="900" spc="-100" dirty="0" smtClean="0">
                <a:solidFill>
                  <a:srgbClr val="EA006A"/>
                </a:solidFill>
                <a:latin typeface="微软雅黑" panose="020B0503020204020204" pitchFamily="34" charset="-122"/>
                <a:ea typeface="微软雅黑" panose="020B0503020204020204" pitchFamily="34" charset="-122"/>
              </a:rPr>
              <a:t>2026</a:t>
            </a:r>
            <a:r>
              <a:rPr lang="zh-CN" altLang="en-US" sz="5000" b="1" kern="900" spc="-100" dirty="0" smtClean="0">
                <a:solidFill>
                  <a:srgbClr val="EA006A"/>
                </a:solidFill>
                <a:latin typeface="微软雅黑" panose="020B0503020204020204" pitchFamily="34" charset="-122"/>
                <a:ea typeface="微软雅黑" panose="020B0503020204020204" pitchFamily="34" charset="-122"/>
              </a:rPr>
              <a:t>年</a:t>
            </a:r>
            <a:r>
              <a:rPr lang="en-US" altLang="zh-CN" sz="5000" b="1" kern="900" spc="-100" dirty="0" smtClean="0">
                <a:solidFill>
                  <a:srgbClr val="EA006A"/>
                </a:solidFill>
                <a:latin typeface="微软雅黑" panose="020B0503020204020204" pitchFamily="34" charset="-122"/>
                <a:ea typeface="微软雅黑" panose="020B0503020204020204" pitchFamily="34" charset="-122"/>
              </a:rPr>
              <a:t>9</a:t>
            </a:r>
            <a:r>
              <a:rPr lang="zh-CN" altLang="en-US" sz="5000" b="1" kern="900" spc="-100" dirty="0" smtClean="0">
                <a:solidFill>
                  <a:srgbClr val="EA006A"/>
                </a:solidFill>
                <a:latin typeface="微软雅黑" panose="020B0503020204020204" pitchFamily="34" charset="-122"/>
                <a:ea typeface="微软雅黑" panose="020B0503020204020204" pitchFamily="34" charset="-122"/>
              </a:rPr>
              <a:t>月</a:t>
            </a:r>
            <a:endParaRPr lang="zh-CN" altLang="en-US" sz="5000" b="1" kern="900" spc="-100" dirty="0">
              <a:solidFill>
                <a:srgbClr val="EA006A"/>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3" cstate="print"/>
          <a:stretch>
            <a:fillRect/>
          </a:stretch>
        </p:blipFill>
        <p:spPr>
          <a:xfrm>
            <a:off x="334566" y="116632"/>
            <a:ext cx="669447" cy="648071"/>
          </a:xfrm>
          <a:prstGeom prst="rect">
            <a:avLst/>
          </a:prstGeom>
          <a:effectLst>
            <a:outerShdw blurRad="50800" dist="38100" dir="2700000" sx="101000" sy="101000" algn="tl" rotWithShape="0">
              <a:prstClr val="black">
                <a:alpha val="40000"/>
              </a:prstClr>
            </a:outerShdw>
          </a:effectLst>
        </p:spPr>
      </p:pic>
      <p:sp>
        <p:nvSpPr>
          <p:cNvPr id="8" name="文本框 3"/>
          <p:cNvSpPr txBox="1"/>
          <p:nvPr/>
        </p:nvSpPr>
        <p:spPr>
          <a:xfrm>
            <a:off x="1008670" y="195287"/>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u"/>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C:\Users\user\Desktop\改b.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832" y="-17272"/>
            <a:ext cx="12190413" cy="695569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C:\Users\user\Desktop\55c9b5ee2294b.png"/>
          <p:cNvPicPr>
            <a:picLocks noChangeAspect="1" noChangeArrowheads="1"/>
          </p:cNvPicPr>
          <p:nvPr/>
        </p:nvPicPr>
        <p:blipFill>
          <a:blip r:embed="rId2" cstate="print"/>
          <a:srcRect/>
          <a:stretch>
            <a:fillRect/>
          </a:stretch>
        </p:blipFill>
        <p:spPr bwMode="auto">
          <a:xfrm>
            <a:off x="3680162" y="3304663"/>
            <a:ext cx="5151348" cy="3779427"/>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框 3"/>
          <p:cNvSpPr txBox="1"/>
          <p:nvPr/>
        </p:nvSpPr>
        <p:spPr>
          <a:xfrm>
            <a:off x="118542" y="2636912"/>
            <a:ext cx="11953328" cy="1015663"/>
          </a:xfrm>
          <a:prstGeom prst="rect">
            <a:avLst/>
          </a:prstGeom>
          <a:noFill/>
          <a:effectLst/>
        </p:spPr>
        <p:txBody>
          <a:bodyPr wrap="square" rtlCol="0">
            <a:spAutoFit/>
          </a:bodyPr>
          <a:lstStyle/>
          <a:p>
            <a:pPr algn="ctr"/>
            <a:r>
              <a:rPr lang="zh-CN" altLang="en-US" sz="6000" dirty="0" smtClean="0">
                <a:solidFill>
                  <a:srgbClr val="B3016B"/>
                </a:solidFill>
                <a:latin typeface="华文新魏" panose="02010800040101010101" pitchFamily="2" charset="-122"/>
                <a:ea typeface="华文新魏" panose="02010800040101010101" pitchFamily="2" charset="-122"/>
              </a:rPr>
              <a:t>欢迎各位同学参加今天的宣讲会</a:t>
            </a:r>
            <a:endParaRPr lang="en-US" altLang="zh-CN" sz="6000" dirty="0" smtClean="0">
              <a:solidFill>
                <a:srgbClr val="B3016B"/>
              </a:solidFill>
              <a:latin typeface="华文新魏" panose="02010800040101010101" pitchFamily="2" charset="-122"/>
              <a:ea typeface="华文新魏" panose="02010800040101010101" pitchFamily="2" charset="-122"/>
            </a:endParaRPr>
          </a:p>
        </p:txBody>
      </p:sp>
      <p:sp>
        <p:nvSpPr>
          <p:cNvPr id="20" name="文本框 3"/>
          <p:cNvSpPr txBox="1"/>
          <p:nvPr/>
        </p:nvSpPr>
        <p:spPr>
          <a:xfrm>
            <a:off x="1143812" y="1052736"/>
            <a:ext cx="9927272" cy="1569660"/>
          </a:xfrm>
          <a:prstGeom prst="rect">
            <a:avLst/>
          </a:prstGeom>
          <a:noFill/>
          <a:effectLst/>
        </p:spPr>
        <p:txBody>
          <a:bodyPr wrap="square" rtlCol="0">
            <a:spAutoFit/>
          </a:bodyPr>
          <a:lstStyle/>
          <a:p>
            <a:pPr algn="ctr"/>
            <a:r>
              <a:rPr lang="zh-CN" altLang="en-US" sz="5400" b="1" dirty="0" smtClean="0">
                <a:solidFill>
                  <a:srgbClr val="B3016B"/>
                </a:solidFill>
                <a:latin typeface="微软雅黑" panose="020B0503020204020204" pitchFamily="34" charset="-122"/>
                <a:ea typeface="微软雅黑" panose="020B0503020204020204" pitchFamily="34" charset="-122"/>
              </a:rPr>
              <a:t>寻找</a:t>
            </a:r>
            <a:r>
              <a:rPr lang="zh-CN" altLang="en-US" sz="9600" b="1" dirty="0" smtClean="0">
                <a:solidFill>
                  <a:srgbClr val="FF6600"/>
                </a:solidFill>
                <a:latin typeface="微软雅黑" panose="020B0503020204020204" pitchFamily="34" charset="-122"/>
                <a:ea typeface="微软雅黑" panose="020B0503020204020204" pitchFamily="34" charset="-122"/>
              </a:rPr>
              <a:t>发光</a:t>
            </a:r>
            <a:r>
              <a:rPr lang="zh-CN" altLang="en-US" sz="6000" b="1" dirty="0" smtClean="0">
                <a:solidFill>
                  <a:srgbClr val="B3016B"/>
                </a:solidFill>
                <a:latin typeface="微软雅黑" panose="020B0503020204020204" pitchFamily="34" charset="-122"/>
                <a:ea typeface="微软雅黑" panose="020B0503020204020204" pitchFamily="34" charset="-122"/>
              </a:rPr>
              <a:t>的</a:t>
            </a:r>
            <a:r>
              <a:rPr lang="zh-CN" altLang="en-US" sz="9600" b="1" dirty="0" smtClean="0">
                <a:solidFill>
                  <a:srgbClr val="FF6600"/>
                </a:solidFill>
                <a:latin typeface="微软雅黑" panose="020B0503020204020204" pitchFamily="34" charset="-122"/>
                <a:ea typeface="微软雅黑" panose="020B0503020204020204" pitchFamily="34" charset="-122"/>
              </a:rPr>
              <a:t>你</a:t>
            </a:r>
            <a:endParaRPr lang="zh-CN" altLang="en-US" sz="8000" b="1" dirty="0">
              <a:solidFill>
                <a:srgbClr val="FF6600"/>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cstate="print"/>
          <a:stretch>
            <a:fillRect/>
          </a:stretch>
        </p:blipFill>
        <p:spPr>
          <a:xfrm>
            <a:off x="334566" y="116632"/>
            <a:ext cx="669447" cy="648071"/>
          </a:xfrm>
          <a:prstGeom prst="rect">
            <a:avLst/>
          </a:prstGeom>
          <a:effectLst>
            <a:outerShdw blurRad="50800" dist="38100" dir="2700000" sx="101000" sy="101000" algn="tl" rotWithShape="0">
              <a:prstClr val="black">
                <a:alpha val="40000"/>
              </a:prstClr>
            </a:outerShdw>
          </a:effectLst>
        </p:spPr>
      </p:pic>
      <p:sp>
        <p:nvSpPr>
          <p:cNvPr id="8" name="文本框 3"/>
          <p:cNvSpPr txBox="1"/>
          <p:nvPr/>
        </p:nvSpPr>
        <p:spPr>
          <a:xfrm>
            <a:off x="1008670" y="195287"/>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95006" y="1690489"/>
            <a:ext cx="4536504" cy="2602607"/>
          </a:xfrm>
          <a:prstGeom prst="rect">
            <a:avLst/>
          </a:prstGeom>
          <a:noFill/>
          <a:ln w="3175">
            <a:solidFill>
              <a:srgbClr val="B30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303118" y="1412776"/>
            <a:ext cx="2520280" cy="508466"/>
          </a:xfrm>
          <a:prstGeom prst="rect">
            <a:avLst/>
          </a:prstGeom>
          <a:solidFill>
            <a:srgbClr val="CC00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600" dirty="0" smtClean="0"/>
              <a:t>PART 01</a:t>
            </a:r>
            <a:endParaRPr lang="zh-CN" altLang="en-US" sz="3600" dirty="0"/>
          </a:p>
        </p:txBody>
      </p:sp>
      <p:sp>
        <p:nvSpPr>
          <p:cNvPr id="12" name="矩形 11"/>
          <p:cNvSpPr/>
          <p:nvPr/>
        </p:nvSpPr>
        <p:spPr>
          <a:xfrm>
            <a:off x="4583038" y="2034714"/>
            <a:ext cx="3960440" cy="1754326"/>
          </a:xfrm>
          <a:prstGeom prst="rect">
            <a:avLst/>
          </a:prstGeom>
        </p:spPr>
        <p:txBody>
          <a:bodyPr wrap="square">
            <a:spAutoFit/>
          </a:bodyPr>
          <a:lstStyle/>
          <a:p>
            <a:pPr lvl="0">
              <a:lnSpc>
                <a:spcPct val="150000"/>
              </a:lnSpc>
            </a:pPr>
            <a:r>
              <a:rPr lang="zh-CN" altLang="en-US" sz="7200" b="1" dirty="0" smtClean="0">
                <a:solidFill>
                  <a:srgbClr val="B3016B"/>
                </a:solidFill>
                <a:latin typeface="微软雅黑" panose="020B0503020204020204" pitchFamily="34" charset="-122"/>
                <a:ea typeface="微软雅黑" panose="020B0503020204020204" pitchFamily="34" charset="-122"/>
              </a:rPr>
              <a:t>公司</a:t>
            </a:r>
            <a:r>
              <a:rPr lang="zh-CN" altLang="en-US" sz="7200" b="1" dirty="0">
                <a:solidFill>
                  <a:srgbClr val="B3016B"/>
                </a:solidFill>
                <a:latin typeface="微软雅黑" panose="020B0503020204020204" pitchFamily="34" charset="-122"/>
                <a:ea typeface="微软雅黑" panose="020B0503020204020204" pitchFamily="34" charset="-122"/>
              </a:rPr>
              <a:t>介绍</a:t>
            </a:r>
            <a:endParaRPr lang="en-US" altLang="zh-CN" sz="7200" b="1" dirty="0">
              <a:solidFill>
                <a:srgbClr val="B3016B"/>
              </a:solidFill>
              <a:latin typeface="微软雅黑" panose="020B0503020204020204" pitchFamily="34" charset="-122"/>
              <a:ea typeface="微软雅黑" panose="020B0503020204020204" pitchFamily="34" charset="-122"/>
            </a:endParaRPr>
          </a:p>
        </p:txBody>
      </p:sp>
      <p:sp>
        <p:nvSpPr>
          <p:cNvPr id="15" name="KSO_Shape"/>
          <p:cNvSpPr/>
          <p:nvPr/>
        </p:nvSpPr>
        <p:spPr bwMode="auto">
          <a:xfrm>
            <a:off x="2117816" y="2506592"/>
            <a:ext cx="2494807" cy="4351408"/>
          </a:xfrm>
          <a:custGeom>
            <a:avLst/>
            <a:gdLst>
              <a:gd name="T0" fmla="*/ 499059 w 1487487"/>
              <a:gd name="T1" fmla="*/ 966084 h 2590800"/>
              <a:gd name="T2" fmla="*/ 109570 w 1487487"/>
              <a:gd name="T3" fmla="*/ 649281 h 2590800"/>
              <a:gd name="T4" fmla="*/ 138378 w 1487487"/>
              <a:gd name="T5" fmla="*/ 649781 h 2590800"/>
              <a:gd name="T6" fmla="*/ 133382 w 1487487"/>
              <a:gd name="T7" fmla="*/ 565077 h 2590800"/>
              <a:gd name="T8" fmla="*/ 324627 w 1487487"/>
              <a:gd name="T9" fmla="*/ 355159 h 2590800"/>
              <a:gd name="T10" fmla="*/ 349893 w 1487487"/>
              <a:gd name="T11" fmla="*/ 744224 h 2590800"/>
              <a:gd name="T12" fmla="*/ 294542 w 1487487"/>
              <a:gd name="T13" fmla="*/ 601367 h 2590800"/>
              <a:gd name="T14" fmla="*/ 277920 w 1487487"/>
              <a:gd name="T15" fmla="*/ 297649 h 2590800"/>
              <a:gd name="T16" fmla="*/ 214616 w 1487487"/>
              <a:gd name="T17" fmla="*/ 493426 h 2590800"/>
              <a:gd name="T18" fmla="*/ 172347 w 1487487"/>
              <a:gd name="T19" fmla="*/ 736554 h 2590800"/>
              <a:gd name="T20" fmla="*/ 311304 w 1487487"/>
              <a:gd name="T21" fmla="*/ 752896 h 2590800"/>
              <a:gd name="T22" fmla="*/ 431790 w 1487487"/>
              <a:gd name="T23" fmla="*/ 736720 h 2590800"/>
              <a:gd name="T24" fmla="*/ 428629 w 1487487"/>
              <a:gd name="T25" fmla="*/ 473249 h 2590800"/>
              <a:gd name="T26" fmla="*/ 346252 w 1487487"/>
              <a:gd name="T27" fmla="*/ 243795 h 2590800"/>
              <a:gd name="T28" fmla="*/ 823188 w 1487487"/>
              <a:gd name="T29" fmla="*/ 59531 h 2590800"/>
              <a:gd name="T30" fmla="*/ 884652 w 1487487"/>
              <a:gd name="T31" fmla="*/ 236887 h 2590800"/>
              <a:gd name="T32" fmla="*/ 1019908 w 1487487"/>
              <a:gd name="T33" fmla="*/ 349674 h 2590800"/>
              <a:gd name="T34" fmla="*/ 1040729 w 1487487"/>
              <a:gd name="T35" fmla="*/ 731749 h 2590800"/>
              <a:gd name="T36" fmla="*/ 1008082 w 1487487"/>
              <a:gd name="T37" fmla="*/ 991526 h 2590800"/>
              <a:gd name="T38" fmla="*/ 950948 w 1487487"/>
              <a:gd name="T39" fmla="*/ 964496 h 2590800"/>
              <a:gd name="T40" fmla="*/ 962608 w 1487487"/>
              <a:gd name="T41" fmla="*/ 1336226 h 2590800"/>
              <a:gd name="T42" fmla="*/ 999086 w 1487487"/>
              <a:gd name="T43" fmla="*/ 1531601 h 2590800"/>
              <a:gd name="T44" fmla="*/ 1092200 w 1487487"/>
              <a:gd name="T45" fmla="*/ 1888315 h 2590800"/>
              <a:gd name="T46" fmla="*/ 977432 w 1487487"/>
              <a:gd name="T47" fmla="*/ 1822913 h 2590800"/>
              <a:gd name="T48" fmla="*/ 852670 w 1487487"/>
              <a:gd name="T49" fmla="*/ 1360920 h 2590800"/>
              <a:gd name="T50" fmla="*/ 772217 w 1487487"/>
              <a:gd name="T51" fmla="*/ 1298854 h 2590800"/>
              <a:gd name="T52" fmla="*/ 793704 w 1487487"/>
              <a:gd name="T53" fmla="*/ 1649060 h 2590800"/>
              <a:gd name="T54" fmla="*/ 735071 w 1487487"/>
              <a:gd name="T55" fmla="*/ 1703952 h 2590800"/>
              <a:gd name="T56" fmla="*/ 654951 w 1487487"/>
              <a:gd name="T57" fmla="*/ 1677590 h 2590800"/>
              <a:gd name="T58" fmla="*/ 683267 w 1487487"/>
              <a:gd name="T59" fmla="*/ 1414476 h 2590800"/>
              <a:gd name="T60" fmla="*/ 633296 w 1487487"/>
              <a:gd name="T61" fmla="*/ 995196 h 2590800"/>
              <a:gd name="T62" fmla="*/ 599482 w 1487487"/>
              <a:gd name="T63" fmla="*/ 1006041 h 2590800"/>
              <a:gd name="T64" fmla="*/ 566501 w 1487487"/>
              <a:gd name="T65" fmla="*/ 907936 h 2590800"/>
              <a:gd name="T66" fmla="*/ 632463 w 1487487"/>
              <a:gd name="T67" fmla="*/ 373199 h 2590800"/>
              <a:gd name="T68" fmla="*/ 726909 w 1487487"/>
              <a:gd name="T69" fmla="*/ 291779 h 2590800"/>
              <a:gd name="T70" fmla="*/ 714749 w 1487487"/>
              <a:gd name="T71" fmla="*/ 222371 h 2590800"/>
              <a:gd name="T72" fmla="*/ 732406 w 1487487"/>
              <a:gd name="T73" fmla="*/ 121430 h 2590800"/>
              <a:gd name="T74" fmla="*/ 288578 w 1487487"/>
              <a:gd name="T75" fmla="*/ 0 h 2590800"/>
              <a:gd name="T76" fmla="*/ 379498 w 1487487"/>
              <a:gd name="T77" fmla="*/ 105046 h 2590800"/>
              <a:gd name="T78" fmla="*/ 346693 w 1487487"/>
              <a:gd name="T79" fmla="*/ 237436 h 2590800"/>
              <a:gd name="T80" fmla="*/ 459260 w 1487487"/>
              <a:gd name="T81" fmla="*/ 362657 h 2590800"/>
              <a:gd name="T82" fmla="*/ 503721 w 1487487"/>
              <a:gd name="T83" fmla="*/ 708306 h 2590800"/>
              <a:gd name="T84" fmla="*/ 534194 w 1487487"/>
              <a:gd name="T85" fmla="*/ 959582 h 2590800"/>
              <a:gd name="T86" fmla="*/ 459760 w 1487487"/>
              <a:gd name="T87" fmla="*/ 1034447 h 2590800"/>
              <a:gd name="T88" fmla="*/ 466088 w 1487487"/>
              <a:gd name="T89" fmla="*/ 967085 h 2590800"/>
              <a:gd name="T90" fmla="*/ 452433 w 1487487"/>
              <a:gd name="T91" fmla="*/ 964083 h 2590800"/>
              <a:gd name="T92" fmla="*/ 406807 w 1487487"/>
              <a:gd name="T93" fmla="*/ 1582517 h 2590800"/>
              <a:gd name="T94" fmla="*/ 550181 w 1487487"/>
              <a:gd name="T95" fmla="*/ 1699568 h 2590800"/>
              <a:gd name="T96" fmla="*/ 379831 w 1487487"/>
              <a:gd name="T97" fmla="*/ 1720243 h 2590800"/>
              <a:gd name="T98" fmla="*/ 289244 w 1487487"/>
              <a:gd name="T99" fmla="*/ 1668554 h 2590800"/>
              <a:gd name="T100" fmla="*/ 303232 w 1487487"/>
              <a:gd name="T101" fmla="*/ 1558174 h 2590800"/>
              <a:gd name="T102" fmla="*/ 283582 w 1487487"/>
              <a:gd name="T103" fmla="*/ 1166338 h 2590800"/>
              <a:gd name="T104" fmla="*/ 237956 w 1487487"/>
              <a:gd name="T105" fmla="*/ 1543000 h 2590800"/>
              <a:gd name="T106" fmla="*/ 257439 w 1487487"/>
              <a:gd name="T107" fmla="*/ 1752757 h 2590800"/>
              <a:gd name="T108" fmla="*/ 145871 w 1487487"/>
              <a:gd name="T109" fmla="*/ 1766096 h 2590800"/>
              <a:gd name="T110" fmla="*/ 146037 w 1487487"/>
              <a:gd name="T111" fmla="*/ 1280220 h 2590800"/>
              <a:gd name="T112" fmla="*/ 69439 w 1487487"/>
              <a:gd name="T113" fmla="*/ 934404 h 2590800"/>
              <a:gd name="T114" fmla="*/ 7160 w 1487487"/>
              <a:gd name="T115" fmla="*/ 692132 h 2590800"/>
              <a:gd name="T116" fmla="*/ 34969 w 1487487"/>
              <a:gd name="T117" fmla="*/ 470537 h 2590800"/>
              <a:gd name="T118" fmla="*/ 61279 w 1487487"/>
              <a:gd name="T119" fmla="*/ 323640 h 2590800"/>
              <a:gd name="T120" fmla="*/ 223303 w 1487487"/>
              <a:gd name="T121" fmla="*/ 235935 h 2590800"/>
              <a:gd name="T122" fmla="*/ 213811 w 1487487"/>
              <a:gd name="T123" fmla="*/ 157568 h 2590800"/>
              <a:gd name="T124" fmla="*/ 213145 w 1487487"/>
              <a:gd name="T125" fmla="*/ 57858 h 25908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87487" h="2590800">
                <a:moveTo>
                  <a:pt x="674915" y="1311380"/>
                </a:moveTo>
                <a:lnTo>
                  <a:pt x="673100" y="1311607"/>
                </a:lnTo>
                <a:lnTo>
                  <a:pt x="669472" y="1311834"/>
                </a:lnTo>
                <a:lnTo>
                  <a:pt x="666524" y="1312287"/>
                </a:lnTo>
                <a:lnTo>
                  <a:pt x="665163" y="1312967"/>
                </a:lnTo>
                <a:lnTo>
                  <a:pt x="664256" y="1313648"/>
                </a:lnTo>
                <a:lnTo>
                  <a:pt x="663802" y="1314328"/>
                </a:lnTo>
                <a:lnTo>
                  <a:pt x="663122" y="1315915"/>
                </a:lnTo>
                <a:lnTo>
                  <a:pt x="662895" y="1317503"/>
                </a:lnTo>
                <a:lnTo>
                  <a:pt x="662895" y="1319770"/>
                </a:lnTo>
                <a:lnTo>
                  <a:pt x="662895" y="1324759"/>
                </a:lnTo>
                <a:lnTo>
                  <a:pt x="662895" y="1329748"/>
                </a:lnTo>
                <a:lnTo>
                  <a:pt x="662441" y="1340859"/>
                </a:lnTo>
                <a:lnTo>
                  <a:pt x="662215" y="1346529"/>
                </a:lnTo>
                <a:lnTo>
                  <a:pt x="661761" y="1352424"/>
                </a:lnTo>
                <a:lnTo>
                  <a:pt x="660854" y="1357413"/>
                </a:lnTo>
                <a:lnTo>
                  <a:pt x="660400" y="1359454"/>
                </a:lnTo>
                <a:lnTo>
                  <a:pt x="659720" y="1361041"/>
                </a:lnTo>
                <a:lnTo>
                  <a:pt x="658133" y="1363536"/>
                </a:lnTo>
                <a:lnTo>
                  <a:pt x="657225" y="1365123"/>
                </a:lnTo>
                <a:lnTo>
                  <a:pt x="657225" y="1365577"/>
                </a:lnTo>
                <a:lnTo>
                  <a:pt x="657225" y="1366030"/>
                </a:lnTo>
                <a:lnTo>
                  <a:pt x="657679" y="1366257"/>
                </a:lnTo>
                <a:lnTo>
                  <a:pt x="658359" y="1366257"/>
                </a:lnTo>
                <a:lnTo>
                  <a:pt x="660400" y="1366257"/>
                </a:lnTo>
                <a:lnTo>
                  <a:pt x="662668" y="1365577"/>
                </a:lnTo>
                <a:lnTo>
                  <a:pt x="665163" y="1364216"/>
                </a:lnTo>
                <a:lnTo>
                  <a:pt x="668338" y="1362175"/>
                </a:lnTo>
                <a:lnTo>
                  <a:pt x="672193" y="1359454"/>
                </a:lnTo>
                <a:lnTo>
                  <a:pt x="676729" y="1356053"/>
                </a:lnTo>
                <a:lnTo>
                  <a:pt x="678770" y="1354012"/>
                </a:lnTo>
                <a:lnTo>
                  <a:pt x="680131" y="1352198"/>
                </a:lnTo>
                <a:lnTo>
                  <a:pt x="681491" y="1350157"/>
                </a:lnTo>
                <a:lnTo>
                  <a:pt x="681718" y="1349023"/>
                </a:lnTo>
                <a:lnTo>
                  <a:pt x="681945" y="1348116"/>
                </a:lnTo>
                <a:lnTo>
                  <a:pt x="681945" y="1342674"/>
                </a:lnTo>
                <a:lnTo>
                  <a:pt x="681718" y="1335871"/>
                </a:lnTo>
                <a:lnTo>
                  <a:pt x="681038" y="1319770"/>
                </a:lnTo>
                <a:lnTo>
                  <a:pt x="681038" y="1317956"/>
                </a:lnTo>
                <a:lnTo>
                  <a:pt x="680811" y="1316369"/>
                </a:lnTo>
                <a:lnTo>
                  <a:pt x="680131" y="1315235"/>
                </a:lnTo>
                <a:lnTo>
                  <a:pt x="679677" y="1313874"/>
                </a:lnTo>
                <a:lnTo>
                  <a:pt x="679224" y="1313194"/>
                </a:lnTo>
                <a:lnTo>
                  <a:pt x="678317" y="1312741"/>
                </a:lnTo>
                <a:lnTo>
                  <a:pt x="677636" y="1312060"/>
                </a:lnTo>
                <a:lnTo>
                  <a:pt x="676956" y="1311607"/>
                </a:lnTo>
                <a:lnTo>
                  <a:pt x="674915" y="1311380"/>
                </a:lnTo>
                <a:close/>
                <a:moveTo>
                  <a:pt x="416083" y="806751"/>
                </a:moveTo>
                <a:lnTo>
                  <a:pt x="416083" y="808111"/>
                </a:lnTo>
                <a:lnTo>
                  <a:pt x="416174" y="808654"/>
                </a:lnTo>
                <a:lnTo>
                  <a:pt x="416083" y="806751"/>
                </a:lnTo>
                <a:close/>
                <a:moveTo>
                  <a:pt x="181202" y="761476"/>
                </a:moveTo>
                <a:lnTo>
                  <a:pt x="180295" y="762610"/>
                </a:lnTo>
                <a:lnTo>
                  <a:pt x="179388" y="764424"/>
                </a:lnTo>
                <a:lnTo>
                  <a:pt x="178480" y="766691"/>
                </a:lnTo>
                <a:lnTo>
                  <a:pt x="177347" y="769866"/>
                </a:lnTo>
                <a:lnTo>
                  <a:pt x="176439" y="773494"/>
                </a:lnTo>
                <a:lnTo>
                  <a:pt x="175986" y="778030"/>
                </a:lnTo>
                <a:lnTo>
                  <a:pt x="175532" y="783472"/>
                </a:lnTo>
                <a:lnTo>
                  <a:pt x="175305" y="792996"/>
                </a:lnTo>
                <a:lnTo>
                  <a:pt x="175079" y="796851"/>
                </a:lnTo>
                <a:lnTo>
                  <a:pt x="174625" y="800026"/>
                </a:lnTo>
                <a:lnTo>
                  <a:pt x="174172" y="802747"/>
                </a:lnTo>
                <a:lnTo>
                  <a:pt x="173264" y="805241"/>
                </a:lnTo>
                <a:lnTo>
                  <a:pt x="172357" y="807509"/>
                </a:lnTo>
                <a:lnTo>
                  <a:pt x="171677" y="809550"/>
                </a:lnTo>
                <a:lnTo>
                  <a:pt x="168955" y="814085"/>
                </a:lnTo>
                <a:lnTo>
                  <a:pt x="165327" y="819754"/>
                </a:lnTo>
                <a:lnTo>
                  <a:pt x="160791" y="827011"/>
                </a:lnTo>
                <a:lnTo>
                  <a:pt x="155122" y="836988"/>
                </a:lnTo>
                <a:lnTo>
                  <a:pt x="153534" y="839710"/>
                </a:lnTo>
                <a:lnTo>
                  <a:pt x="152627" y="842431"/>
                </a:lnTo>
                <a:lnTo>
                  <a:pt x="151493" y="844925"/>
                </a:lnTo>
                <a:lnTo>
                  <a:pt x="150813" y="847193"/>
                </a:lnTo>
                <a:lnTo>
                  <a:pt x="150132" y="851955"/>
                </a:lnTo>
                <a:lnTo>
                  <a:pt x="149905" y="856263"/>
                </a:lnTo>
                <a:lnTo>
                  <a:pt x="149905" y="859892"/>
                </a:lnTo>
                <a:lnTo>
                  <a:pt x="149905" y="863520"/>
                </a:lnTo>
                <a:lnTo>
                  <a:pt x="149905" y="866695"/>
                </a:lnTo>
                <a:lnTo>
                  <a:pt x="149452" y="869869"/>
                </a:lnTo>
                <a:lnTo>
                  <a:pt x="148998" y="873044"/>
                </a:lnTo>
                <a:lnTo>
                  <a:pt x="148772" y="876445"/>
                </a:lnTo>
                <a:lnTo>
                  <a:pt x="148772" y="879620"/>
                </a:lnTo>
                <a:lnTo>
                  <a:pt x="149225" y="883022"/>
                </a:lnTo>
                <a:lnTo>
                  <a:pt x="149905" y="884836"/>
                </a:lnTo>
                <a:lnTo>
                  <a:pt x="150359" y="886196"/>
                </a:lnTo>
                <a:lnTo>
                  <a:pt x="151039" y="888010"/>
                </a:lnTo>
                <a:lnTo>
                  <a:pt x="152400" y="889598"/>
                </a:lnTo>
                <a:lnTo>
                  <a:pt x="153534" y="891412"/>
                </a:lnTo>
                <a:lnTo>
                  <a:pt x="155122" y="892773"/>
                </a:lnTo>
                <a:lnTo>
                  <a:pt x="157163" y="894587"/>
                </a:lnTo>
                <a:lnTo>
                  <a:pt x="159204" y="896174"/>
                </a:lnTo>
                <a:lnTo>
                  <a:pt x="161472" y="897761"/>
                </a:lnTo>
                <a:lnTo>
                  <a:pt x="163059" y="899122"/>
                </a:lnTo>
                <a:lnTo>
                  <a:pt x="164420" y="900936"/>
                </a:lnTo>
                <a:lnTo>
                  <a:pt x="165554" y="902750"/>
                </a:lnTo>
                <a:lnTo>
                  <a:pt x="166234" y="904564"/>
                </a:lnTo>
                <a:lnTo>
                  <a:pt x="166688" y="906378"/>
                </a:lnTo>
                <a:lnTo>
                  <a:pt x="167368" y="908419"/>
                </a:lnTo>
                <a:lnTo>
                  <a:pt x="167368" y="910007"/>
                </a:lnTo>
                <a:lnTo>
                  <a:pt x="167368" y="914315"/>
                </a:lnTo>
                <a:lnTo>
                  <a:pt x="166688" y="919304"/>
                </a:lnTo>
                <a:lnTo>
                  <a:pt x="166234" y="924520"/>
                </a:lnTo>
                <a:lnTo>
                  <a:pt x="166007" y="930415"/>
                </a:lnTo>
                <a:lnTo>
                  <a:pt x="166007" y="955133"/>
                </a:lnTo>
                <a:lnTo>
                  <a:pt x="167822" y="953999"/>
                </a:lnTo>
                <a:lnTo>
                  <a:pt x="172130" y="950597"/>
                </a:lnTo>
                <a:lnTo>
                  <a:pt x="178254" y="945382"/>
                </a:lnTo>
                <a:lnTo>
                  <a:pt x="181655" y="941980"/>
                </a:lnTo>
                <a:lnTo>
                  <a:pt x="185284" y="938806"/>
                </a:lnTo>
                <a:lnTo>
                  <a:pt x="188232" y="935404"/>
                </a:lnTo>
                <a:lnTo>
                  <a:pt x="190273" y="932683"/>
                </a:lnTo>
                <a:lnTo>
                  <a:pt x="191407" y="930642"/>
                </a:lnTo>
                <a:lnTo>
                  <a:pt x="191634" y="928601"/>
                </a:lnTo>
                <a:lnTo>
                  <a:pt x="191634" y="926560"/>
                </a:lnTo>
                <a:lnTo>
                  <a:pt x="191407" y="924520"/>
                </a:lnTo>
                <a:lnTo>
                  <a:pt x="190727" y="922252"/>
                </a:lnTo>
                <a:lnTo>
                  <a:pt x="190727" y="919531"/>
                </a:lnTo>
                <a:lnTo>
                  <a:pt x="190500" y="916129"/>
                </a:lnTo>
                <a:lnTo>
                  <a:pt x="190273" y="912728"/>
                </a:lnTo>
                <a:lnTo>
                  <a:pt x="189366" y="904791"/>
                </a:lnTo>
                <a:lnTo>
                  <a:pt x="188459" y="896174"/>
                </a:lnTo>
                <a:lnTo>
                  <a:pt x="188005" y="892092"/>
                </a:lnTo>
                <a:lnTo>
                  <a:pt x="188005" y="887784"/>
                </a:lnTo>
                <a:lnTo>
                  <a:pt x="188005" y="885743"/>
                </a:lnTo>
                <a:lnTo>
                  <a:pt x="188459" y="883702"/>
                </a:lnTo>
                <a:lnTo>
                  <a:pt x="189139" y="881888"/>
                </a:lnTo>
                <a:lnTo>
                  <a:pt x="189820" y="880074"/>
                </a:lnTo>
                <a:lnTo>
                  <a:pt x="191407" y="876219"/>
                </a:lnTo>
                <a:lnTo>
                  <a:pt x="193448" y="872137"/>
                </a:lnTo>
                <a:lnTo>
                  <a:pt x="195036" y="867828"/>
                </a:lnTo>
                <a:lnTo>
                  <a:pt x="196170" y="865561"/>
                </a:lnTo>
                <a:lnTo>
                  <a:pt x="196623" y="863066"/>
                </a:lnTo>
                <a:lnTo>
                  <a:pt x="197304" y="860799"/>
                </a:lnTo>
                <a:lnTo>
                  <a:pt x="197757" y="857851"/>
                </a:lnTo>
                <a:lnTo>
                  <a:pt x="197984" y="855130"/>
                </a:lnTo>
                <a:lnTo>
                  <a:pt x="197757" y="852182"/>
                </a:lnTo>
                <a:lnTo>
                  <a:pt x="197304" y="849234"/>
                </a:lnTo>
                <a:lnTo>
                  <a:pt x="196850" y="846739"/>
                </a:lnTo>
                <a:lnTo>
                  <a:pt x="195943" y="842431"/>
                </a:lnTo>
                <a:lnTo>
                  <a:pt x="193675" y="836308"/>
                </a:lnTo>
                <a:lnTo>
                  <a:pt x="192995" y="833360"/>
                </a:lnTo>
                <a:lnTo>
                  <a:pt x="192768" y="831773"/>
                </a:lnTo>
                <a:lnTo>
                  <a:pt x="192768" y="829959"/>
                </a:lnTo>
                <a:lnTo>
                  <a:pt x="192995" y="828145"/>
                </a:lnTo>
                <a:lnTo>
                  <a:pt x="193448" y="826104"/>
                </a:lnTo>
                <a:lnTo>
                  <a:pt x="194129" y="823383"/>
                </a:lnTo>
                <a:lnTo>
                  <a:pt x="194809" y="820435"/>
                </a:lnTo>
                <a:lnTo>
                  <a:pt x="196623" y="814765"/>
                </a:lnTo>
                <a:lnTo>
                  <a:pt x="197757" y="810457"/>
                </a:lnTo>
                <a:lnTo>
                  <a:pt x="198211" y="808416"/>
                </a:lnTo>
                <a:lnTo>
                  <a:pt x="198211" y="806829"/>
                </a:lnTo>
                <a:lnTo>
                  <a:pt x="198211" y="805015"/>
                </a:lnTo>
                <a:lnTo>
                  <a:pt x="197984" y="803427"/>
                </a:lnTo>
                <a:lnTo>
                  <a:pt x="197304" y="801840"/>
                </a:lnTo>
                <a:lnTo>
                  <a:pt x="196850" y="800479"/>
                </a:lnTo>
                <a:lnTo>
                  <a:pt x="195036" y="797305"/>
                </a:lnTo>
                <a:lnTo>
                  <a:pt x="192541" y="794130"/>
                </a:lnTo>
                <a:lnTo>
                  <a:pt x="189366" y="790275"/>
                </a:lnTo>
                <a:lnTo>
                  <a:pt x="187779" y="788234"/>
                </a:lnTo>
                <a:lnTo>
                  <a:pt x="186191" y="786193"/>
                </a:lnTo>
                <a:lnTo>
                  <a:pt x="185284" y="784379"/>
                </a:lnTo>
                <a:lnTo>
                  <a:pt x="184150" y="782338"/>
                </a:lnTo>
                <a:lnTo>
                  <a:pt x="183470" y="780751"/>
                </a:lnTo>
                <a:lnTo>
                  <a:pt x="183016" y="778937"/>
                </a:lnTo>
                <a:lnTo>
                  <a:pt x="182109" y="775308"/>
                </a:lnTo>
                <a:lnTo>
                  <a:pt x="181655" y="771907"/>
                </a:lnTo>
                <a:lnTo>
                  <a:pt x="181655" y="768505"/>
                </a:lnTo>
                <a:lnTo>
                  <a:pt x="181429" y="764877"/>
                </a:lnTo>
                <a:lnTo>
                  <a:pt x="181202" y="761476"/>
                </a:lnTo>
                <a:close/>
                <a:moveTo>
                  <a:pt x="411555" y="377825"/>
                </a:moveTo>
                <a:lnTo>
                  <a:pt x="412234" y="378052"/>
                </a:lnTo>
                <a:lnTo>
                  <a:pt x="412913" y="378505"/>
                </a:lnTo>
                <a:lnTo>
                  <a:pt x="414045" y="379185"/>
                </a:lnTo>
                <a:lnTo>
                  <a:pt x="414724" y="380319"/>
                </a:lnTo>
                <a:lnTo>
                  <a:pt x="416536" y="382813"/>
                </a:lnTo>
                <a:lnTo>
                  <a:pt x="418120" y="385306"/>
                </a:lnTo>
                <a:lnTo>
                  <a:pt x="419478" y="387800"/>
                </a:lnTo>
                <a:lnTo>
                  <a:pt x="421063" y="390974"/>
                </a:lnTo>
                <a:lnTo>
                  <a:pt x="424685" y="399815"/>
                </a:lnTo>
                <a:lnTo>
                  <a:pt x="425591" y="402083"/>
                </a:lnTo>
                <a:lnTo>
                  <a:pt x="426496" y="404123"/>
                </a:lnTo>
                <a:lnTo>
                  <a:pt x="426722" y="405256"/>
                </a:lnTo>
                <a:lnTo>
                  <a:pt x="426496" y="406390"/>
                </a:lnTo>
                <a:lnTo>
                  <a:pt x="425817" y="407297"/>
                </a:lnTo>
                <a:lnTo>
                  <a:pt x="425138" y="408204"/>
                </a:lnTo>
                <a:lnTo>
                  <a:pt x="423100" y="410697"/>
                </a:lnTo>
                <a:lnTo>
                  <a:pt x="421742" y="412511"/>
                </a:lnTo>
                <a:lnTo>
                  <a:pt x="420610" y="414778"/>
                </a:lnTo>
                <a:lnTo>
                  <a:pt x="419252" y="417272"/>
                </a:lnTo>
                <a:lnTo>
                  <a:pt x="418347" y="419992"/>
                </a:lnTo>
                <a:lnTo>
                  <a:pt x="417215" y="422713"/>
                </a:lnTo>
                <a:lnTo>
                  <a:pt x="416536" y="425660"/>
                </a:lnTo>
                <a:lnTo>
                  <a:pt x="416083" y="428380"/>
                </a:lnTo>
                <a:lnTo>
                  <a:pt x="416083" y="430647"/>
                </a:lnTo>
                <a:lnTo>
                  <a:pt x="416083" y="432914"/>
                </a:lnTo>
                <a:lnTo>
                  <a:pt x="416536" y="435408"/>
                </a:lnTo>
                <a:lnTo>
                  <a:pt x="417215" y="438129"/>
                </a:lnTo>
                <a:lnTo>
                  <a:pt x="418573" y="441076"/>
                </a:lnTo>
                <a:lnTo>
                  <a:pt x="420610" y="444703"/>
                </a:lnTo>
                <a:lnTo>
                  <a:pt x="423100" y="448557"/>
                </a:lnTo>
                <a:lnTo>
                  <a:pt x="426722" y="453318"/>
                </a:lnTo>
                <a:lnTo>
                  <a:pt x="431024" y="458305"/>
                </a:lnTo>
                <a:lnTo>
                  <a:pt x="433061" y="461252"/>
                </a:lnTo>
                <a:lnTo>
                  <a:pt x="434872" y="464653"/>
                </a:lnTo>
                <a:lnTo>
                  <a:pt x="436909" y="467827"/>
                </a:lnTo>
                <a:lnTo>
                  <a:pt x="438494" y="471454"/>
                </a:lnTo>
                <a:lnTo>
                  <a:pt x="439852" y="475308"/>
                </a:lnTo>
                <a:lnTo>
                  <a:pt x="440984" y="478935"/>
                </a:lnTo>
                <a:lnTo>
                  <a:pt x="442116" y="483016"/>
                </a:lnTo>
                <a:lnTo>
                  <a:pt x="443022" y="487324"/>
                </a:lnTo>
                <a:lnTo>
                  <a:pt x="444606" y="495938"/>
                </a:lnTo>
                <a:lnTo>
                  <a:pt x="445965" y="505233"/>
                </a:lnTo>
                <a:lnTo>
                  <a:pt x="447776" y="523823"/>
                </a:lnTo>
                <a:lnTo>
                  <a:pt x="451171" y="550574"/>
                </a:lnTo>
                <a:lnTo>
                  <a:pt x="455925" y="585713"/>
                </a:lnTo>
                <a:lnTo>
                  <a:pt x="460453" y="619266"/>
                </a:lnTo>
                <a:lnTo>
                  <a:pt x="463622" y="642163"/>
                </a:lnTo>
                <a:lnTo>
                  <a:pt x="464980" y="652365"/>
                </a:lnTo>
                <a:lnTo>
                  <a:pt x="467923" y="667781"/>
                </a:lnTo>
                <a:lnTo>
                  <a:pt x="471545" y="686370"/>
                </a:lnTo>
                <a:lnTo>
                  <a:pt x="475846" y="706774"/>
                </a:lnTo>
                <a:lnTo>
                  <a:pt x="484222" y="745314"/>
                </a:lnTo>
                <a:lnTo>
                  <a:pt x="487618" y="759823"/>
                </a:lnTo>
                <a:lnTo>
                  <a:pt x="489882" y="768664"/>
                </a:lnTo>
                <a:lnTo>
                  <a:pt x="490787" y="772745"/>
                </a:lnTo>
                <a:lnTo>
                  <a:pt x="491919" y="778639"/>
                </a:lnTo>
                <a:lnTo>
                  <a:pt x="493957" y="795415"/>
                </a:lnTo>
                <a:lnTo>
                  <a:pt x="496220" y="816952"/>
                </a:lnTo>
                <a:lnTo>
                  <a:pt x="498258" y="840530"/>
                </a:lnTo>
                <a:lnTo>
                  <a:pt x="500295" y="864334"/>
                </a:lnTo>
                <a:lnTo>
                  <a:pt x="501653" y="886097"/>
                </a:lnTo>
                <a:lnTo>
                  <a:pt x="503012" y="903553"/>
                </a:lnTo>
                <a:lnTo>
                  <a:pt x="503238" y="914209"/>
                </a:lnTo>
                <a:lnTo>
                  <a:pt x="503238" y="929171"/>
                </a:lnTo>
                <a:lnTo>
                  <a:pt x="503012" y="945267"/>
                </a:lnTo>
                <a:lnTo>
                  <a:pt x="502559" y="958869"/>
                </a:lnTo>
                <a:lnTo>
                  <a:pt x="502332" y="964084"/>
                </a:lnTo>
                <a:lnTo>
                  <a:pt x="501653" y="966804"/>
                </a:lnTo>
                <a:lnTo>
                  <a:pt x="499616" y="971565"/>
                </a:lnTo>
                <a:lnTo>
                  <a:pt x="496447" y="978366"/>
                </a:lnTo>
                <a:lnTo>
                  <a:pt x="492146" y="987888"/>
                </a:lnTo>
                <a:lnTo>
                  <a:pt x="486486" y="999676"/>
                </a:lnTo>
                <a:lnTo>
                  <a:pt x="483996" y="1005344"/>
                </a:lnTo>
                <a:lnTo>
                  <a:pt x="481959" y="1009425"/>
                </a:lnTo>
                <a:lnTo>
                  <a:pt x="481053" y="1010558"/>
                </a:lnTo>
                <a:lnTo>
                  <a:pt x="480148" y="1011692"/>
                </a:lnTo>
                <a:lnTo>
                  <a:pt x="479468" y="1012372"/>
                </a:lnTo>
                <a:lnTo>
                  <a:pt x="478789" y="1012598"/>
                </a:lnTo>
                <a:lnTo>
                  <a:pt x="477884" y="1012825"/>
                </a:lnTo>
                <a:lnTo>
                  <a:pt x="477205" y="1012598"/>
                </a:lnTo>
                <a:lnTo>
                  <a:pt x="476525" y="1012145"/>
                </a:lnTo>
                <a:lnTo>
                  <a:pt x="475620" y="1011465"/>
                </a:lnTo>
                <a:lnTo>
                  <a:pt x="474262" y="1009198"/>
                </a:lnTo>
                <a:lnTo>
                  <a:pt x="472451" y="1006251"/>
                </a:lnTo>
                <a:lnTo>
                  <a:pt x="469055" y="1002170"/>
                </a:lnTo>
                <a:lnTo>
                  <a:pt x="464301" y="996956"/>
                </a:lnTo>
                <a:lnTo>
                  <a:pt x="458189" y="990381"/>
                </a:lnTo>
                <a:lnTo>
                  <a:pt x="451624" y="983580"/>
                </a:lnTo>
                <a:lnTo>
                  <a:pt x="438720" y="970885"/>
                </a:lnTo>
                <a:lnTo>
                  <a:pt x="430118" y="962723"/>
                </a:lnTo>
                <a:lnTo>
                  <a:pt x="428081" y="960456"/>
                </a:lnTo>
                <a:lnTo>
                  <a:pt x="426722" y="958189"/>
                </a:lnTo>
                <a:lnTo>
                  <a:pt x="425591" y="955922"/>
                </a:lnTo>
                <a:lnTo>
                  <a:pt x="424911" y="952975"/>
                </a:lnTo>
                <a:lnTo>
                  <a:pt x="424459" y="949575"/>
                </a:lnTo>
                <a:lnTo>
                  <a:pt x="424006" y="945494"/>
                </a:lnTo>
                <a:lnTo>
                  <a:pt x="423553" y="934839"/>
                </a:lnTo>
                <a:lnTo>
                  <a:pt x="422421" y="913528"/>
                </a:lnTo>
                <a:lnTo>
                  <a:pt x="420837" y="882470"/>
                </a:lnTo>
                <a:lnTo>
                  <a:pt x="419252" y="852318"/>
                </a:lnTo>
                <a:lnTo>
                  <a:pt x="418120" y="834409"/>
                </a:lnTo>
                <a:lnTo>
                  <a:pt x="416536" y="816272"/>
                </a:lnTo>
                <a:lnTo>
                  <a:pt x="416309" y="811501"/>
                </a:lnTo>
                <a:lnTo>
                  <a:pt x="416309" y="809471"/>
                </a:lnTo>
                <a:lnTo>
                  <a:pt x="416174" y="808659"/>
                </a:lnTo>
                <a:lnTo>
                  <a:pt x="416308" y="811489"/>
                </a:lnTo>
                <a:lnTo>
                  <a:pt x="416309" y="811501"/>
                </a:lnTo>
                <a:lnTo>
                  <a:pt x="416309" y="811511"/>
                </a:lnTo>
                <a:lnTo>
                  <a:pt x="415856" y="813778"/>
                </a:lnTo>
                <a:lnTo>
                  <a:pt x="415177" y="816045"/>
                </a:lnTo>
                <a:lnTo>
                  <a:pt x="414045" y="818993"/>
                </a:lnTo>
                <a:lnTo>
                  <a:pt x="412913" y="820126"/>
                </a:lnTo>
                <a:lnTo>
                  <a:pt x="412008" y="821486"/>
                </a:lnTo>
                <a:lnTo>
                  <a:pt x="410197" y="823527"/>
                </a:lnTo>
                <a:lnTo>
                  <a:pt x="408612" y="824433"/>
                </a:lnTo>
                <a:lnTo>
                  <a:pt x="407933" y="824887"/>
                </a:lnTo>
                <a:lnTo>
                  <a:pt x="407707" y="824887"/>
                </a:lnTo>
                <a:lnTo>
                  <a:pt x="407254" y="824660"/>
                </a:lnTo>
                <a:lnTo>
                  <a:pt x="406575" y="823980"/>
                </a:lnTo>
                <a:lnTo>
                  <a:pt x="405896" y="822620"/>
                </a:lnTo>
                <a:lnTo>
                  <a:pt x="404538" y="821033"/>
                </a:lnTo>
                <a:lnTo>
                  <a:pt x="403179" y="819219"/>
                </a:lnTo>
                <a:lnTo>
                  <a:pt x="401142" y="817859"/>
                </a:lnTo>
                <a:lnTo>
                  <a:pt x="399784" y="817179"/>
                </a:lnTo>
                <a:lnTo>
                  <a:pt x="397973" y="816952"/>
                </a:lnTo>
                <a:lnTo>
                  <a:pt x="397746" y="816272"/>
                </a:lnTo>
                <a:lnTo>
                  <a:pt x="397520" y="815365"/>
                </a:lnTo>
                <a:lnTo>
                  <a:pt x="397520" y="810151"/>
                </a:lnTo>
                <a:lnTo>
                  <a:pt x="397067" y="795415"/>
                </a:lnTo>
                <a:lnTo>
                  <a:pt x="396388" y="772291"/>
                </a:lnTo>
                <a:lnTo>
                  <a:pt x="395482" y="747581"/>
                </a:lnTo>
                <a:lnTo>
                  <a:pt x="395256" y="727631"/>
                </a:lnTo>
                <a:lnTo>
                  <a:pt x="395256" y="615638"/>
                </a:lnTo>
                <a:lnTo>
                  <a:pt x="395030" y="508634"/>
                </a:lnTo>
                <a:lnTo>
                  <a:pt x="395030" y="501153"/>
                </a:lnTo>
                <a:lnTo>
                  <a:pt x="395256" y="495712"/>
                </a:lnTo>
                <a:lnTo>
                  <a:pt x="396388" y="490497"/>
                </a:lnTo>
                <a:lnTo>
                  <a:pt x="398425" y="482789"/>
                </a:lnTo>
                <a:lnTo>
                  <a:pt x="399331" y="478482"/>
                </a:lnTo>
                <a:lnTo>
                  <a:pt x="399784" y="475081"/>
                </a:lnTo>
                <a:lnTo>
                  <a:pt x="400915" y="469414"/>
                </a:lnTo>
                <a:lnTo>
                  <a:pt x="401595" y="464200"/>
                </a:lnTo>
                <a:lnTo>
                  <a:pt x="402726" y="461026"/>
                </a:lnTo>
                <a:lnTo>
                  <a:pt x="403632" y="457172"/>
                </a:lnTo>
                <a:lnTo>
                  <a:pt x="404085" y="454905"/>
                </a:lnTo>
                <a:lnTo>
                  <a:pt x="404311" y="453318"/>
                </a:lnTo>
                <a:lnTo>
                  <a:pt x="404538" y="451504"/>
                </a:lnTo>
                <a:lnTo>
                  <a:pt x="404311" y="449691"/>
                </a:lnTo>
                <a:lnTo>
                  <a:pt x="404085" y="448104"/>
                </a:lnTo>
                <a:lnTo>
                  <a:pt x="403632" y="446743"/>
                </a:lnTo>
                <a:lnTo>
                  <a:pt x="402726" y="443796"/>
                </a:lnTo>
                <a:lnTo>
                  <a:pt x="401142" y="441302"/>
                </a:lnTo>
                <a:lnTo>
                  <a:pt x="399784" y="439035"/>
                </a:lnTo>
                <a:lnTo>
                  <a:pt x="398652" y="437222"/>
                </a:lnTo>
                <a:lnTo>
                  <a:pt x="397973" y="435408"/>
                </a:lnTo>
                <a:lnTo>
                  <a:pt x="397520" y="433368"/>
                </a:lnTo>
                <a:lnTo>
                  <a:pt x="396614" y="431327"/>
                </a:lnTo>
                <a:lnTo>
                  <a:pt x="395482" y="429514"/>
                </a:lnTo>
                <a:lnTo>
                  <a:pt x="394124" y="427020"/>
                </a:lnTo>
                <a:lnTo>
                  <a:pt x="390502" y="422033"/>
                </a:lnTo>
                <a:lnTo>
                  <a:pt x="386427" y="416818"/>
                </a:lnTo>
                <a:lnTo>
                  <a:pt x="382353" y="411604"/>
                </a:lnTo>
                <a:lnTo>
                  <a:pt x="380542" y="409110"/>
                </a:lnTo>
                <a:lnTo>
                  <a:pt x="379410" y="406843"/>
                </a:lnTo>
                <a:lnTo>
                  <a:pt x="378504" y="404803"/>
                </a:lnTo>
                <a:lnTo>
                  <a:pt x="377825" y="402989"/>
                </a:lnTo>
                <a:lnTo>
                  <a:pt x="377825" y="401402"/>
                </a:lnTo>
                <a:lnTo>
                  <a:pt x="378051" y="399815"/>
                </a:lnTo>
                <a:lnTo>
                  <a:pt x="382126" y="389840"/>
                </a:lnTo>
                <a:lnTo>
                  <a:pt x="384390" y="384173"/>
                </a:lnTo>
                <a:lnTo>
                  <a:pt x="386201" y="380319"/>
                </a:lnTo>
                <a:lnTo>
                  <a:pt x="386654" y="379865"/>
                </a:lnTo>
                <a:lnTo>
                  <a:pt x="387106" y="379412"/>
                </a:lnTo>
                <a:lnTo>
                  <a:pt x="388917" y="378732"/>
                </a:lnTo>
                <a:lnTo>
                  <a:pt x="390955" y="378279"/>
                </a:lnTo>
                <a:lnTo>
                  <a:pt x="393219" y="378279"/>
                </a:lnTo>
                <a:lnTo>
                  <a:pt x="397973" y="378279"/>
                </a:lnTo>
                <a:lnTo>
                  <a:pt x="401595" y="378505"/>
                </a:lnTo>
                <a:lnTo>
                  <a:pt x="405669" y="378279"/>
                </a:lnTo>
                <a:lnTo>
                  <a:pt x="411555" y="377825"/>
                </a:lnTo>
                <a:close/>
                <a:moveTo>
                  <a:pt x="325154" y="307975"/>
                </a:moveTo>
                <a:lnTo>
                  <a:pt x="322661" y="312964"/>
                </a:lnTo>
                <a:lnTo>
                  <a:pt x="320394" y="317727"/>
                </a:lnTo>
                <a:lnTo>
                  <a:pt x="317901" y="322489"/>
                </a:lnTo>
                <a:lnTo>
                  <a:pt x="316768" y="324984"/>
                </a:lnTo>
                <a:lnTo>
                  <a:pt x="315181" y="328159"/>
                </a:lnTo>
                <a:lnTo>
                  <a:pt x="312688" y="335870"/>
                </a:lnTo>
                <a:lnTo>
                  <a:pt x="308835" y="347209"/>
                </a:lnTo>
                <a:lnTo>
                  <a:pt x="312688" y="357188"/>
                </a:lnTo>
                <a:lnTo>
                  <a:pt x="321074" y="379413"/>
                </a:lnTo>
                <a:lnTo>
                  <a:pt x="330593" y="403452"/>
                </a:lnTo>
                <a:lnTo>
                  <a:pt x="334673" y="413204"/>
                </a:lnTo>
                <a:lnTo>
                  <a:pt x="337393" y="419327"/>
                </a:lnTo>
                <a:lnTo>
                  <a:pt x="339432" y="422955"/>
                </a:lnTo>
                <a:lnTo>
                  <a:pt x="341019" y="426811"/>
                </a:lnTo>
                <a:lnTo>
                  <a:pt x="342605" y="430439"/>
                </a:lnTo>
                <a:lnTo>
                  <a:pt x="343285" y="433614"/>
                </a:lnTo>
                <a:lnTo>
                  <a:pt x="343739" y="437016"/>
                </a:lnTo>
                <a:lnTo>
                  <a:pt x="343965" y="440191"/>
                </a:lnTo>
                <a:lnTo>
                  <a:pt x="343739" y="443366"/>
                </a:lnTo>
                <a:lnTo>
                  <a:pt x="343059" y="446314"/>
                </a:lnTo>
                <a:lnTo>
                  <a:pt x="340339" y="457427"/>
                </a:lnTo>
                <a:lnTo>
                  <a:pt x="334673" y="481693"/>
                </a:lnTo>
                <a:lnTo>
                  <a:pt x="319034" y="554038"/>
                </a:lnTo>
                <a:lnTo>
                  <a:pt x="301809" y="630464"/>
                </a:lnTo>
                <a:lnTo>
                  <a:pt x="295236" y="660173"/>
                </a:lnTo>
                <a:lnTo>
                  <a:pt x="292290" y="671059"/>
                </a:lnTo>
                <a:lnTo>
                  <a:pt x="290703" y="678543"/>
                </a:lnTo>
                <a:lnTo>
                  <a:pt x="285491" y="696686"/>
                </a:lnTo>
                <a:lnTo>
                  <a:pt x="284131" y="703036"/>
                </a:lnTo>
                <a:lnTo>
                  <a:pt x="282998" y="708479"/>
                </a:lnTo>
                <a:lnTo>
                  <a:pt x="282544" y="713695"/>
                </a:lnTo>
                <a:lnTo>
                  <a:pt x="282318" y="718911"/>
                </a:lnTo>
                <a:lnTo>
                  <a:pt x="282091" y="733425"/>
                </a:lnTo>
                <a:lnTo>
                  <a:pt x="282091" y="742497"/>
                </a:lnTo>
                <a:lnTo>
                  <a:pt x="281411" y="751568"/>
                </a:lnTo>
                <a:lnTo>
                  <a:pt x="280731" y="760186"/>
                </a:lnTo>
                <a:lnTo>
                  <a:pt x="280051" y="768577"/>
                </a:lnTo>
                <a:lnTo>
                  <a:pt x="278691" y="776741"/>
                </a:lnTo>
                <a:lnTo>
                  <a:pt x="277105" y="783772"/>
                </a:lnTo>
                <a:lnTo>
                  <a:pt x="275745" y="790348"/>
                </a:lnTo>
                <a:lnTo>
                  <a:pt x="273705" y="796018"/>
                </a:lnTo>
                <a:lnTo>
                  <a:pt x="272345" y="799420"/>
                </a:lnTo>
                <a:lnTo>
                  <a:pt x="271665" y="802822"/>
                </a:lnTo>
                <a:lnTo>
                  <a:pt x="270759" y="805543"/>
                </a:lnTo>
                <a:lnTo>
                  <a:pt x="270305" y="808264"/>
                </a:lnTo>
                <a:lnTo>
                  <a:pt x="269852" y="813480"/>
                </a:lnTo>
                <a:lnTo>
                  <a:pt x="269625" y="818243"/>
                </a:lnTo>
                <a:lnTo>
                  <a:pt x="269625" y="823005"/>
                </a:lnTo>
                <a:lnTo>
                  <a:pt x="269399" y="827768"/>
                </a:lnTo>
                <a:lnTo>
                  <a:pt x="269172" y="830489"/>
                </a:lnTo>
                <a:lnTo>
                  <a:pt x="268492" y="833211"/>
                </a:lnTo>
                <a:lnTo>
                  <a:pt x="267812" y="836159"/>
                </a:lnTo>
                <a:lnTo>
                  <a:pt x="267132" y="839561"/>
                </a:lnTo>
                <a:lnTo>
                  <a:pt x="265999" y="842963"/>
                </a:lnTo>
                <a:lnTo>
                  <a:pt x="265319" y="846818"/>
                </a:lnTo>
                <a:lnTo>
                  <a:pt x="263733" y="854982"/>
                </a:lnTo>
                <a:lnTo>
                  <a:pt x="262826" y="863600"/>
                </a:lnTo>
                <a:lnTo>
                  <a:pt x="261919" y="873125"/>
                </a:lnTo>
                <a:lnTo>
                  <a:pt x="261013" y="883104"/>
                </a:lnTo>
                <a:lnTo>
                  <a:pt x="259653" y="893763"/>
                </a:lnTo>
                <a:lnTo>
                  <a:pt x="258066" y="904422"/>
                </a:lnTo>
                <a:lnTo>
                  <a:pt x="256933" y="909864"/>
                </a:lnTo>
                <a:lnTo>
                  <a:pt x="255573" y="915534"/>
                </a:lnTo>
                <a:lnTo>
                  <a:pt x="249681" y="940707"/>
                </a:lnTo>
                <a:lnTo>
                  <a:pt x="242428" y="967922"/>
                </a:lnTo>
                <a:lnTo>
                  <a:pt x="239481" y="980848"/>
                </a:lnTo>
                <a:lnTo>
                  <a:pt x="236762" y="992188"/>
                </a:lnTo>
                <a:lnTo>
                  <a:pt x="234722" y="1001713"/>
                </a:lnTo>
                <a:lnTo>
                  <a:pt x="233589" y="1008289"/>
                </a:lnTo>
                <a:lnTo>
                  <a:pt x="233362" y="1012598"/>
                </a:lnTo>
                <a:lnTo>
                  <a:pt x="233362" y="1015547"/>
                </a:lnTo>
                <a:lnTo>
                  <a:pt x="233589" y="1016907"/>
                </a:lnTo>
                <a:lnTo>
                  <a:pt x="234269" y="1017588"/>
                </a:lnTo>
                <a:lnTo>
                  <a:pt x="234722" y="1018268"/>
                </a:lnTo>
                <a:lnTo>
                  <a:pt x="235402" y="1018948"/>
                </a:lnTo>
                <a:lnTo>
                  <a:pt x="236082" y="1019402"/>
                </a:lnTo>
                <a:lnTo>
                  <a:pt x="237215" y="1019629"/>
                </a:lnTo>
                <a:lnTo>
                  <a:pt x="239935" y="1019856"/>
                </a:lnTo>
                <a:lnTo>
                  <a:pt x="247641" y="1019629"/>
                </a:lnTo>
                <a:lnTo>
                  <a:pt x="256027" y="1019856"/>
                </a:lnTo>
                <a:lnTo>
                  <a:pt x="261693" y="1020082"/>
                </a:lnTo>
                <a:lnTo>
                  <a:pt x="265546" y="1020082"/>
                </a:lnTo>
                <a:lnTo>
                  <a:pt x="266906" y="1020082"/>
                </a:lnTo>
                <a:lnTo>
                  <a:pt x="267812" y="1019629"/>
                </a:lnTo>
                <a:lnTo>
                  <a:pt x="268945" y="1019629"/>
                </a:lnTo>
                <a:lnTo>
                  <a:pt x="270305" y="1019629"/>
                </a:lnTo>
                <a:lnTo>
                  <a:pt x="274158" y="1019856"/>
                </a:lnTo>
                <a:lnTo>
                  <a:pt x="279371" y="1020309"/>
                </a:lnTo>
                <a:lnTo>
                  <a:pt x="293877" y="1025298"/>
                </a:lnTo>
                <a:lnTo>
                  <a:pt x="326967" y="1026886"/>
                </a:lnTo>
                <a:lnTo>
                  <a:pt x="351898" y="1028247"/>
                </a:lnTo>
                <a:lnTo>
                  <a:pt x="366857" y="1028700"/>
                </a:lnTo>
                <a:lnTo>
                  <a:pt x="369803" y="1028473"/>
                </a:lnTo>
                <a:lnTo>
                  <a:pt x="372296" y="1028020"/>
                </a:lnTo>
                <a:lnTo>
                  <a:pt x="374563" y="1026886"/>
                </a:lnTo>
                <a:lnTo>
                  <a:pt x="376602" y="1025752"/>
                </a:lnTo>
                <a:lnTo>
                  <a:pt x="380909" y="1022577"/>
                </a:lnTo>
                <a:lnTo>
                  <a:pt x="383175" y="1021216"/>
                </a:lnTo>
                <a:lnTo>
                  <a:pt x="385442" y="1019629"/>
                </a:lnTo>
                <a:lnTo>
                  <a:pt x="387028" y="1019175"/>
                </a:lnTo>
                <a:lnTo>
                  <a:pt x="388615" y="1018722"/>
                </a:lnTo>
                <a:lnTo>
                  <a:pt x="391561" y="1018268"/>
                </a:lnTo>
                <a:lnTo>
                  <a:pt x="395187" y="1018268"/>
                </a:lnTo>
                <a:lnTo>
                  <a:pt x="398814" y="1018722"/>
                </a:lnTo>
                <a:lnTo>
                  <a:pt x="402440" y="1019175"/>
                </a:lnTo>
                <a:lnTo>
                  <a:pt x="406066" y="1019856"/>
                </a:lnTo>
                <a:lnTo>
                  <a:pt x="412866" y="1021670"/>
                </a:lnTo>
                <a:lnTo>
                  <a:pt x="418985" y="1022577"/>
                </a:lnTo>
                <a:lnTo>
                  <a:pt x="421705" y="1023257"/>
                </a:lnTo>
                <a:lnTo>
                  <a:pt x="423971" y="1023938"/>
                </a:lnTo>
                <a:lnTo>
                  <a:pt x="426011" y="1025072"/>
                </a:lnTo>
                <a:lnTo>
                  <a:pt x="427824" y="1026432"/>
                </a:lnTo>
                <a:lnTo>
                  <a:pt x="428504" y="1027339"/>
                </a:lnTo>
                <a:lnTo>
                  <a:pt x="429184" y="1028247"/>
                </a:lnTo>
                <a:lnTo>
                  <a:pt x="429638" y="1029154"/>
                </a:lnTo>
                <a:lnTo>
                  <a:pt x="429864" y="1030514"/>
                </a:lnTo>
                <a:lnTo>
                  <a:pt x="430317" y="1031875"/>
                </a:lnTo>
                <a:lnTo>
                  <a:pt x="430771" y="1032782"/>
                </a:lnTo>
                <a:lnTo>
                  <a:pt x="431677" y="1033463"/>
                </a:lnTo>
                <a:lnTo>
                  <a:pt x="432357" y="1033916"/>
                </a:lnTo>
                <a:lnTo>
                  <a:pt x="433717" y="1034370"/>
                </a:lnTo>
                <a:lnTo>
                  <a:pt x="434624" y="1034370"/>
                </a:lnTo>
                <a:lnTo>
                  <a:pt x="437344" y="1034370"/>
                </a:lnTo>
                <a:lnTo>
                  <a:pt x="444370" y="1033916"/>
                </a:lnTo>
                <a:lnTo>
                  <a:pt x="447769" y="1033916"/>
                </a:lnTo>
                <a:lnTo>
                  <a:pt x="451622" y="1034143"/>
                </a:lnTo>
                <a:lnTo>
                  <a:pt x="457288" y="1035050"/>
                </a:lnTo>
                <a:lnTo>
                  <a:pt x="465448" y="1036184"/>
                </a:lnTo>
                <a:lnTo>
                  <a:pt x="488112" y="1038452"/>
                </a:lnTo>
                <a:lnTo>
                  <a:pt x="510550" y="1040720"/>
                </a:lnTo>
                <a:lnTo>
                  <a:pt x="519616" y="1041173"/>
                </a:lnTo>
                <a:lnTo>
                  <a:pt x="525736" y="1041400"/>
                </a:lnTo>
                <a:lnTo>
                  <a:pt x="531175" y="1041173"/>
                </a:lnTo>
                <a:lnTo>
                  <a:pt x="537748" y="1040720"/>
                </a:lnTo>
                <a:lnTo>
                  <a:pt x="552253" y="1039132"/>
                </a:lnTo>
                <a:lnTo>
                  <a:pt x="565172" y="1037318"/>
                </a:lnTo>
                <a:lnTo>
                  <a:pt x="569932" y="1036638"/>
                </a:lnTo>
                <a:lnTo>
                  <a:pt x="572425" y="1036184"/>
                </a:lnTo>
                <a:lnTo>
                  <a:pt x="576504" y="1034823"/>
                </a:lnTo>
                <a:lnTo>
                  <a:pt x="577637" y="1034370"/>
                </a:lnTo>
                <a:lnTo>
                  <a:pt x="578771" y="1033916"/>
                </a:lnTo>
                <a:lnTo>
                  <a:pt x="579677" y="1032782"/>
                </a:lnTo>
                <a:lnTo>
                  <a:pt x="580811" y="1031648"/>
                </a:lnTo>
                <a:lnTo>
                  <a:pt x="583757" y="1026659"/>
                </a:lnTo>
                <a:lnTo>
                  <a:pt x="584664" y="1025072"/>
                </a:lnTo>
                <a:lnTo>
                  <a:pt x="585570" y="1023257"/>
                </a:lnTo>
                <a:lnTo>
                  <a:pt x="586250" y="1021443"/>
                </a:lnTo>
                <a:lnTo>
                  <a:pt x="586477" y="1019629"/>
                </a:lnTo>
                <a:lnTo>
                  <a:pt x="587383" y="1015773"/>
                </a:lnTo>
                <a:lnTo>
                  <a:pt x="587610" y="1012372"/>
                </a:lnTo>
                <a:lnTo>
                  <a:pt x="587837" y="1005114"/>
                </a:lnTo>
                <a:lnTo>
                  <a:pt x="588063" y="1001939"/>
                </a:lnTo>
                <a:lnTo>
                  <a:pt x="588970" y="998538"/>
                </a:lnTo>
                <a:lnTo>
                  <a:pt x="589423" y="997177"/>
                </a:lnTo>
                <a:lnTo>
                  <a:pt x="589876" y="995136"/>
                </a:lnTo>
                <a:lnTo>
                  <a:pt x="590330" y="989920"/>
                </a:lnTo>
                <a:lnTo>
                  <a:pt x="590556" y="984250"/>
                </a:lnTo>
                <a:lnTo>
                  <a:pt x="590556" y="977673"/>
                </a:lnTo>
                <a:lnTo>
                  <a:pt x="590783" y="964066"/>
                </a:lnTo>
                <a:lnTo>
                  <a:pt x="591236" y="958170"/>
                </a:lnTo>
                <a:lnTo>
                  <a:pt x="591916" y="952500"/>
                </a:lnTo>
                <a:lnTo>
                  <a:pt x="592143" y="948418"/>
                </a:lnTo>
                <a:lnTo>
                  <a:pt x="592596" y="941388"/>
                </a:lnTo>
                <a:lnTo>
                  <a:pt x="593956" y="920297"/>
                </a:lnTo>
                <a:lnTo>
                  <a:pt x="596449" y="861106"/>
                </a:lnTo>
                <a:lnTo>
                  <a:pt x="599169" y="801007"/>
                </a:lnTo>
                <a:lnTo>
                  <a:pt x="600302" y="779009"/>
                </a:lnTo>
                <a:lnTo>
                  <a:pt x="600755" y="766536"/>
                </a:lnTo>
                <a:lnTo>
                  <a:pt x="601435" y="756330"/>
                </a:lnTo>
                <a:lnTo>
                  <a:pt x="601662" y="752929"/>
                </a:lnTo>
                <a:lnTo>
                  <a:pt x="601435" y="749754"/>
                </a:lnTo>
                <a:lnTo>
                  <a:pt x="601209" y="747032"/>
                </a:lnTo>
                <a:lnTo>
                  <a:pt x="600529" y="744538"/>
                </a:lnTo>
                <a:lnTo>
                  <a:pt x="599396" y="742043"/>
                </a:lnTo>
                <a:lnTo>
                  <a:pt x="598036" y="738868"/>
                </a:lnTo>
                <a:lnTo>
                  <a:pt x="597129" y="737054"/>
                </a:lnTo>
                <a:lnTo>
                  <a:pt x="596676" y="735239"/>
                </a:lnTo>
                <a:lnTo>
                  <a:pt x="596449" y="733198"/>
                </a:lnTo>
                <a:lnTo>
                  <a:pt x="596223" y="730930"/>
                </a:lnTo>
                <a:lnTo>
                  <a:pt x="596223" y="725941"/>
                </a:lnTo>
                <a:lnTo>
                  <a:pt x="596676" y="721179"/>
                </a:lnTo>
                <a:lnTo>
                  <a:pt x="597129" y="716189"/>
                </a:lnTo>
                <a:lnTo>
                  <a:pt x="598036" y="710973"/>
                </a:lnTo>
                <a:lnTo>
                  <a:pt x="599396" y="701902"/>
                </a:lnTo>
                <a:lnTo>
                  <a:pt x="599396" y="699634"/>
                </a:lnTo>
                <a:lnTo>
                  <a:pt x="599396" y="696686"/>
                </a:lnTo>
                <a:lnTo>
                  <a:pt x="598942" y="693057"/>
                </a:lnTo>
                <a:lnTo>
                  <a:pt x="598262" y="688975"/>
                </a:lnTo>
                <a:lnTo>
                  <a:pt x="596223" y="680130"/>
                </a:lnTo>
                <a:lnTo>
                  <a:pt x="593729" y="670379"/>
                </a:lnTo>
                <a:lnTo>
                  <a:pt x="590556" y="660627"/>
                </a:lnTo>
                <a:lnTo>
                  <a:pt x="587383" y="651555"/>
                </a:lnTo>
                <a:lnTo>
                  <a:pt x="585570" y="647473"/>
                </a:lnTo>
                <a:lnTo>
                  <a:pt x="583757" y="643618"/>
                </a:lnTo>
                <a:lnTo>
                  <a:pt x="582170" y="640670"/>
                </a:lnTo>
                <a:lnTo>
                  <a:pt x="580357" y="638175"/>
                </a:lnTo>
                <a:lnTo>
                  <a:pt x="578544" y="634773"/>
                </a:lnTo>
                <a:lnTo>
                  <a:pt x="575598" y="629557"/>
                </a:lnTo>
                <a:lnTo>
                  <a:pt x="568118" y="614136"/>
                </a:lnTo>
                <a:lnTo>
                  <a:pt x="558373" y="593498"/>
                </a:lnTo>
                <a:lnTo>
                  <a:pt x="548400" y="570820"/>
                </a:lnTo>
                <a:lnTo>
                  <a:pt x="538428" y="547234"/>
                </a:lnTo>
                <a:lnTo>
                  <a:pt x="533895" y="535895"/>
                </a:lnTo>
                <a:lnTo>
                  <a:pt x="529589" y="525689"/>
                </a:lnTo>
                <a:lnTo>
                  <a:pt x="525962" y="515938"/>
                </a:lnTo>
                <a:lnTo>
                  <a:pt x="523242" y="507773"/>
                </a:lnTo>
                <a:lnTo>
                  <a:pt x="521203" y="501197"/>
                </a:lnTo>
                <a:lnTo>
                  <a:pt x="520296" y="496207"/>
                </a:lnTo>
                <a:lnTo>
                  <a:pt x="519616" y="492352"/>
                </a:lnTo>
                <a:lnTo>
                  <a:pt x="518709" y="488270"/>
                </a:lnTo>
                <a:lnTo>
                  <a:pt x="517350" y="483961"/>
                </a:lnTo>
                <a:lnTo>
                  <a:pt x="515990" y="480105"/>
                </a:lnTo>
                <a:lnTo>
                  <a:pt x="512590" y="471488"/>
                </a:lnTo>
                <a:lnTo>
                  <a:pt x="508737" y="463097"/>
                </a:lnTo>
                <a:lnTo>
                  <a:pt x="505111" y="455159"/>
                </a:lnTo>
                <a:lnTo>
                  <a:pt x="501031" y="448129"/>
                </a:lnTo>
                <a:lnTo>
                  <a:pt x="497405" y="442005"/>
                </a:lnTo>
                <a:lnTo>
                  <a:pt x="494458" y="437243"/>
                </a:lnTo>
                <a:lnTo>
                  <a:pt x="488112" y="427038"/>
                </a:lnTo>
                <a:lnTo>
                  <a:pt x="484486" y="420914"/>
                </a:lnTo>
                <a:lnTo>
                  <a:pt x="481313" y="414338"/>
                </a:lnTo>
                <a:lnTo>
                  <a:pt x="477913" y="407534"/>
                </a:lnTo>
                <a:lnTo>
                  <a:pt x="476780" y="404359"/>
                </a:lnTo>
                <a:lnTo>
                  <a:pt x="475647" y="400730"/>
                </a:lnTo>
                <a:lnTo>
                  <a:pt x="474740" y="397329"/>
                </a:lnTo>
                <a:lnTo>
                  <a:pt x="473834" y="394154"/>
                </a:lnTo>
                <a:lnTo>
                  <a:pt x="473380" y="390752"/>
                </a:lnTo>
                <a:lnTo>
                  <a:pt x="473154" y="387804"/>
                </a:lnTo>
                <a:lnTo>
                  <a:pt x="472927" y="368754"/>
                </a:lnTo>
                <a:lnTo>
                  <a:pt x="473380" y="362630"/>
                </a:lnTo>
                <a:lnTo>
                  <a:pt x="474060" y="352879"/>
                </a:lnTo>
                <a:lnTo>
                  <a:pt x="475647" y="340179"/>
                </a:lnTo>
                <a:lnTo>
                  <a:pt x="473834" y="337911"/>
                </a:lnTo>
                <a:lnTo>
                  <a:pt x="472700" y="335643"/>
                </a:lnTo>
                <a:lnTo>
                  <a:pt x="472020" y="333602"/>
                </a:lnTo>
                <a:lnTo>
                  <a:pt x="471567" y="331561"/>
                </a:lnTo>
                <a:lnTo>
                  <a:pt x="471340" y="328839"/>
                </a:lnTo>
                <a:lnTo>
                  <a:pt x="471114" y="327705"/>
                </a:lnTo>
                <a:lnTo>
                  <a:pt x="470434" y="327025"/>
                </a:lnTo>
                <a:lnTo>
                  <a:pt x="469527" y="326798"/>
                </a:lnTo>
                <a:lnTo>
                  <a:pt x="468621" y="326798"/>
                </a:lnTo>
                <a:lnTo>
                  <a:pt x="467261" y="327025"/>
                </a:lnTo>
                <a:lnTo>
                  <a:pt x="466128" y="329747"/>
                </a:lnTo>
                <a:lnTo>
                  <a:pt x="464541" y="332468"/>
                </a:lnTo>
                <a:lnTo>
                  <a:pt x="462501" y="336097"/>
                </a:lnTo>
                <a:lnTo>
                  <a:pt x="460915" y="338138"/>
                </a:lnTo>
                <a:lnTo>
                  <a:pt x="458422" y="340405"/>
                </a:lnTo>
                <a:lnTo>
                  <a:pt x="455249" y="343127"/>
                </a:lnTo>
                <a:lnTo>
                  <a:pt x="451396" y="346075"/>
                </a:lnTo>
                <a:lnTo>
                  <a:pt x="447316" y="349023"/>
                </a:lnTo>
                <a:lnTo>
                  <a:pt x="442783" y="351745"/>
                </a:lnTo>
                <a:lnTo>
                  <a:pt x="438023" y="354693"/>
                </a:lnTo>
                <a:lnTo>
                  <a:pt x="433037" y="357188"/>
                </a:lnTo>
                <a:lnTo>
                  <a:pt x="427824" y="359229"/>
                </a:lnTo>
                <a:lnTo>
                  <a:pt x="421705" y="361497"/>
                </a:lnTo>
                <a:lnTo>
                  <a:pt x="415132" y="363311"/>
                </a:lnTo>
                <a:lnTo>
                  <a:pt x="408559" y="364672"/>
                </a:lnTo>
                <a:lnTo>
                  <a:pt x="402213" y="366032"/>
                </a:lnTo>
                <a:lnTo>
                  <a:pt x="396321" y="366939"/>
                </a:lnTo>
                <a:lnTo>
                  <a:pt x="391334" y="367620"/>
                </a:lnTo>
                <a:lnTo>
                  <a:pt x="387481" y="367393"/>
                </a:lnTo>
                <a:lnTo>
                  <a:pt x="384082" y="366713"/>
                </a:lnTo>
                <a:lnTo>
                  <a:pt x="379549" y="366032"/>
                </a:lnTo>
                <a:lnTo>
                  <a:pt x="369576" y="363311"/>
                </a:lnTo>
                <a:lnTo>
                  <a:pt x="359377" y="359909"/>
                </a:lnTo>
                <a:lnTo>
                  <a:pt x="351671" y="357188"/>
                </a:lnTo>
                <a:lnTo>
                  <a:pt x="350765" y="356734"/>
                </a:lnTo>
                <a:lnTo>
                  <a:pt x="350085" y="355827"/>
                </a:lnTo>
                <a:lnTo>
                  <a:pt x="348272" y="353786"/>
                </a:lnTo>
                <a:lnTo>
                  <a:pt x="346232" y="351291"/>
                </a:lnTo>
                <a:lnTo>
                  <a:pt x="343965" y="348116"/>
                </a:lnTo>
                <a:lnTo>
                  <a:pt x="339659" y="340179"/>
                </a:lnTo>
                <a:lnTo>
                  <a:pt x="335353" y="331334"/>
                </a:lnTo>
                <a:lnTo>
                  <a:pt x="331273" y="322716"/>
                </a:lnTo>
                <a:lnTo>
                  <a:pt x="328100" y="315232"/>
                </a:lnTo>
                <a:lnTo>
                  <a:pt x="325154" y="307975"/>
                </a:lnTo>
                <a:close/>
                <a:moveTo>
                  <a:pt x="1114989" y="80962"/>
                </a:moveTo>
                <a:lnTo>
                  <a:pt x="1121114" y="80962"/>
                </a:lnTo>
                <a:lnTo>
                  <a:pt x="1127012" y="81189"/>
                </a:lnTo>
                <a:lnTo>
                  <a:pt x="1133137" y="81416"/>
                </a:lnTo>
                <a:lnTo>
                  <a:pt x="1139262" y="81870"/>
                </a:lnTo>
                <a:lnTo>
                  <a:pt x="1144934" y="82550"/>
                </a:lnTo>
                <a:lnTo>
                  <a:pt x="1150378" y="83685"/>
                </a:lnTo>
                <a:lnTo>
                  <a:pt x="1155142" y="85046"/>
                </a:lnTo>
                <a:lnTo>
                  <a:pt x="1159906" y="86181"/>
                </a:lnTo>
                <a:lnTo>
                  <a:pt x="1163763" y="87996"/>
                </a:lnTo>
                <a:lnTo>
                  <a:pt x="1167846" y="90038"/>
                </a:lnTo>
                <a:lnTo>
                  <a:pt x="1171930" y="92761"/>
                </a:lnTo>
                <a:lnTo>
                  <a:pt x="1176240" y="95938"/>
                </a:lnTo>
                <a:lnTo>
                  <a:pt x="1180777" y="99342"/>
                </a:lnTo>
                <a:lnTo>
                  <a:pt x="1185314" y="103426"/>
                </a:lnTo>
                <a:lnTo>
                  <a:pt x="1189851" y="107510"/>
                </a:lnTo>
                <a:lnTo>
                  <a:pt x="1194615" y="112049"/>
                </a:lnTo>
                <a:lnTo>
                  <a:pt x="1198926" y="116587"/>
                </a:lnTo>
                <a:lnTo>
                  <a:pt x="1203236" y="121125"/>
                </a:lnTo>
                <a:lnTo>
                  <a:pt x="1206866" y="125663"/>
                </a:lnTo>
                <a:lnTo>
                  <a:pt x="1210495" y="130201"/>
                </a:lnTo>
                <a:lnTo>
                  <a:pt x="1213671" y="134966"/>
                </a:lnTo>
                <a:lnTo>
                  <a:pt x="1216393" y="139278"/>
                </a:lnTo>
                <a:lnTo>
                  <a:pt x="1218662" y="142908"/>
                </a:lnTo>
                <a:lnTo>
                  <a:pt x="1220023" y="146766"/>
                </a:lnTo>
                <a:lnTo>
                  <a:pt x="1220931" y="149715"/>
                </a:lnTo>
                <a:lnTo>
                  <a:pt x="1221384" y="153573"/>
                </a:lnTo>
                <a:lnTo>
                  <a:pt x="1221838" y="158792"/>
                </a:lnTo>
                <a:lnTo>
                  <a:pt x="1222745" y="171726"/>
                </a:lnTo>
                <a:lnTo>
                  <a:pt x="1223426" y="187382"/>
                </a:lnTo>
                <a:lnTo>
                  <a:pt x="1223880" y="204627"/>
                </a:lnTo>
                <a:lnTo>
                  <a:pt x="1223880" y="222099"/>
                </a:lnTo>
                <a:lnTo>
                  <a:pt x="1223426" y="237983"/>
                </a:lnTo>
                <a:lnTo>
                  <a:pt x="1223199" y="245244"/>
                </a:lnTo>
                <a:lnTo>
                  <a:pt x="1222292" y="251371"/>
                </a:lnTo>
                <a:lnTo>
                  <a:pt x="1221838" y="256590"/>
                </a:lnTo>
                <a:lnTo>
                  <a:pt x="1220931" y="260674"/>
                </a:lnTo>
                <a:lnTo>
                  <a:pt x="1218889" y="268389"/>
                </a:lnTo>
                <a:lnTo>
                  <a:pt x="1216620" y="278146"/>
                </a:lnTo>
                <a:lnTo>
                  <a:pt x="1214352" y="289037"/>
                </a:lnTo>
                <a:lnTo>
                  <a:pt x="1211403" y="300610"/>
                </a:lnTo>
                <a:lnTo>
                  <a:pt x="1208454" y="311728"/>
                </a:lnTo>
                <a:lnTo>
                  <a:pt x="1206639" y="317174"/>
                </a:lnTo>
                <a:lnTo>
                  <a:pt x="1204824" y="322166"/>
                </a:lnTo>
                <a:lnTo>
                  <a:pt x="1202782" y="326704"/>
                </a:lnTo>
                <a:lnTo>
                  <a:pt x="1200514" y="330789"/>
                </a:lnTo>
                <a:lnTo>
                  <a:pt x="1198245" y="334192"/>
                </a:lnTo>
                <a:lnTo>
                  <a:pt x="1197338" y="335554"/>
                </a:lnTo>
                <a:lnTo>
                  <a:pt x="1195976" y="336915"/>
                </a:lnTo>
                <a:lnTo>
                  <a:pt x="1186675" y="345765"/>
                </a:lnTo>
                <a:lnTo>
                  <a:pt x="1182592" y="349622"/>
                </a:lnTo>
                <a:lnTo>
                  <a:pt x="1178962" y="352799"/>
                </a:lnTo>
                <a:lnTo>
                  <a:pt x="1176013" y="356202"/>
                </a:lnTo>
                <a:lnTo>
                  <a:pt x="1173971" y="358925"/>
                </a:lnTo>
                <a:lnTo>
                  <a:pt x="1173291" y="360514"/>
                </a:lnTo>
                <a:lnTo>
                  <a:pt x="1172837" y="361648"/>
                </a:lnTo>
                <a:lnTo>
                  <a:pt x="1172157" y="363010"/>
                </a:lnTo>
                <a:lnTo>
                  <a:pt x="1172157" y="364371"/>
                </a:lnTo>
                <a:lnTo>
                  <a:pt x="1172157" y="382524"/>
                </a:lnTo>
                <a:lnTo>
                  <a:pt x="1181231" y="385474"/>
                </a:lnTo>
                <a:lnTo>
                  <a:pt x="1198472" y="408618"/>
                </a:lnTo>
                <a:lnTo>
                  <a:pt x="1229324" y="415653"/>
                </a:lnTo>
                <a:lnTo>
                  <a:pt x="1255413" y="422006"/>
                </a:lnTo>
                <a:lnTo>
                  <a:pt x="1277872" y="427906"/>
                </a:lnTo>
                <a:lnTo>
                  <a:pt x="1287853" y="430629"/>
                </a:lnTo>
                <a:lnTo>
                  <a:pt x="1299650" y="434032"/>
                </a:lnTo>
                <a:lnTo>
                  <a:pt x="1312354" y="438117"/>
                </a:lnTo>
                <a:lnTo>
                  <a:pt x="1325511" y="442201"/>
                </a:lnTo>
                <a:lnTo>
                  <a:pt x="1337989" y="446512"/>
                </a:lnTo>
                <a:lnTo>
                  <a:pt x="1349331" y="450597"/>
                </a:lnTo>
                <a:lnTo>
                  <a:pt x="1354095" y="453093"/>
                </a:lnTo>
                <a:lnTo>
                  <a:pt x="1358406" y="454908"/>
                </a:lnTo>
                <a:lnTo>
                  <a:pt x="1362262" y="456950"/>
                </a:lnTo>
                <a:lnTo>
                  <a:pt x="1365211" y="458765"/>
                </a:lnTo>
                <a:lnTo>
                  <a:pt x="1369522" y="462169"/>
                </a:lnTo>
                <a:lnTo>
                  <a:pt x="1372925" y="464892"/>
                </a:lnTo>
                <a:lnTo>
                  <a:pt x="1377462" y="468976"/>
                </a:lnTo>
                <a:lnTo>
                  <a:pt x="1379276" y="470338"/>
                </a:lnTo>
                <a:lnTo>
                  <a:pt x="1380411" y="471018"/>
                </a:lnTo>
                <a:lnTo>
                  <a:pt x="1381999" y="471472"/>
                </a:lnTo>
                <a:lnTo>
                  <a:pt x="1383814" y="471699"/>
                </a:lnTo>
                <a:lnTo>
                  <a:pt x="1384721" y="471699"/>
                </a:lnTo>
                <a:lnTo>
                  <a:pt x="1385855" y="472153"/>
                </a:lnTo>
                <a:lnTo>
                  <a:pt x="1386536" y="472834"/>
                </a:lnTo>
                <a:lnTo>
                  <a:pt x="1387670" y="473514"/>
                </a:lnTo>
                <a:lnTo>
                  <a:pt x="1389031" y="475557"/>
                </a:lnTo>
                <a:lnTo>
                  <a:pt x="1390846" y="478279"/>
                </a:lnTo>
                <a:lnTo>
                  <a:pt x="1392434" y="481683"/>
                </a:lnTo>
                <a:lnTo>
                  <a:pt x="1394022" y="485767"/>
                </a:lnTo>
                <a:lnTo>
                  <a:pt x="1396971" y="494617"/>
                </a:lnTo>
                <a:lnTo>
                  <a:pt x="1397879" y="499155"/>
                </a:lnTo>
                <a:lnTo>
                  <a:pt x="1399467" y="507551"/>
                </a:lnTo>
                <a:lnTo>
                  <a:pt x="1403777" y="533418"/>
                </a:lnTo>
                <a:lnTo>
                  <a:pt x="1409448" y="568362"/>
                </a:lnTo>
                <a:lnTo>
                  <a:pt x="1415347" y="607617"/>
                </a:lnTo>
                <a:lnTo>
                  <a:pt x="1421472" y="647553"/>
                </a:lnTo>
                <a:lnTo>
                  <a:pt x="1426463" y="683632"/>
                </a:lnTo>
                <a:lnTo>
                  <a:pt x="1429865" y="711542"/>
                </a:lnTo>
                <a:lnTo>
                  <a:pt x="1431000" y="721072"/>
                </a:lnTo>
                <a:lnTo>
                  <a:pt x="1431227" y="726971"/>
                </a:lnTo>
                <a:lnTo>
                  <a:pt x="1431000" y="736048"/>
                </a:lnTo>
                <a:lnTo>
                  <a:pt x="1430319" y="746713"/>
                </a:lnTo>
                <a:lnTo>
                  <a:pt x="1428277" y="770538"/>
                </a:lnTo>
                <a:lnTo>
                  <a:pt x="1427597" y="782564"/>
                </a:lnTo>
                <a:lnTo>
                  <a:pt x="1427370" y="793683"/>
                </a:lnTo>
                <a:lnTo>
                  <a:pt x="1427370" y="798902"/>
                </a:lnTo>
                <a:lnTo>
                  <a:pt x="1427597" y="803667"/>
                </a:lnTo>
                <a:lnTo>
                  <a:pt x="1428051" y="807751"/>
                </a:lnTo>
                <a:lnTo>
                  <a:pt x="1428731" y="811608"/>
                </a:lnTo>
                <a:lnTo>
                  <a:pt x="1430319" y="820685"/>
                </a:lnTo>
                <a:lnTo>
                  <a:pt x="1433041" y="834526"/>
                </a:lnTo>
                <a:lnTo>
                  <a:pt x="1435764" y="850637"/>
                </a:lnTo>
                <a:lnTo>
                  <a:pt x="1438486" y="868109"/>
                </a:lnTo>
                <a:lnTo>
                  <a:pt x="1441208" y="885581"/>
                </a:lnTo>
                <a:lnTo>
                  <a:pt x="1443250" y="901918"/>
                </a:lnTo>
                <a:lnTo>
                  <a:pt x="1444157" y="908725"/>
                </a:lnTo>
                <a:lnTo>
                  <a:pt x="1444611" y="915079"/>
                </a:lnTo>
                <a:lnTo>
                  <a:pt x="1444838" y="919844"/>
                </a:lnTo>
                <a:lnTo>
                  <a:pt x="1444611" y="923701"/>
                </a:lnTo>
                <a:lnTo>
                  <a:pt x="1444157" y="927332"/>
                </a:lnTo>
                <a:lnTo>
                  <a:pt x="1443250" y="931643"/>
                </a:lnTo>
                <a:lnTo>
                  <a:pt x="1442116" y="936181"/>
                </a:lnTo>
                <a:lnTo>
                  <a:pt x="1440301" y="941400"/>
                </a:lnTo>
                <a:lnTo>
                  <a:pt x="1436217" y="953200"/>
                </a:lnTo>
                <a:lnTo>
                  <a:pt x="1431453" y="964999"/>
                </a:lnTo>
                <a:lnTo>
                  <a:pt x="1426689" y="976571"/>
                </a:lnTo>
                <a:lnTo>
                  <a:pt x="1421699" y="987009"/>
                </a:lnTo>
                <a:lnTo>
                  <a:pt x="1417388" y="995178"/>
                </a:lnTo>
                <a:lnTo>
                  <a:pt x="1415800" y="998127"/>
                </a:lnTo>
                <a:lnTo>
                  <a:pt x="1414212" y="1000170"/>
                </a:lnTo>
                <a:lnTo>
                  <a:pt x="1412851" y="1001985"/>
                </a:lnTo>
                <a:lnTo>
                  <a:pt x="1411944" y="1004708"/>
                </a:lnTo>
                <a:lnTo>
                  <a:pt x="1410583" y="1007885"/>
                </a:lnTo>
                <a:lnTo>
                  <a:pt x="1409675" y="1011742"/>
                </a:lnTo>
                <a:lnTo>
                  <a:pt x="1407407" y="1020364"/>
                </a:lnTo>
                <a:lnTo>
                  <a:pt x="1405138" y="1029668"/>
                </a:lnTo>
                <a:lnTo>
                  <a:pt x="1402870" y="1039879"/>
                </a:lnTo>
                <a:lnTo>
                  <a:pt x="1400147" y="1049409"/>
                </a:lnTo>
                <a:lnTo>
                  <a:pt x="1399013" y="1053947"/>
                </a:lnTo>
                <a:lnTo>
                  <a:pt x="1397425" y="1058031"/>
                </a:lnTo>
                <a:lnTo>
                  <a:pt x="1395837" y="1062116"/>
                </a:lnTo>
                <a:lnTo>
                  <a:pt x="1394249" y="1065292"/>
                </a:lnTo>
                <a:lnTo>
                  <a:pt x="1376101" y="1098648"/>
                </a:lnTo>
                <a:lnTo>
                  <a:pt x="1365211" y="1119070"/>
                </a:lnTo>
                <a:lnTo>
                  <a:pt x="1364758" y="1121566"/>
                </a:lnTo>
                <a:lnTo>
                  <a:pt x="1364531" y="1124743"/>
                </a:lnTo>
                <a:lnTo>
                  <a:pt x="1364304" y="1129054"/>
                </a:lnTo>
                <a:lnTo>
                  <a:pt x="1364304" y="1134500"/>
                </a:lnTo>
                <a:lnTo>
                  <a:pt x="1364531" y="1141080"/>
                </a:lnTo>
                <a:lnTo>
                  <a:pt x="1365211" y="1149249"/>
                </a:lnTo>
                <a:lnTo>
                  <a:pt x="1366573" y="1158098"/>
                </a:lnTo>
                <a:lnTo>
                  <a:pt x="1367253" y="1164225"/>
                </a:lnTo>
                <a:lnTo>
                  <a:pt x="1367934" y="1172393"/>
                </a:lnTo>
                <a:lnTo>
                  <a:pt x="1369295" y="1193042"/>
                </a:lnTo>
                <a:lnTo>
                  <a:pt x="1370656" y="1218456"/>
                </a:lnTo>
                <a:lnTo>
                  <a:pt x="1371790" y="1245685"/>
                </a:lnTo>
                <a:lnTo>
                  <a:pt x="1374059" y="1295605"/>
                </a:lnTo>
                <a:lnTo>
                  <a:pt x="1374966" y="1313077"/>
                </a:lnTo>
                <a:lnTo>
                  <a:pt x="1375647" y="1322380"/>
                </a:lnTo>
                <a:lnTo>
                  <a:pt x="1377008" y="1330776"/>
                </a:lnTo>
                <a:lnTo>
                  <a:pt x="1377688" y="1334633"/>
                </a:lnTo>
                <a:lnTo>
                  <a:pt x="1378142" y="1338037"/>
                </a:lnTo>
                <a:lnTo>
                  <a:pt x="1378369" y="1341440"/>
                </a:lnTo>
                <a:lnTo>
                  <a:pt x="1377915" y="1343936"/>
                </a:lnTo>
                <a:lnTo>
                  <a:pt x="1377688" y="1345071"/>
                </a:lnTo>
                <a:lnTo>
                  <a:pt x="1377235" y="1345752"/>
                </a:lnTo>
                <a:lnTo>
                  <a:pt x="1376327" y="1346432"/>
                </a:lnTo>
                <a:lnTo>
                  <a:pt x="1375647" y="1347113"/>
                </a:lnTo>
                <a:lnTo>
                  <a:pt x="1373832" y="1347567"/>
                </a:lnTo>
                <a:lnTo>
                  <a:pt x="1372925" y="1348475"/>
                </a:lnTo>
                <a:lnTo>
                  <a:pt x="1372017" y="1349836"/>
                </a:lnTo>
                <a:lnTo>
                  <a:pt x="1371790" y="1351651"/>
                </a:lnTo>
                <a:lnTo>
                  <a:pt x="1372017" y="1353920"/>
                </a:lnTo>
                <a:lnTo>
                  <a:pt x="1372698" y="1357097"/>
                </a:lnTo>
                <a:lnTo>
                  <a:pt x="1374513" y="1366174"/>
                </a:lnTo>
                <a:lnTo>
                  <a:pt x="1375193" y="1371392"/>
                </a:lnTo>
                <a:lnTo>
                  <a:pt x="1375420" y="1373435"/>
                </a:lnTo>
                <a:lnTo>
                  <a:pt x="1375193" y="1375477"/>
                </a:lnTo>
                <a:lnTo>
                  <a:pt x="1375193" y="1376838"/>
                </a:lnTo>
                <a:lnTo>
                  <a:pt x="1374739" y="1378427"/>
                </a:lnTo>
                <a:lnTo>
                  <a:pt x="1373832" y="1379788"/>
                </a:lnTo>
                <a:lnTo>
                  <a:pt x="1372925" y="1380696"/>
                </a:lnTo>
                <a:lnTo>
                  <a:pt x="1371563" y="1381830"/>
                </a:lnTo>
                <a:lnTo>
                  <a:pt x="1370202" y="1382511"/>
                </a:lnTo>
                <a:lnTo>
                  <a:pt x="1368387" y="1382965"/>
                </a:lnTo>
                <a:lnTo>
                  <a:pt x="1366119" y="1383419"/>
                </a:lnTo>
                <a:lnTo>
                  <a:pt x="1363623" y="1384099"/>
                </a:lnTo>
                <a:lnTo>
                  <a:pt x="1360447" y="1384099"/>
                </a:lnTo>
                <a:lnTo>
                  <a:pt x="1353415" y="1384326"/>
                </a:lnTo>
                <a:lnTo>
                  <a:pt x="1346382" y="1384099"/>
                </a:lnTo>
                <a:lnTo>
                  <a:pt x="1343206" y="1383872"/>
                </a:lnTo>
                <a:lnTo>
                  <a:pt x="1340711" y="1383192"/>
                </a:lnTo>
                <a:lnTo>
                  <a:pt x="1338215" y="1382511"/>
                </a:lnTo>
                <a:lnTo>
                  <a:pt x="1336174" y="1381830"/>
                </a:lnTo>
                <a:lnTo>
                  <a:pt x="1334359" y="1380696"/>
                </a:lnTo>
                <a:lnTo>
                  <a:pt x="1332771" y="1379788"/>
                </a:lnTo>
                <a:lnTo>
                  <a:pt x="1331410" y="1378427"/>
                </a:lnTo>
                <a:lnTo>
                  <a:pt x="1330049" y="1376838"/>
                </a:lnTo>
                <a:lnTo>
                  <a:pt x="1329141" y="1375250"/>
                </a:lnTo>
                <a:lnTo>
                  <a:pt x="1328007" y="1373208"/>
                </a:lnTo>
                <a:lnTo>
                  <a:pt x="1326192" y="1368670"/>
                </a:lnTo>
                <a:lnTo>
                  <a:pt x="1324150" y="1362997"/>
                </a:lnTo>
                <a:lnTo>
                  <a:pt x="1321882" y="1356416"/>
                </a:lnTo>
                <a:lnTo>
                  <a:pt x="1318933" y="1349382"/>
                </a:lnTo>
                <a:lnTo>
                  <a:pt x="1315076" y="1341667"/>
                </a:lnTo>
                <a:lnTo>
                  <a:pt x="1311219" y="1334406"/>
                </a:lnTo>
                <a:lnTo>
                  <a:pt x="1307363" y="1327145"/>
                </a:lnTo>
                <a:lnTo>
                  <a:pt x="1303506" y="1321019"/>
                </a:lnTo>
                <a:lnTo>
                  <a:pt x="1299650" y="1316027"/>
                </a:lnTo>
                <a:lnTo>
                  <a:pt x="1297835" y="1313984"/>
                </a:lnTo>
                <a:lnTo>
                  <a:pt x="1296474" y="1312850"/>
                </a:lnTo>
                <a:lnTo>
                  <a:pt x="1295113" y="1311715"/>
                </a:lnTo>
                <a:lnTo>
                  <a:pt x="1293978" y="1311715"/>
                </a:lnTo>
                <a:lnTo>
                  <a:pt x="1293525" y="1311715"/>
                </a:lnTo>
                <a:lnTo>
                  <a:pt x="1293071" y="1311942"/>
                </a:lnTo>
                <a:lnTo>
                  <a:pt x="1292617" y="1313077"/>
                </a:lnTo>
                <a:lnTo>
                  <a:pt x="1292164" y="1314665"/>
                </a:lnTo>
                <a:lnTo>
                  <a:pt x="1291710" y="1316254"/>
                </a:lnTo>
                <a:lnTo>
                  <a:pt x="1291483" y="1321472"/>
                </a:lnTo>
                <a:lnTo>
                  <a:pt x="1291710" y="1327145"/>
                </a:lnTo>
                <a:lnTo>
                  <a:pt x="1292164" y="1333726"/>
                </a:lnTo>
                <a:lnTo>
                  <a:pt x="1292390" y="1340533"/>
                </a:lnTo>
                <a:lnTo>
                  <a:pt x="1292617" y="1347113"/>
                </a:lnTo>
                <a:lnTo>
                  <a:pt x="1292844" y="1352332"/>
                </a:lnTo>
                <a:lnTo>
                  <a:pt x="1293298" y="1362770"/>
                </a:lnTo>
                <a:lnTo>
                  <a:pt x="1295566" y="1394310"/>
                </a:lnTo>
                <a:lnTo>
                  <a:pt x="1302372" y="1484393"/>
                </a:lnTo>
                <a:lnTo>
                  <a:pt x="1308951" y="1574930"/>
                </a:lnTo>
                <a:lnTo>
                  <a:pt x="1311219" y="1606924"/>
                </a:lnTo>
                <a:lnTo>
                  <a:pt x="1311900" y="1617588"/>
                </a:lnTo>
                <a:lnTo>
                  <a:pt x="1312127" y="1623261"/>
                </a:lnTo>
                <a:lnTo>
                  <a:pt x="1311900" y="1638464"/>
                </a:lnTo>
                <a:lnTo>
                  <a:pt x="1310993" y="1655482"/>
                </a:lnTo>
                <a:lnTo>
                  <a:pt x="1310539" y="1663878"/>
                </a:lnTo>
                <a:lnTo>
                  <a:pt x="1310085" y="1671139"/>
                </a:lnTo>
                <a:lnTo>
                  <a:pt x="1308951" y="1677265"/>
                </a:lnTo>
                <a:lnTo>
                  <a:pt x="1308270" y="1681804"/>
                </a:lnTo>
                <a:lnTo>
                  <a:pt x="1307590" y="1685434"/>
                </a:lnTo>
                <a:lnTo>
                  <a:pt x="1306909" y="1689065"/>
                </a:lnTo>
                <a:lnTo>
                  <a:pt x="1306682" y="1692468"/>
                </a:lnTo>
                <a:lnTo>
                  <a:pt x="1306909" y="1696553"/>
                </a:lnTo>
                <a:lnTo>
                  <a:pt x="1307363" y="1700637"/>
                </a:lnTo>
                <a:lnTo>
                  <a:pt x="1307817" y="1705402"/>
                </a:lnTo>
                <a:lnTo>
                  <a:pt x="1309631" y="1717428"/>
                </a:lnTo>
                <a:lnTo>
                  <a:pt x="1310539" y="1725143"/>
                </a:lnTo>
                <a:lnTo>
                  <a:pt x="1311673" y="1734900"/>
                </a:lnTo>
                <a:lnTo>
                  <a:pt x="1313034" y="1756230"/>
                </a:lnTo>
                <a:lnTo>
                  <a:pt x="1314395" y="1776198"/>
                </a:lnTo>
                <a:lnTo>
                  <a:pt x="1314849" y="1788905"/>
                </a:lnTo>
                <a:lnTo>
                  <a:pt x="1314622" y="1792989"/>
                </a:lnTo>
                <a:lnTo>
                  <a:pt x="1314169" y="1797300"/>
                </a:lnTo>
                <a:lnTo>
                  <a:pt x="1312807" y="1805923"/>
                </a:lnTo>
                <a:lnTo>
                  <a:pt x="1311673" y="1813638"/>
                </a:lnTo>
                <a:lnTo>
                  <a:pt x="1310993" y="1817268"/>
                </a:lnTo>
                <a:lnTo>
                  <a:pt x="1310766" y="1819991"/>
                </a:lnTo>
                <a:lnTo>
                  <a:pt x="1310993" y="1821126"/>
                </a:lnTo>
                <a:lnTo>
                  <a:pt x="1311219" y="1822260"/>
                </a:lnTo>
                <a:lnTo>
                  <a:pt x="1311900" y="1823849"/>
                </a:lnTo>
                <a:lnTo>
                  <a:pt x="1312581" y="1824983"/>
                </a:lnTo>
                <a:lnTo>
                  <a:pt x="1314622" y="1827933"/>
                </a:lnTo>
                <a:lnTo>
                  <a:pt x="1317118" y="1830883"/>
                </a:lnTo>
                <a:lnTo>
                  <a:pt x="1322789" y="1837463"/>
                </a:lnTo>
                <a:lnTo>
                  <a:pt x="1325511" y="1840867"/>
                </a:lnTo>
                <a:lnTo>
                  <a:pt x="1328234" y="1844270"/>
                </a:lnTo>
                <a:lnTo>
                  <a:pt x="1329368" y="1846312"/>
                </a:lnTo>
                <a:lnTo>
                  <a:pt x="1330275" y="1848355"/>
                </a:lnTo>
                <a:lnTo>
                  <a:pt x="1332090" y="1852666"/>
                </a:lnTo>
                <a:lnTo>
                  <a:pt x="1333451" y="1857204"/>
                </a:lnTo>
                <a:lnTo>
                  <a:pt x="1334359" y="1862196"/>
                </a:lnTo>
                <a:lnTo>
                  <a:pt x="1336401" y="1871272"/>
                </a:lnTo>
                <a:lnTo>
                  <a:pt x="1337308" y="1875357"/>
                </a:lnTo>
                <a:lnTo>
                  <a:pt x="1338669" y="1878534"/>
                </a:lnTo>
                <a:lnTo>
                  <a:pt x="1340711" y="1882618"/>
                </a:lnTo>
                <a:lnTo>
                  <a:pt x="1343433" y="1888518"/>
                </a:lnTo>
                <a:lnTo>
                  <a:pt x="1346836" y="1896006"/>
                </a:lnTo>
                <a:lnTo>
                  <a:pt x="1348651" y="1900544"/>
                </a:lnTo>
                <a:lnTo>
                  <a:pt x="1350239" y="1905763"/>
                </a:lnTo>
                <a:lnTo>
                  <a:pt x="1352054" y="1910981"/>
                </a:lnTo>
                <a:lnTo>
                  <a:pt x="1353869" y="1917108"/>
                </a:lnTo>
                <a:lnTo>
                  <a:pt x="1355683" y="1923461"/>
                </a:lnTo>
                <a:lnTo>
                  <a:pt x="1357271" y="1930496"/>
                </a:lnTo>
                <a:lnTo>
                  <a:pt x="1358406" y="1937984"/>
                </a:lnTo>
                <a:lnTo>
                  <a:pt x="1359767" y="1945699"/>
                </a:lnTo>
                <a:lnTo>
                  <a:pt x="1360447" y="1954094"/>
                </a:lnTo>
                <a:lnTo>
                  <a:pt x="1361128" y="1962944"/>
                </a:lnTo>
                <a:lnTo>
                  <a:pt x="1362035" y="1981777"/>
                </a:lnTo>
                <a:lnTo>
                  <a:pt x="1362716" y="2000157"/>
                </a:lnTo>
                <a:lnTo>
                  <a:pt x="1362943" y="2018536"/>
                </a:lnTo>
                <a:lnTo>
                  <a:pt x="1363170" y="2035554"/>
                </a:lnTo>
                <a:lnTo>
                  <a:pt x="1362943" y="2050757"/>
                </a:lnTo>
                <a:lnTo>
                  <a:pt x="1362716" y="2063464"/>
                </a:lnTo>
                <a:lnTo>
                  <a:pt x="1362035" y="2072767"/>
                </a:lnTo>
                <a:lnTo>
                  <a:pt x="1361809" y="2076171"/>
                </a:lnTo>
                <a:lnTo>
                  <a:pt x="1361128" y="2078667"/>
                </a:lnTo>
                <a:lnTo>
                  <a:pt x="1360674" y="2080482"/>
                </a:lnTo>
                <a:lnTo>
                  <a:pt x="1360674" y="2082978"/>
                </a:lnTo>
                <a:lnTo>
                  <a:pt x="1360674" y="2088651"/>
                </a:lnTo>
                <a:lnTo>
                  <a:pt x="1361128" y="2095231"/>
                </a:lnTo>
                <a:lnTo>
                  <a:pt x="1362035" y="2102946"/>
                </a:lnTo>
                <a:lnTo>
                  <a:pt x="1363170" y="2111115"/>
                </a:lnTo>
                <a:lnTo>
                  <a:pt x="1364758" y="2119057"/>
                </a:lnTo>
                <a:lnTo>
                  <a:pt x="1367934" y="2135621"/>
                </a:lnTo>
                <a:lnTo>
                  <a:pt x="1370202" y="2147194"/>
                </a:lnTo>
                <a:lnTo>
                  <a:pt x="1374059" y="2164666"/>
                </a:lnTo>
                <a:lnTo>
                  <a:pt x="1384721" y="2209820"/>
                </a:lnTo>
                <a:lnTo>
                  <a:pt x="1395156" y="2254067"/>
                </a:lnTo>
                <a:lnTo>
                  <a:pt x="1398786" y="2270405"/>
                </a:lnTo>
                <a:lnTo>
                  <a:pt x="1400828" y="2280389"/>
                </a:lnTo>
                <a:lnTo>
                  <a:pt x="1402870" y="2294003"/>
                </a:lnTo>
                <a:lnTo>
                  <a:pt x="1404231" y="2308979"/>
                </a:lnTo>
                <a:lnTo>
                  <a:pt x="1405592" y="2323275"/>
                </a:lnTo>
                <a:lnTo>
                  <a:pt x="1405819" y="2328947"/>
                </a:lnTo>
                <a:lnTo>
                  <a:pt x="1406045" y="2333712"/>
                </a:lnTo>
                <a:lnTo>
                  <a:pt x="1406045" y="2369791"/>
                </a:lnTo>
                <a:lnTo>
                  <a:pt x="1406045" y="2380002"/>
                </a:lnTo>
                <a:lnTo>
                  <a:pt x="1406045" y="2389078"/>
                </a:lnTo>
                <a:lnTo>
                  <a:pt x="1406499" y="2396339"/>
                </a:lnTo>
                <a:lnTo>
                  <a:pt x="1406953" y="2399743"/>
                </a:lnTo>
                <a:lnTo>
                  <a:pt x="1407407" y="2402239"/>
                </a:lnTo>
                <a:lnTo>
                  <a:pt x="1407860" y="2403827"/>
                </a:lnTo>
                <a:lnTo>
                  <a:pt x="1409221" y="2406323"/>
                </a:lnTo>
                <a:lnTo>
                  <a:pt x="1412624" y="2412677"/>
                </a:lnTo>
                <a:lnTo>
                  <a:pt x="1423513" y="2430603"/>
                </a:lnTo>
                <a:lnTo>
                  <a:pt x="1429639" y="2440813"/>
                </a:lnTo>
                <a:lnTo>
                  <a:pt x="1435310" y="2450570"/>
                </a:lnTo>
                <a:lnTo>
                  <a:pt x="1440074" y="2459874"/>
                </a:lnTo>
                <a:lnTo>
                  <a:pt x="1441889" y="2463958"/>
                </a:lnTo>
                <a:lnTo>
                  <a:pt x="1443250" y="2467362"/>
                </a:lnTo>
                <a:lnTo>
                  <a:pt x="1446880" y="2475757"/>
                </a:lnTo>
                <a:lnTo>
                  <a:pt x="1451644" y="2486649"/>
                </a:lnTo>
                <a:lnTo>
                  <a:pt x="1464348" y="2512290"/>
                </a:lnTo>
                <a:lnTo>
                  <a:pt x="1476598" y="2537023"/>
                </a:lnTo>
                <a:lnTo>
                  <a:pt x="1481362" y="2546780"/>
                </a:lnTo>
                <a:lnTo>
                  <a:pt x="1484311" y="2553587"/>
                </a:lnTo>
                <a:lnTo>
                  <a:pt x="1485218" y="2555856"/>
                </a:lnTo>
                <a:lnTo>
                  <a:pt x="1485899" y="2558352"/>
                </a:lnTo>
                <a:lnTo>
                  <a:pt x="1486806" y="2563117"/>
                </a:lnTo>
                <a:lnTo>
                  <a:pt x="1487487" y="2568109"/>
                </a:lnTo>
                <a:lnTo>
                  <a:pt x="1487487" y="2572421"/>
                </a:lnTo>
                <a:lnTo>
                  <a:pt x="1487487" y="2575824"/>
                </a:lnTo>
                <a:lnTo>
                  <a:pt x="1487260" y="2578774"/>
                </a:lnTo>
                <a:lnTo>
                  <a:pt x="1486806" y="2581270"/>
                </a:lnTo>
                <a:lnTo>
                  <a:pt x="1485672" y="2582631"/>
                </a:lnTo>
                <a:lnTo>
                  <a:pt x="1483857" y="2584220"/>
                </a:lnTo>
                <a:lnTo>
                  <a:pt x="1481362" y="2586035"/>
                </a:lnTo>
                <a:lnTo>
                  <a:pt x="1477959" y="2587850"/>
                </a:lnTo>
                <a:lnTo>
                  <a:pt x="1475917" y="2588531"/>
                </a:lnTo>
                <a:lnTo>
                  <a:pt x="1473876" y="2589439"/>
                </a:lnTo>
                <a:lnTo>
                  <a:pt x="1471380" y="2590119"/>
                </a:lnTo>
                <a:lnTo>
                  <a:pt x="1468885" y="2590573"/>
                </a:lnTo>
                <a:lnTo>
                  <a:pt x="1466163" y="2590800"/>
                </a:lnTo>
                <a:lnTo>
                  <a:pt x="1462987" y="2590800"/>
                </a:lnTo>
                <a:lnTo>
                  <a:pt x="1455727" y="2590800"/>
                </a:lnTo>
                <a:lnTo>
                  <a:pt x="1447107" y="2590346"/>
                </a:lnTo>
                <a:lnTo>
                  <a:pt x="1437579" y="2589666"/>
                </a:lnTo>
                <a:lnTo>
                  <a:pt x="1427597" y="2588304"/>
                </a:lnTo>
                <a:lnTo>
                  <a:pt x="1422606" y="2587623"/>
                </a:lnTo>
                <a:lnTo>
                  <a:pt x="1417842" y="2586262"/>
                </a:lnTo>
                <a:lnTo>
                  <a:pt x="1412851" y="2585354"/>
                </a:lnTo>
                <a:lnTo>
                  <a:pt x="1408314" y="2583766"/>
                </a:lnTo>
                <a:lnTo>
                  <a:pt x="1404004" y="2582178"/>
                </a:lnTo>
                <a:lnTo>
                  <a:pt x="1399920" y="2580362"/>
                </a:lnTo>
                <a:lnTo>
                  <a:pt x="1396291" y="2578320"/>
                </a:lnTo>
                <a:lnTo>
                  <a:pt x="1392888" y="2576051"/>
                </a:lnTo>
                <a:lnTo>
                  <a:pt x="1386309" y="2570378"/>
                </a:lnTo>
                <a:lnTo>
                  <a:pt x="1378142" y="2563117"/>
                </a:lnTo>
                <a:lnTo>
                  <a:pt x="1369522" y="2555175"/>
                </a:lnTo>
                <a:lnTo>
                  <a:pt x="1361128" y="2546553"/>
                </a:lnTo>
                <a:lnTo>
                  <a:pt x="1353188" y="2538157"/>
                </a:lnTo>
                <a:lnTo>
                  <a:pt x="1345929" y="2530442"/>
                </a:lnTo>
                <a:lnTo>
                  <a:pt x="1340711" y="2523862"/>
                </a:lnTo>
                <a:lnTo>
                  <a:pt x="1338669" y="2521366"/>
                </a:lnTo>
                <a:lnTo>
                  <a:pt x="1337308" y="2519324"/>
                </a:lnTo>
                <a:lnTo>
                  <a:pt x="1336401" y="2517282"/>
                </a:lnTo>
                <a:lnTo>
                  <a:pt x="1335720" y="2514786"/>
                </a:lnTo>
                <a:lnTo>
                  <a:pt x="1334813" y="2511836"/>
                </a:lnTo>
                <a:lnTo>
                  <a:pt x="1334359" y="2508659"/>
                </a:lnTo>
                <a:lnTo>
                  <a:pt x="1333451" y="2501398"/>
                </a:lnTo>
                <a:lnTo>
                  <a:pt x="1332317" y="2493683"/>
                </a:lnTo>
                <a:lnTo>
                  <a:pt x="1331183" y="2479161"/>
                </a:lnTo>
                <a:lnTo>
                  <a:pt x="1330275" y="2473261"/>
                </a:lnTo>
                <a:lnTo>
                  <a:pt x="1330049" y="2470992"/>
                </a:lnTo>
                <a:lnTo>
                  <a:pt x="1329595" y="2469177"/>
                </a:lnTo>
                <a:lnTo>
                  <a:pt x="1328914" y="2467589"/>
                </a:lnTo>
                <a:lnTo>
                  <a:pt x="1328234" y="2466227"/>
                </a:lnTo>
                <a:lnTo>
                  <a:pt x="1327326" y="2464866"/>
                </a:lnTo>
                <a:lnTo>
                  <a:pt x="1326419" y="2463958"/>
                </a:lnTo>
                <a:lnTo>
                  <a:pt x="1324150" y="2462143"/>
                </a:lnTo>
                <a:lnTo>
                  <a:pt x="1321655" y="2460781"/>
                </a:lnTo>
                <a:lnTo>
                  <a:pt x="1319159" y="2460101"/>
                </a:lnTo>
                <a:lnTo>
                  <a:pt x="1316664" y="2459193"/>
                </a:lnTo>
                <a:lnTo>
                  <a:pt x="1314395" y="2458966"/>
                </a:lnTo>
                <a:lnTo>
                  <a:pt x="1312127" y="2458966"/>
                </a:lnTo>
                <a:lnTo>
                  <a:pt x="1310766" y="2458512"/>
                </a:lnTo>
                <a:lnTo>
                  <a:pt x="1308951" y="2457605"/>
                </a:lnTo>
                <a:lnTo>
                  <a:pt x="1306456" y="2456016"/>
                </a:lnTo>
                <a:lnTo>
                  <a:pt x="1303733" y="2453974"/>
                </a:lnTo>
                <a:lnTo>
                  <a:pt x="1297381" y="2448755"/>
                </a:lnTo>
                <a:lnTo>
                  <a:pt x="1290349" y="2442856"/>
                </a:lnTo>
                <a:lnTo>
                  <a:pt x="1278098" y="2431510"/>
                </a:lnTo>
                <a:lnTo>
                  <a:pt x="1272654" y="2426291"/>
                </a:lnTo>
                <a:lnTo>
                  <a:pt x="1272654" y="2411996"/>
                </a:lnTo>
                <a:lnTo>
                  <a:pt x="1263353" y="2405643"/>
                </a:lnTo>
                <a:lnTo>
                  <a:pt x="1262899" y="2397474"/>
                </a:lnTo>
                <a:lnTo>
                  <a:pt x="1261992" y="2378867"/>
                </a:lnTo>
                <a:lnTo>
                  <a:pt x="1261084" y="2368656"/>
                </a:lnTo>
                <a:lnTo>
                  <a:pt x="1260177" y="2358672"/>
                </a:lnTo>
                <a:lnTo>
                  <a:pt x="1259043" y="2350504"/>
                </a:lnTo>
                <a:lnTo>
                  <a:pt x="1258589" y="2347554"/>
                </a:lnTo>
                <a:lnTo>
                  <a:pt x="1258135" y="2345285"/>
                </a:lnTo>
                <a:lnTo>
                  <a:pt x="1254959" y="2333032"/>
                </a:lnTo>
                <a:lnTo>
                  <a:pt x="1248380" y="2306937"/>
                </a:lnTo>
                <a:lnTo>
                  <a:pt x="1230005" y="2230242"/>
                </a:lnTo>
                <a:lnTo>
                  <a:pt x="1220023" y="2188264"/>
                </a:lnTo>
                <a:lnTo>
                  <a:pt x="1211403" y="2149690"/>
                </a:lnTo>
                <a:lnTo>
                  <a:pt x="1204597" y="2119284"/>
                </a:lnTo>
                <a:lnTo>
                  <a:pt x="1202328" y="2108619"/>
                </a:lnTo>
                <a:lnTo>
                  <a:pt x="1201194" y="2101358"/>
                </a:lnTo>
                <a:lnTo>
                  <a:pt x="1194162" y="2055749"/>
                </a:lnTo>
                <a:lnTo>
                  <a:pt x="1182365" y="1979735"/>
                </a:lnTo>
                <a:lnTo>
                  <a:pt x="1169661" y="1901905"/>
                </a:lnTo>
                <a:lnTo>
                  <a:pt x="1161267" y="1850851"/>
                </a:lnTo>
                <a:lnTo>
                  <a:pt x="1151739" y="1797300"/>
                </a:lnTo>
                <a:lnTo>
                  <a:pt x="1136540" y="1713798"/>
                </a:lnTo>
                <a:lnTo>
                  <a:pt x="1121567" y="1633018"/>
                </a:lnTo>
                <a:lnTo>
                  <a:pt x="1115896" y="1603747"/>
                </a:lnTo>
                <a:lnTo>
                  <a:pt x="1112720" y="1587410"/>
                </a:lnTo>
                <a:lnTo>
                  <a:pt x="1105007" y="1551785"/>
                </a:lnTo>
                <a:lnTo>
                  <a:pt x="1093210" y="1494377"/>
                </a:lnTo>
                <a:lnTo>
                  <a:pt x="1081868" y="1438104"/>
                </a:lnTo>
                <a:lnTo>
                  <a:pt x="1077784" y="1417228"/>
                </a:lnTo>
                <a:lnTo>
                  <a:pt x="1075743" y="1405429"/>
                </a:lnTo>
                <a:lnTo>
                  <a:pt x="1074155" y="1398168"/>
                </a:lnTo>
                <a:lnTo>
                  <a:pt x="1072340" y="1390453"/>
                </a:lnTo>
                <a:lnTo>
                  <a:pt x="1068256" y="1375250"/>
                </a:lnTo>
                <a:lnTo>
                  <a:pt x="1065080" y="1362997"/>
                </a:lnTo>
                <a:lnTo>
                  <a:pt x="1063492" y="1358232"/>
                </a:lnTo>
                <a:lnTo>
                  <a:pt x="1063946" y="1388184"/>
                </a:lnTo>
                <a:lnTo>
                  <a:pt x="1064853" y="1426531"/>
                </a:lnTo>
                <a:lnTo>
                  <a:pt x="1064627" y="1433565"/>
                </a:lnTo>
                <a:lnTo>
                  <a:pt x="1063492" y="1444457"/>
                </a:lnTo>
                <a:lnTo>
                  <a:pt x="1060997" y="1475090"/>
                </a:lnTo>
                <a:lnTo>
                  <a:pt x="1059409" y="1492108"/>
                </a:lnTo>
                <a:lnTo>
                  <a:pt x="1058275" y="1508445"/>
                </a:lnTo>
                <a:lnTo>
                  <a:pt x="1057140" y="1523421"/>
                </a:lnTo>
                <a:lnTo>
                  <a:pt x="1056913" y="1535674"/>
                </a:lnTo>
                <a:lnTo>
                  <a:pt x="1057367" y="1568803"/>
                </a:lnTo>
                <a:lnTo>
                  <a:pt x="1058048" y="1616454"/>
                </a:lnTo>
                <a:lnTo>
                  <a:pt x="1058275" y="1640960"/>
                </a:lnTo>
                <a:lnTo>
                  <a:pt x="1058048" y="1662743"/>
                </a:lnTo>
                <a:lnTo>
                  <a:pt x="1057594" y="1680442"/>
                </a:lnTo>
                <a:lnTo>
                  <a:pt x="1057367" y="1687023"/>
                </a:lnTo>
                <a:lnTo>
                  <a:pt x="1056913" y="1691561"/>
                </a:lnTo>
                <a:lnTo>
                  <a:pt x="1056006" y="1699049"/>
                </a:lnTo>
                <a:lnTo>
                  <a:pt x="1054418" y="1706990"/>
                </a:lnTo>
                <a:lnTo>
                  <a:pt x="1053057" y="1715159"/>
                </a:lnTo>
                <a:lnTo>
                  <a:pt x="1051923" y="1724009"/>
                </a:lnTo>
                <a:lnTo>
                  <a:pt x="1050788" y="1733539"/>
                </a:lnTo>
                <a:lnTo>
                  <a:pt x="1050561" y="1738304"/>
                </a:lnTo>
                <a:lnTo>
                  <a:pt x="1050561" y="1743750"/>
                </a:lnTo>
                <a:lnTo>
                  <a:pt x="1050561" y="1748969"/>
                </a:lnTo>
                <a:lnTo>
                  <a:pt x="1050561" y="1754641"/>
                </a:lnTo>
                <a:lnTo>
                  <a:pt x="1051015" y="1760541"/>
                </a:lnTo>
                <a:lnTo>
                  <a:pt x="1051696" y="1766441"/>
                </a:lnTo>
                <a:lnTo>
                  <a:pt x="1052603" y="1772794"/>
                </a:lnTo>
                <a:lnTo>
                  <a:pt x="1053964" y="1780055"/>
                </a:lnTo>
                <a:lnTo>
                  <a:pt x="1057594" y="1796166"/>
                </a:lnTo>
                <a:lnTo>
                  <a:pt x="1061677" y="1813638"/>
                </a:lnTo>
                <a:lnTo>
                  <a:pt x="1065988" y="1832017"/>
                </a:lnTo>
                <a:lnTo>
                  <a:pt x="1068029" y="1841094"/>
                </a:lnTo>
                <a:lnTo>
                  <a:pt x="1069844" y="1850170"/>
                </a:lnTo>
                <a:lnTo>
                  <a:pt x="1071432" y="1859019"/>
                </a:lnTo>
                <a:lnTo>
                  <a:pt x="1072567" y="1867415"/>
                </a:lnTo>
                <a:lnTo>
                  <a:pt x="1073474" y="1875584"/>
                </a:lnTo>
                <a:lnTo>
                  <a:pt x="1073928" y="1883072"/>
                </a:lnTo>
                <a:lnTo>
                  <a:pt x="1073701" y="1886702"/>
                </a:lnTo>
                <a:lnTo>
                  <a:pt x="1073701" y="1890333"/>
                </a:lnTo>
                <a:lnTo>
                  <a:pt x="1073247" y="1893283"/>
                </a:lnTo>
                <a:lnTo>
                  <a:pt x="1072567" y="1896232"/>
                </a:lnTo>
                <a:lnTo>
                  <a:pt x="1072113" y="1899636"/>
                </a:lnTo>
                <a:lnTo>
                  <a:pt x="1071659" y="1903267"/>
                </a:lnTo>
                <a:lnTo>
                  <a:pt x="1070979" y="1912343"/>
                </a:lnTo>
                <a:lnTo>
                  <a:pt x="1070298" y="1922781"/>
                </a:lnTo>
                <a:lnTo>
                  <a:pt x="1070071" y="1934807"/>
                </a:lnTo>
                <a:lnTo>
                  <a:pt x="1070071" y="1947968"/>
                </a:lnTo>
                <a:lnTo>
                  <a:pt x="1070298" y="1962036"/>
                </a:lnTo>
                <a:lnTo>
                  <a:pt x="1071205" y="1990853"/>
                </a:lnTo>
                <a:lnTo>
                  <a:pt x="1072113" y="2019217"/>
                </a:lnTo>
                <a:lnTo>
                  <a:pt x="1073247" y="2044858"/>
                </a:lnTo>
                <a:lnTo>
                  <a:pt x="1073928" y="2064826"/>
                </a:lnTo>
                <a:lnTo>
                  <a:pt x="1074381" y="2076852"/>
                </a:lnTo>
                <a:lnTo>
                  <a:pt x="1074381" y="2095231"/>
                </a:lnTo>
                <a:lnTo>
                  <a:pt x="1075062" y="2118376"/>
                </a:lnTo>
                <a:lnTo>
                  <a:pt x="1076423" y="2142655"/>
                </a:lnTo>
                <a:lnTo>
                  <a:pt x="1077104" y="2154001"/>
                </a:lnTo>
                <a:lnTo>
                  <a:pt x="1078238" y="2164439"/>
                </a:lnTo>
                <a:lnTo>
                  <a:pt x="1078919" y="2174423"/>
                </a:lnTo>
                <a:lnTo>
                  <a:pt x="1079372" y="2183726"/>
                </a:lnTo>
                <a:lnTo>
                  <a:pt x="1080053" y="2200971"/>
                </a:lnTo>
                <a:lnTo>
                  <a:pt x="1080280" y="2215266"/>
                </a:lnTo>
                <a:lnTo>
                  <a:pt x="1080507" y="2220485"/>
                </a:lnTo>
                <a:lnTo>
                  <a:pt x="1080733" y="2224796"/>
                </a:lnTo>
                <a:lnTo>
                  <a:pt x="1081187" y="2228654"/>
                </a:lnTo>
                <a:lnTo>
                  <a:pt x="1081414" y="2232284"/>
                </a:lnTo>
                <a:lnTo>
                  <a:pt x="1081187" y="2238411"/>
                </a:lnTo>
                <a:lnTo>
                  <a:pt x="1080960" y="2242722"/>
                </a:lnTo>
                <a:lnTo>
                  <a:pt x="1080733" y="2244537"/>
                </a:lnTo>
                <a:lnTo>
                  <a:pt x="1080280" y="2246353"/>
                </a:lnTo>
                <a:lnTo>
                  <a:pt x="1078919" y="2250664"/>
                </a:lnTo>
                <a:lnTo>
                  <a:pt x="1078238" y="2253387"/>
                </a:lnTo>
                <a:lnTo>
                  <a:pt x="1077557" y="2256790"/>
                </a:lnTo>
                <a:lnTo>
                  <a:pt x="1077104" y="2260421"/>
                </a:lnTo>
                <a:lnTo>
                  <a:pt x="1076877" y="2263825"/>
                </a:lnTo>
                <a:lnTo>
                  <a:pt x="1076650" y="2265640"/>
                </a:lnTo>
                <a:lnTo>
                  <a:pt x="1075969" y="2267455"/>
                </a:lnTo>
                <a:lnTo>
                  <a:pt x="1074608" y="2269270"/>
                </a:lnTo>
                <a:lnTo>
                  <a:pt x="1073474" y="2270632"/>
                </a:lnTo>
                <a:lnTo>
                  <a:pt x="1071659" y="2272220"/>
                </a:lnTo>
                <a:lnTo>
                  <a:pt x="1069617" y="2273582"/>
                </a:lnTo>
                <a:lnTo>
                  <a:pt x="1065080" y="2276305"/>
                </a:lnTo>
                <a:lnTo>
                  <a:pt x="1060316" y="2278574"/>
                </a:lnTo>
                <a:lnTo>
                  <a:pt x="1055552" y="2280616"/>
                </a:lnTo>
                <a:lnTo>
                  <a:pt x="1051923" y="2282431"/>
                </a:lnTo>
                <a:lnTo>
                  <a:pt x="1048973" y="2283566"/>
                </a:lnTo>
                <a:lnTo>
                  <a:pt x="1048066" y="2284246"/>
                </a:lnTo>
                <a:lnTo>
                  <a:pt x="1046705" y="2284700"/>
                </a:lnTo>
                <a:lnTo>
                  <a:pt x="1044209" y="2284927"/>
                </a:lnTo>
                <a:lnTo>
                  <a:pt x="1041487" y="2285154"/>
                </a:lnTo>
                <a:lnTo>
                  <a:pt x="1038084" y="2284927"/>
                </a:lnTo>
                <a:lnTo>
                  <a:pt x="1032186" y="2284246"/>
                </a:lnTo>
                <a:lnTo>
                  <a:pt x="1029010" y="2283793"/>
                </a:lnTo>
                <a:lnTo>
                  <a:pt x="1026515" y="2283566"/>
                </a:lnTo>
                <a:lnTo>
                  <a:pt x="1025153" y="2283566"/>
                </a:lnTo>
                <a:lnTo>
                  <a:pt x="1023792" y="2283793"/>
                </a:lnTo>
                <a:lnTo>
                  <a:pt x="1020616" y="2284927"/>
                </a:lnTo>
                <a:lnTo>
                  <a:pt x="1017440" y="2286515"/>
                </a:lnTo>
                <a:lnTo>
                  <a:pt x="1014038" y="2288331"/>
                </a:lnTo>
                <a:lnTo>
                  <a:pt x="1011088" y="2290827"/>
                </a:lnTo>
                <a:lnTo>
                  <a:pt x="1008820" y="2293323"/>
                </a:lnTo>
                <a:lnTo>
                  <a:pt x="1007686" y="2294230"/>
                </a:lnTo>
                <a:lnTo>
                  <a:pt x="1007232" y="2295592"/>
                </a:lnTo>
                <a:lnTo>
                  <a:pt x="1006778" y="2296726"/>
                </a:lnTo>
                <a:lnTo>
                  <a:pt x="1006551" y="2298088"/>
                </a:lnTo>
                <a:lnTo>
                  <a:pt x="1006551" y="2300811"/>
                </a:lnTo>
                <a:lnTo>
                  <a:pt x="1005644" y="2304441"/>
                </a:lnTo>
                <a:lnTo>
                  <a:pt x="1004736" y="2308753"/>
                </a:lnTo>
                <a:lnTo>
                  <a:pt x="1003148" y="2313064"/>
                </a:lnTo>
                <a:lnTo>
                  <a:pt x="1001107" y="2317375"/>
                </a:lnTo>
                <a:lnTo>
                  <a:pt x="999972" y="2319644"/>
                </a:lnTo>
                <a:lnTo>
                  <a:pt x="998384" y="2321686"/>
                </a:lnTo>
                <a:lnTo>
                  <a:pt x="996796" y="2323728"/>
                </a:lnTo>
                <a:lnTo>
                  <a:pt x="995208" y="2325771"/>
                </a:lnTo>
                <a:lnTo>
                  <a:pt x="993167" y="2327586"/>
                </a:lnTo>
                <a:lnTo>
                  <a:pt x="990898" y="2328947"/>
                </a:lnTo>
                <a:lnTo>
                  <a:pt x="987949" y="2330763"/>
                </a:lnTo>
                <a:lnTo>
                  <a:pt x="983866" y="2332351"/>
                </a:lnTo>
                <a:lnTo>
                  <a:pt x="979102" y="2334393"/>
                </a:lnTo>
                <a:lnTo>
                  <a:pt x="973657" y="2336208"/>
                </a:lnTo>
                <a:lnTo>
                  <a:pt x="960726" y="2340066"/>
                </a:lnTo>
                <a:lnTo>
                  <a:pt x="946434" y="2343923"/>
                </a:lnTo>
                <a:lnTo>
                  <a:pt x="932369" y="2347781"/>
                </a:lnTo>
                <a:lnTo>
                  <a:pt x="919438" y="2350731"/>
                </a:lnTo>
                <a:lnTo>
                  <a:pt x="902197" y="2355042"/>
                </a:lnTo>
                <a:lnTo>
                  <a:pt x="899475" y="2355723"/>
                </a:lnTo>
                <a:lnTo>
                  <a:pt x="896753" y="2355723"/>
                </a:lnTo>
                <a:lnTo>
                  <a:pt x="893804" y="2354815"/>
                </a:lnTo>
                <a:lnTo>
                  <a:pt x="890401" y="2354134"/>
                </a:lnTo>
                <a:lnTo>
                  <a:pt x="887225" y="2352546"/>
                </a:lnTo>
                <a:lnTo>
                  <a:pt x="883822" y="2350731"/>
                </a:lnTo>
                <a:lnTo>
                  <a:pt x="880646" y="2348462"/>
                </a:lnTo>
                <a:lnTo>
                  <a:pt x="877697" y="2345739"/>
                </a:lnTo>
                <a:lnTo>
                  <a:pt x="874975" y="2342789"/>
                </a:lnTo>
                <a:lnTo>
                  <a:pt x="872706" y="2339385"/>
                </a:lnTo>
                <a:lnTo>
                  <a:pt x="871799" y="2337343"/>
                </a:lnTo>
                <a:lnTo>
                  <a:pt x="870891" y="2335301"/>
                </a:lnTo>
                <a:lnTo>
                  <a:pt x="870437" y="2333259"/>
                </a:lnTo>
                <a:lnTo>
                  <a:pt x="869984" y="2331216"/>
                </a:lnTo>
                <a:lnTo>
                  <a:pt x="869530" y="2328947"/>
                </a:lnTo>
                <a:lnTo>
                  <a:pt x="869530" y="2326678"/>
                </a:lnTo>
                <a:lnTo>
                  <a:pt x="869530" y="2324182"/>
                </a:lnTo>
                <a:lnTo>
                  <a:pt x="869757" y="2321913"/>
                </a:lnTo>
                <a:lnTo>
                  <a:pt x="870211" y="2319190"/>
                </a:lnTo>
                <a:lnTo>
                  <a:pt x="870891" y="2316467"/>
                </a:lnTo>
                <a:lnTo>
                  <a:pt x="872025" y="2313745"/>
                </a:lnTo>
                <a:lnTo>
                  <a:pt x="872933" y="2311022"/>
                </a:lnTo>
                <a:lnTo>
                  <a:pt x="876109" y="2305122"/>
                </a:lnTo>
                <a:lnTo>
                  <a:pt x="879512" y="2299449"/>
                </a:lnTo>
                <a:lnTo>
                  <a:pt x="883368" y="2293550"/>
                </a:lnTo>
                <a:lnTo>
                  <a:pt x="887678" y="2287423"/>
                </a:lnTo>
                <a:lnTo>
                  <a:pt x="891989" y="2281523"/>
                </a:lnTo>
                <a:lnTo>
                  <a:pt x="896526" y="2276078"/>
                </a:lnTo>
                <a:lnTo>
                  <a:pt x="906281" y="2264959"/>
                </a:lnTo>
                <a:lnTo>
                  <a:pt x="915355" y="2254975"/>
                </a:lnTo>
                <a:lnTo>
                  <a:pt x="923749" y="2246353"/>
                </a:lnTo>
                <a:lnTo>
                  <a:pt x="935318" y="2234553"/>
                </a:lnTo>
                <a:lnTo>
                  <a:pt x="936906" y="2232965"/>
                </a:lnTo>
                <a:lnTo>
                  <a:pt x="938267" y="2231604"/>
                </a:lnTo>
                <a:lnTo>
                  <a:pt x="940990" y="2229788"/>
                </a:lnTo>
                <a:lnTo>
                  <a:pt x="943258" y="2228654"/>
                </a:lnTo>
                <a:lnTo>
                  <a:pt x="944619" y="2227292"/>
                </a:lnTo>
                <a:lnTo>
                  <a:pt x="945527" y="2226838"/>
                </a:lnTo>
                <a:lnTo>
                  <a:pt x="945981" y="2226158"/>
                </a:lnTo>
                <a:lnTo>
                  <a:pt x="946434" y="2225023"/>
                </a:lnTo>
                <a:lnTo>
                  <a:pt x="946888" y="2223889"/>
                </a:lnTo>
                <a:lnTo>
                  <a:pt x="947795" y="2220485"/>
                </a:lnTo>
                <a:lnTo>
                  <a:pt x="948249" y="2215266"/>
                </a:lnTo>
                <a:lnTo>
                  <a:pt x="949610" y="2199382"/>
                </a:lnTo>
                <a:lnTo>
                  <a:pt x="950518" y="2179868"/>
                </a:lnTo>
                <a:lnTo>
                  <a:pt x="950971" y="2170338"/>
                </a:lnTo>
                <a:lnTo>
                  <a:pt x="951198" y="2161489"/>
                </a:lnTo>
                <a:lnTo>
                  <a:pt x="951198" y="2153774"/>
                </a:lnTo>
                <a:lnTo>
                  <a:pt x="950971" y="2148555"/>
                </a:lnTo>
                <a:lnTo>
                  <a:pt x="950745" y="2146286"/>
                </a:lnTo>
                <a:lnTo>
                  <a:pt x="950745" y="2144017"/>
                </a:lnTo>
                <a:lnTo>
                  <a:pt x="951425" y="2138571"/>
                </a:lnTo>
                <a:lnTo>
                  <a:pt x="952559" y="2132898"/>
                </a:lnTo>
                <a:lnTo>
                  <a:pt x="953921" y="2127226"/>
                </a:lnTo>
                <a:lnTo>
                  <a:pt x="956643" y="2116788"/>
                </a:lnTo>
                <a:lnTo>
                  <a:pt x="957323" y="2112476"/>
                </a:lnTo>
                <a:lnTo>
                  <a:pt x="957777" y="2109527"/>
                </a:lnTo>
                <a:lnTo>
                  <a:pt x="957550" y="2104308"/>
                </a:lnTo>
                <a:lnTo>
                  <a:pt x="957097" y="2095005"/>
                </a:lnTo>
                <a:lnTo>
                  <a:pt x="956189" y="2082071"/>
                </a:lnTo>
                <a:lnTo>
                  <a:pt x="954828" y="2066868"/>
                </a:lnTo>
                <a:lnTo>
                  <a:pt x="953013" y="2050530"/>
                </a:lnTo>
                <a:lnTo>
                  <a:pt x="950971" y="2033739"/>
                </a:lnTo>
                <a:lnTo>
                  <a:pt x="948476" y="2017629"/>
                </a:lnTo>
                <a:lnTo>
                  <a:pt x="947115" y="2010368"/>
                </a:lnTo>
                <a:lnTo>
                  <a:pt x="945754" y="2003787"/>
                </a:lnTo>
                <a:lnTo>
                  <a:pt x="941897" y="1984954"/>
                </a:lnTo>
                <a:lnTo>
                  <a:pt x="936679" y="1957498"/>
                </a:lnTo>
                <a:lnTo>
                  <a:pt x="930554" y="1923688"/>
                </a:lnTo>
                <a:lnTo>
                  <a:pt x="924429" y="1887837"/>
                </a:lnTo>
                <a:lnTo>
                  <a:pt x="918531" y="1853120"/>
                </a:lnTo>
                <a:lnTo>
                  <a:pt x="913994" y="1822941"/>
                </a:lnTo>
                <a:lnTo>
                  <a:pt x="911045" y="1800931"/>
                </a:lnTo>
                <a:lnTo>
                  <a:pt x="910137" y="1794123"/>
                </a:lnTo>
                <a:lnTo>
                  <a:pt x="909910" y="1790720"/>
                </a:lnTo>
                <a:lnTo>
                  <a:pt x="910591" y="1786635"/>
                </a:lnTo>
                <a:lnTo>
                  <a:pt x="911045" y="1781643"/>
                </a:lnTo>
                <a:lnTo>
                  <a:pt x="911725" y="1771433"/>
                </a:lnTo>
                <a:lnTo>
                  <a:pt x="912179" y="1765987"/>
                </a:lnTo>
                <a:lnTo>
                  <a:pt x="913086" y="1760995"/>
                </a:lnTo>
                <a:lnTo>
                  <a:pt x="913994" y="1756684"/>
                </a:lnTo>
                <a:lnTo>
                  <a:pt x="914448" y="1754868"/>
                </a:lnTo>
                <a:lnTo>
                  <a:pt x="915355" y="1753053"/>
                </a:lnTo>
                <a:lnTo>
                  <a:pt x="916036" y="1751238"/>
                </a:lnTo>
                <a:lnTo>
                  <a:pt x="916489" y="1749196"/>
                </a:lnTo>
                <a:lnTo>
                  <a:pt x="917170" y="1746473"/>
                </a:lnTo>
                <a:lnTo>
                  <a:pt x="917397" y="1743750"/>
                </a:lnTo>
                <a:lnTo>
                  <a:pt x="917850" y="1737169"/>
                </a:lnTo>
                <a:lnTo>
                  <a:pt x="917850" y="1729681"/>
                </a:lnTo>
                <a:lnTo>
                  <a:pt x="917850" y="1722420"/>
                </a:lnTo>
                <a:lnTo>
                  <a:pt x="917624" y="1715159"/>
                </a:lnTo>
                <a:lnTo>
                  <a:pt x="916489" y="1702906"/>
                </a:lnTo>
                <a:lnTo>
                  <a:pt x="898341" y="1544297"/>
                </a:lnTo>
                <a:lnTo>
                  <a:pt x="886317" y="1439238"/>
                </a:lnTo>
                <a:lnTo>
                  <a:pt x="882461" y="1403613"/>
                </a:lnTo>
                <a:lnTo>
                  <a:pt x="881327" y="1392722"/>
                </a:lnTo>
                <a:lnTo>
                  <a:pt x="880873" y="1387503"/>
                </a:lnTo>
                <a:lnTo>
                  <a:pt x="881100" y="1381603"/>
                </a:lnTo>
                <a:lnTo>
                  <a:pt x="881100" y="1379561"/>
                </a:lnTo>
                <a:lnTo>
                  <a:pt x="880873" y="1377973"/>
                </a:lnTo>
                <a:lnTo>
                  <a:pt x="880646" y="1376384"/>
                </a:lnTo>
                <a:lnTo>
                  <a:pt x="879739" y="1374796"/>
                </a:lnTo>
                <a:lnTo>
                  <a:pt x="878604" y="1373208"/>
                </a:lnTo>
                <a:lnTo>
                  <a:pt x="877016" y="1371166"/>
                </a:lnTo>
                <a:lnTo>
                  <a:pt x="875201" y="1369123"/>
                </a:lnTo>
                <a:lnTo>
                  <a:pt x="873840" y="1367308"/>
                </a:lnTo>
                <a:lnTo>
                  <a:pt x="870891" y="1364812"/>
                </a:lnTo>
                <a:lnTo>
                  <a:pt x="869530" y="1362997"/>
                </a:lnTo>
                <a:lnTo>
                  <a:pt x="867715" y="1360728"/>
                </a:lnTo>
                <a:lnTo>
                  <a:pt x="865447" y="1357551"/>
                </a:lnTo>
                <a:lnTo>
                  <a:pt x="862497" y="1353467"/>
                </a:lnTo>
                <a:lnTo>
                  <a:pt x="859548" y="1348702"/>
                </a:lnTo>
                <a:lnTo>
                  <a:pt x="856826" y="1345525"/>
                </a:lnTo>
                <a:lnTo>
                  <a:pt x="855238" y="1344163"/>
                </a:lnTo>
                <a:lnTo>
                  <a:pt x="853877" y="1343256"/>
                </a:lnTo>
                <a:lnTo>
                  <a:pt x="852743" y="1342802"/>
                </a:lnTo>
                <a:lnTo>
                  <a:pt x="851608" y="1342121"/>
                </a:lnTo>
                <a:lnTo>
                  <a:pt x="850701" y="1342348"/>
                </a:lnTo>
                <a:lnTo>
                  <a:pt x="850020" y="1342802"/>
                </a:lnTo>
                <a:lnTo>
                  <a:pt x="849113" y="1343483"/>
                </a:lnTo>
                <a:lnTo>
                  <a:pt x="848432" y="1344844"/>
                </a:lnTo>
                <a:lnTo>
                  <a:pt x="848205" y="1346206"/>
                </a:lnTo>
                <a:lnTo>
                  <a:pt x="847979" y="1348248"/>
                </a:lnTo>
                <a:lnTo>
                  <a:pt x="847752" y="1350517"/>
                </a:lnTo>
                <a:lnTo>
                  <a:pt x="847979" y="1353467"/>
                </a:lnTo>
                <a:lnTo>
                  <a:pt x="848205" y="1359593"/>
                </a:lnTo>
                <a:lnTo>
                  <a:pt x="848205" y="1366174"/>
                </a:lnTo>
                <a:lnTo>
                  <a:pt x="848205" y="1372981"/>
                </a:lnTo>
                <a:lnTo>
                  <a:pt x="847752" y="1378880"/>
                </a:lnTo>
                <a:lnTo>
                  <a:pt x="846844" y="1388637"/>
                </a:lnTo>
                <a:lnTo>
                  <a:pt x="846617" y="1392495"/>
                </a:lnTo>
                <a:lnTo>
                  <a:pt x="843668" y="1392495"/>
                </a:lnTo>
                <a:lnTo>
                  <a:pt x="840492" y="1391814"/>
                </a:lnTo>
                <a:lnTo>
                  <a:pt x="837089" y="1390907"/>
                </a:lnTo>
                <a:lnTo>
                  <a:pt x="835275" y="1389999"/>
                </a:lnTo>
                <a:lnTo>
                  <a:pt x="833460" y="1389318"/>
                </a:lnTo>
                <a:lnTo>
                  <a:pt x="831872" y="1388184"/>
                </a:lnTo>
                <a:lnTo>
                  <a:pt x="830057" y="1386595"/>
                </a:lnTo>
                <a:lnTo>
                  <a:pt x="828923" y="1384780"/>
                </a:lnTo>
                <a:lnTo>
                  <a:pt x="827788" y="1382738"/>
                </a:lnTo>
                <a:lnTo>
                  <a:pt x="827108" y="1380242"/>
                </a:lnTo>
                <a:lnTo>
                  <a:pt x="826654" y="1377519"/>
                </a:lnTo>
                <a:lnTo>
                  <a:pt x="826427" y="1374569"/>
                </a:lnTo>
                <a:lnTo>
                  <a:pt x="825747" y="1372527"/>
                </a:lnTo>
                <a:lnTo>
                  <a:pt x="825066" y="1370939"/>
                </a:lnTo>
                <a:lnTo>
                  <a:pt x="824386" y="1369350"/>
                </a:lnTo>
                <a:lnTo>
                  <a:pt x="823251" y="1368670"/>
                </a:lnTo>
                <a:lnTo>
                  <a:pt x="822344" y="1367762"/>
                </a:lnTo>
                <a:lnTo>
                  <a:pt x="821210" y="1367535"/>
                </a:lnTo>
                <a:lnTo>
                  <a:pt x="820302" y="1367308"/>
                </a:lnTo>
                <a:lnTo>
                  <a:pt x="819168" y="1367535"/>
                </a:lnTo>
                <a:lnTo>
                  <a:pt x="818260" y="1367762"/>
                </a:lnTo>
                <a:lnTo>
                  <a:pt x="816446" y="1368216"/>
                </a:lnTo>
                <a:lnTo>
                  <a:pt x="814858" y="1369350"/>
                </a:lnTo>
                <a:lnTo>
                  <a:pt x="812589" y="1367989"/>
                </a:lnTo>
                <a:lnTo>
                  <a:pt x="810547" y="1366627"/>
                </a:lnTo>
                <a:lnTo>
                  <a:pt x="808279" y="1364585"/>
                </a:lnTo>
                <a:lnTo>
                  <a:pt x="805783" y="1362543"/>
                </a:lnTo>
                <a:lnTo>
                  <a:pt x="803742" y="1360047"/>
                </a:lnTo>
                <a:lnTo>
                  <a:pt x="803061" y="1358686"/>
                </a:lnTo>
                <a:lnTo>
                  <a:pt x="802380" y="1357324"/>
                </a:lnTo>
                <a:lnTo>
                  <a:pt x="801700" y="1356190"/>
                </a:lnTo>
                <a:lnTo>
                  <a:pt x="801700" y="1354828"/>
                </a:lnTo>
                <a:lnTo>
                  <a:pt x="801473" y="1353920"/>
                </a:lnTo>
                <a:lnTo>
                  <a:pt x="801019" y="1352786"/>
                </a:lnTo>
                <a:lnTo>
                  <a:pt x="800339" y="1352332"/>
                </a:lnTo>
                <a:lnTo>
                  <a:pt x="799431" y="1351878"/>
                </a:lnTo>
                <a:lnTo>
                  <a:pt x="798297" y="1351424"/>
                </a:lnTo>
                <a:lnTo>
                  <a:pt x="796936" y="1350971"/>
                </a:lnTo>
                <a:lnTo>
                  <a:pt x="794440" y="1350744"/>
                </a:lnTo>
                <a:lnTo>
                  <a:pt x="791718" y="1350971"/>
                </a:lnTo>
                <a:lnTo>
                  <a:pt x="789450" y="1351424"/>
                </a:lnTo>
                <a:lnTo>
                  <a:pt x="787181" y="1351878"/>
                </a:lnTo>
                <a:lnTo>
                  <a:pt x="784459" y="1347794"/>
                </a:lnTo>
                <a:lnTo>
                  <a:pt x="782190" y="1345071"/>
                </a:lnTo>
                <a:lnTo>
                  <a:pt x="779922" y="1342802"/>
                </a:lnTo>
                <a:lnTo>
                  <a:pt x="777653" y="1341214"/>
                </a:lnTo>
                <a:lnTo>
                  <a:pt x="775385" y="1339852"/>
                </a:lnTo>
                <a:lnTo>
                  <a:pt x="773570" y="1338944"/>
                </a:lnTo>
                <a:lnTo>
                  <a:pt x="771528" y="1337810"/>
                </a:lnTo>
                <a:lnTo>
                  <a:pt x="770167" y="1336902"/>
                </a:lnTo>
                <a:lnTo>
                  <a:pt x="769033" y="1335768"/>
                </a:lnTo>
                <a:lnTo>
                  <a:pt x="768352" y="1334406"/>
                </a:lnTo>
                <a:lnTo>
                  <a:pt x="767671" y="1332364"/>
                </a:lnTo>
                <a:lnTo>
                  <a:pt x="766991" y="1329868"/>
                </a:lnTo>
                <a:lnTo>
                  <a:pt x="765857" y="1323515"/>
                </a:lnTo>
                <a:lnTo>
                  <a:pt x="764495" y="1315800"/>
                </a:lnTo>
                <a:lnTo>
                  <a:pt x="764042" y="1307631"/>
                </a:lnTo>
                <a:lnTo>
                  <a:pt x="763588" y="1299689"/>
                </a:lnTo>
                <a:lnTo>
                  <a:pt x="763815" y="1291747"/>
                </a:lnTo>
                <a:lnTo>
                  <a:pt x="764042" y="1288117"/>
                </a:lnTo>
                <a:lnTo>
                  <a:pt x="764495" y="1284940"/>
                </a:lnTo>
                <a:lnTo>
                  <a:pt x="768352" y="1259073"/>
                </a:lnTo>
                <a:lnTo>
                  <a:pt x="771301" y="1237970"/>
                </a:lnTo>
                <a:lnTo>
                  <a:pt x="771528" y="1234793"/>
                </a:lnTo>
                <a:lnTo>
                  <a:pt x="771528" y="1232524"/>
                </a:lnTo>
                <a:lnTo>
                  <a:pt x="771301" y="1230936"/>
                </a:lnTo>
                <a:lnTo>
                  <a:pt x="771074" y="1230709"/>
                </a:lnTo>
                <a:lnTo>
                  <a:pt x="770621" y="1230482"/>
                </a:lnTo>
                <a:lnTo>
                  <a:pt x="769713" y="1230255"/>
                </a:lnTo>
                <a:lnTo>
                  <a:pt x="767898" y="1230482"/>
                </a:lnTo>
                <a:lnTo>
                  <a:pt x="762907" y="1231390"/>
                </a:lnTo>
                <a:lnTo>
                  <a:pt x="762681" y="1231390"/>
                </a:lnTo>
                <a:lnTo>
                  <a:pt x="762454" y="1230936"/>
                </a:lnTo>
                <a:lnTo>
                  <a:pt x="761773" y="1229121"/>
                </a:lnTo>
                <a:lnTo>
                  <a:pt x="761546" y="1226398"/>
                </a:lnTo>
                <a:lnTo>
                  <a:pt x="761093" y="1222313"/>
                </a:lnTo>
                <a:lnTo>
                  <a:pt x="760412" y="1211422"/>
                </a:lnTo>
                <a:lnTo>
                  <a:pt x="760412" y="1196900"/>
                </a:lnTo>
                <a:lnTo>
                  <a:pt x="760412" y="1179428"/>
                </a:lnTo>
                <a:lnTo>
                  <a:pt x="761093" y="1159687"/>
                </a:lnTo>
                <a:lnTo>
                  <a:pt x="761546" y="1138357"/>
                </a:lnTo>
                <a:lnTo>
                  <a:pt x="762227" y="1115893"/>
                </a:lnTo>
                <a:lnTo>
                  <a:pt x="764269" y="1069604"/>
                </a:lnTo>
                <a:lnTo>
                  <a:pt x="766764" y="1026037"/>
                </a:lnTo>
                <a:lnTo>
                  <a:pt x="769033" y="990186"/>
                </a:lnTo>
                <a:lnTo>
                  <a:pt x="770394" y="976117"/>
                </a:lnTo>
                <a:lnTo>
                  <a:pt x="771301" y="966133"/>
                </a:lnTo>
                <a:lnTo>
                  <a:pt x="772662" y="956603"/>
                </a:lnTo>
                <a:lnTo>
                  <a:pt x="774477" y="945031"/>
                </a:lnTo>
                <a:lnTo>
                  <a:pt x="779241" y="916894"/>
                </a:lnTo>
                <a:lnTo>
                  <a:pt x="785139" y="884446"/>
                </a:lnTo>
                <a:lnTo>
                  <a:pt x="791718" y="849956"/>
                </a:lnTo>
                <a:lnTo>
                  <a:pt x="803742" y="786648"/>
                </a:lnTo>
                <a:lnTo>
                  <a:pt x="808279" y="763050"/>
                </a:lnTo>
                <a:lnTo>
                  <a:pt x="811001" y="748301"/>
                </a:lnTo>
                <a:lnTo>
                  <a:pt x="814177" y="725383"/>
                </a:lnTo>
                <a:lnTo>
                  <a:pt x="818034" y="698154"/>
                </a:lnTo>
                <a:lnTo>
                  <a:pt x="821210" y="672740"/>
                </a:lnTo>
                <a:lnTo>
                  <a:pt x="822798" y="662529"/>
                </a:lnTo>
                <a:lnTo>
                  <a:pt x="824159" y="655495"/>
                </a:lnTo>
                <a:lnTo>
                  <a:pt x="826427" y="645738"/>
                </a:lnTo>
                <a:lnTo>
                  <a:pt x="830738" y="628039"/>
                </a:lnTo>
                <a:lnTo>
                  <a:pt x="842534" y="581069"/>
                </a:lnTo>
                <a:lnTo>
                  <a:pt x="854784" y="534099"/>
                </a:lnTo>
                <a:lnTo>
                  <a:pt x="859095" y="516854"/>
                </a:lnTo>
                <a:lnTo>
                  <a:pt x="861363" y="507551"/>
                </a:lnTo>
                <a:lnTo>
                  <a:pt x="861817" y="505055"/>
                </a:lnTo>
                <a:lnTo>
                  <a:pt x="862497" y="502786"/>
                </a:lnTo>
                <a:lnTo>
                  <a:pt x="863632" y="500063"/>
                </a:lnTo>
                <a:lnTo>
                  <a:pt x="864539" y="497567"/>
                </a:lnTo>
                <a:lnTo>
                  <a:pt x="866127" y="495071"/>
                </a:lnTo>
                <a:lnTo>
                  <a:pt x="867488" y="492802"/>
                </a:lnTo>
                <a:lnTo>
                  <a:pt x="869076" y="490306"/>
                </a:lnTo>
                <a:lnTo>
                  <a:pt x="870891" y="488036"/>
                </a:lnTo>
                <a:lnTo>
                  <a:pt x="872933" y="485767"/>
                </a:lnTo>
                <a:lnTo>
                  <a:pt x="874975" y="483725"/>
                </a:lnTo>
                <a:lnTo>
                  <a:pt x="877243" y="481456"/>
                </a:lnTo>
                <a:lnTo>
                  <a:pt x="879512" y="479641"/>
                </a:lnTo>
                <a:lnTo>
                  <a:pt x="882007" y="477826"/>
                </a:lnTo>
                <a:lnTo>
                  <a:pt x="884729" y="476010"/>
                </a:lnTo>
                <a:lnTo>
                  <a:pt x="887452" y="474649"/>
                </a:lnTo>
                <a:lnTo>
                  <a:pt x="890401" y="473287"/>
                </a:lnTo>
                <a:lnTo>
                  <a:pt x="911725" y="464211"/>
                </a:lnTo>
                <a:lnTo>
                  <a:pt x="943939" y="449689"/>
                </a:lnTo>
                <a:lnTo>
                  <a:pt x="993620" y="427906"/>
                </a:lnTo>
                <a:lnTo>
                  <a:pt x="997023" y="426090"/>
                </a:lnTo>
                <a:lnTo>
                  <a:pt x="1000426" y="424502"/>
                </a:lnTo>
                <a:lnTo>
                  <a:pt x="1006324" y="421325"/>
                </a:lnTo>
                <a:lnTo>
                  <a:pt x="1015399" y="415426"/>
                </a:lnTo>
                <a:lnTo>
                  <a:pt x="1016306" y="414972"/>
                </a:lnTo>
                <a:lnTo>
                  <a:pt x="1016987" y="414064"/>
                </a:lnTo>
                <a:lnTo>
                  <a:pt x="1017440" y="412930"/>
                </a:lnTo>
                <a:lnTo>
                  <a:pt x="1017667" y="412022"/>
                </a:lnTo>
                <a:lnTo>
                  <a:pt x="1017667" y="410888"/>
                </a:lnTo>
                <a:lnTo>
                  <a:pt x="1017667" y="409753"/>
                </a:lnTo>
                <a:lnTo>
                  <a:pt x="1016987" y="407030"/>
                </a:lnTo>
                <a:lnTo>
                  <a:pt x="1015852" y="404761"/>
                </a:lnTo>
                <a:lnTo>
                  <a:pt x="1014718" y="402719"/>
                </a:lnTo>
                <a:lnTo>
                  <a:pt x="1013130" y="401357"/>
                </a:lnTo>
                <a:lnTo>
                  <a:pt x="1012450" y="400677"/>
                </a:lnTo>
                <a:lnTo>
                  <a:pt x="1011542" y="400677"/>
                </a:lnTo>
                <a:lnTo>
                  <a:pt x="1002468" y="399996"/>
                </a:lnTo>
                <a:lnTo>
                  <a:pt x="997023" y="399542"/>
                </a:lnTo>
                <a:lnTo>
                  <a:pt x="994755" y="399315"/>
                </a:lnTo>
                <a:lnTo>
                  <a:pt x="993167" y="398634"/>
                </a:lnTo>
                <a:lnTo>
                  <a:pt x="991806" y="398181"/>
                </a:lnTo>
                <a:lnTo>
                  <a:pt x="991125" y="397500"/>
                </a:lnTo>
                <a:lnTo>
                  <a:pt x="989991" y="396819"/>
                </a:lnTo>
                <a:lnTo>
                  <a:pt x="989310" y="395685"/>
                </a:lnTo>
                <a:lnTo>
                  <a:pt x="988856" y="394550"/>
                </a:lnTo>
                <a:lnTo>
                  <a:pt x="988176" y="392962"/>
                </a:lnTo>
                <a:lnTo>
                  <a:pt x="987722" y="390239"/>
                </a:lnTo>
                <a:lnTo>
                  <a:pt x="987268" y="386835"/>
                </a:lnTo>
                <a:lnTo>
                  <a:pt x="987268" y="383885"/>
                </a:lnTo>
                <a:lnTo>
                  <a:pt x="987495" y="380709"/>
                </a:lnTo>
                <a:lnTo>
                  <a:pt x="987722" y="378213"/>
                </a:lnTo>
                <a:lnTo>
                  <a:pt x="987949" y="375944"/>
                </a:lnTo>
                <a:lnTo>
                  <a:pt x="988630" y="373674"/>
                </a:lnTo>
                <a:lnTo>
                  <a:pt x="989537" y="369590"/>
                </a:lnTo>
                <a:lnTo>
                  <a:pt x="989991" y="367321"/>
                </a:lnTo>
                <a:lnTo>
                  <a:pt x="990218" y="364598"/>
                </a:lnTo>
                <a:lnTo>
                  <a:pt x="990218" y="361648"/>
                </a:lnTo>
                <a:lnTo>
                  <a:pt x="989764" y="358245"/>
                </a:lnTo>
                <a:lnTo>
                  <a:pt x="989537" y="354614"/>
                </a:lnTo>
                <a:lnTo>
                  <a:pt x="989537" y="351664"/>
                </a:lnTo>
                <a:lnTo>
                  <a:pt x="989537" y="349395"/>
                </a:lnTo>
                <a:lnTo>
                  <a:pt x="989764" y="347353"/>
                </a:lnTo>
                <a:lnTo>
                  <a:pt x="990218" y="344857"/>
                </a:lnTo>
                <a:lnTo>
                  <a:pt x="990444" y="343949"/>
                </a:lnTo>
                <a:lnTo>
                  <a:pt x="988856" y="341000"/>
                </a:lnTo>
                <a:lnTo>
                  <a:pt x="987268" y="338277"/>
                </a:lnTo>
                <a:lnTo>
                  <a:pt x="985227" y="335554"/>
                </a:lnTo>
                <a:lnTo>
                  <a:pt x="984773" y="334873"/>
                </a:lnTo>
                <a:lnTo>
                  <a:pt x="984319" y="333965"/>
                </a:lnTo>
                <a:lnTo>
                  <a:pt x="983639" y="331469"/>
                </a:lnTo>
                <a:lnTo>
                  <a:pt x="983185" y="328520"/>
                </a:lnTo>
                <a:lnTo>
                  <a:pt x="982731" y="325343"/>
                </a:lnTo>
                <a:lnTo>
                  <a:pt x="982504" y="318536"/>
                </a:lnTo>
                <a:lnTo>
                  <a:pt x="982504" y="313997"/>
                </a:lnTo>
                <a:lnTo>
                  <a:pt x="982278" y="312636"/>
                </a:lnTo>
                <a:lnTo>
                  <a:pt x="981824" y="311501"/>
                </a:lnTo>
                <a:lnTo>
                  <a:pt x="981143" y="310821"/>
                </a:lnTo>
                <a:lnTo>
                  <a:pt x="980236" y="310367"/>
                </a:lnTo>
                <a:lnTo>
                  <a:pt x="977967" y="309232"/>
                </a:lnTo>
                <a:lnTo>
                  <a:pt x="975018" y="308325"/>
                </a:lnTo>
                <a:lnTo>
                  <a:pt x="974565" y="307644"/>
                </a:lnTo>
                <a:lnTo>
                  <a:pt x="974111" y="307190"/>
                </a:lnTo>
                <a:lnTo>
                  <a:pt x="973657" y="306056"/>
                </a:lnTo>
                <a:lnTo>
                  <a:pt x="973430" y="304467"/>
                </a:lnTo>
                <a:lnTo>
                  <a:pt x="973430" y="302425"/>
                </a:lnTo>
                <a:lnTo>
                  <a:pt x="973657" y="300156"/>
                </a:lnTo>
                <a:lnTo>
                  <a:pt x="974338" y="297660"/>
                </a:lnTo>
                <a:lnTo>
                  <a:pt x="976153" y="292214"/>
                </a:lnTo>
                <a:lnTo>
                  <a:pt x="978421" y="286768"/>
                </a:lnTo>
                <a:lnTo>
                  <a:pt x="980690" y="281323"/>
                </a:lnTo>
                <a:lnTo>
                  <a:pt x="982958" y="277011"/>
                </a:lnTo>
                <a:lnTo>
                  <a:pt x="984546" y="274062"/>
                </a:lnTo>
                <a:lnTo>
                  <a:pt x="985454" y="272019"/>
                </a:lnTo>
                <a:lnTo>
                  <a:pt x="985907" y="270204"/>
                </a:lnTo>
                <a:lnTo>
                  <a:pt x="986134" y="268389"/>
                </a:lnTo>
                <a:lnTo>
                  <a:pt x="986134" y="267027"/>
                </a:lnTo>
                <a:lnTo>
                  <a:pt x="985907" y="265212"/>
                </a:lnTo>
                <a:lnTo>
                  <a:pt x="985454" y="263397"/>
                </a:lnTo>
                <a:lnTo>
                  <a:pt x="984546" y="259086"/>
                </a:lnTo>
                <a:lnTo>
                  <a:pt x="983185" y="254547"/>
                </a:lnTo>
                <a:lnTo>
                  <a:pt x="981824" y="250463"/>
                </a:lnTo>
                <a:lnTo>
                  <a:pt x="980690" y="246606"/>
                </a:lnTo>
                <a:lnTo>
                  <a:pt x="980236" y="245244"/>
                </a:lnTo>
                <a:lnTo>
                  <a:pt x="980009" y="243656"/>
                </a:lnTo>
                <a:lnTo>
                  <a:pt x="980009" y="241387"/>
                </a:lnTo>
                <a:lnTo>
                  <a:pt x="980009" y="239118"/>
                </a:lnTo>
                <a:lnTo>
                  <a:pt x="980236" y="236622"/>
                </a:lnTo>
                <a:lnTo>
                  <a:pt x="980690" y="233899"/>
                </a:lnTo>
                <a:lnTo>
                  <a:pt x="981143" y="232764"/>
                </a:lnTo>
                <a:lnTo>
                  <a:pt x="981824" y="231630"/>
                </a:lnTo>
                <a:lnTo>
                  <a:pt x="983412" y="228907"/>
                </a:lnTo>
                <a:lnTo>
                  <a:pt x="985000" y="225049"/>
                </a:lnTo>
                <a:lnTo>
                  <a:pt x="986588" y="220284"/>
                </a:lnTo>
                <a:lnTo>
                  <a:pt x="987949" y="215292"/>
                </a:lnTo>
                <a:lnTo>
                  <a:pt x="989310" y="209619"/>
                </a:lnTo>
                <a:lnTo>
                  <a:pt x="990218" y="204174"/>
                </a:lnTo>
                <a:lnTo>
                  <a:pt x="991352" y="198955"/>
                </a:lnTo>
                <a:lnTo>
                  <a:pt x="992032" y="194190"/>
                </a:lnTo>
                <a:lnTo>
                  <a:pt x="992259" y="190105"/>
                </a:lnTo>
                <a:lnTo>
                  <a:pt x="992486" y="186475"/>
                </a:lnTo>
                <a:lnTo>
                  <a:pt x="992940" y="180348"/>
                </a:lnTo>
                <a:lnTo>
                  <a:pt x="993167" y="177398"/>
                </a:lnTo>
                <a:lnTo>
                  <a:pt x="993620" y="174902"/>
                </a:lnTo>
                <a:lnTo>
                  <a:pt x="994301" y="172406"/>
                </a:lnTo>
                <a:lnTo>
                  <a:pt x="995435" y="170364"/>
                </a:lnTo>
                <a:lnTo>
                  <a:pt x="996570" y="167868"/>
                </a:lnTo>
                <a:lnTo>
                  <a:pt x="997477" y="165145"/>
                </a:lnTo>
                <a:lnTo>
                  <a:pt x="998158" y="161969"/>
                </a:lnTo>
                <a:lnTo>
                  <a:pt x="998611" y="159019"/>
                </a:lnTo>
                <a:lnTo>
                  <a:pt x="998838" y="155615"/>
                </a:lnTo>
                <a:lnTo>
                  <a:pt x="998611" y="152892"/>
                </a:lnTo>
                <a:lnTo>
                  <a:pt x="998158" y="150169"/>
                </a:lnTo>
                <a:lnTo>
                  <a:pt x="997477" y="147900"/>
                </a:lnTo>
                <a:lnTo>
                  <a:pt x="996343" y="144723"/>
                </a:lnTo>
                <a:lnTo>
                  <a:pt x="995662" y="140866"/>
                </a:lnTo>
                <a:lnTo>
                  <a:pt x="995435" y="136101"/>
                </a:lnTo>
                <a:lnTo>
                  <a:pt x="995208" y="130882"/>
                </a:lnTo>
                <a:lnTo>
                  <a:pt x="995435" y="125209"/>
                </a:lnTo>
                <a:lnTo>
                  <a:pt x="996116" y="120217"/>
                </a:lnTo>
                <a:lnTo>
                  <a:pt x="996796" y="117948"/>
                </a:lnTo>
                <a:lnTo>
                  <a:pt x="997477" y="115679"/>
                </a:lnTo>
                <a:lnTo>
                  <a:pt x="998384" y="113637"/>
                </a:lnTo>
                <a:lnTo>
                  <a:pt x="999519" y="112049"/>
                </a:lnTo>
                <a:lnTo>
                  <a:pt x="1004736" y="105241"/>
                </a:lnTo>
                <a:lnTo>
                  <a:pt x="1007459" y="101838"/>
                </a:lnTo>
                <a:lnTo>
                  <a:pt x="1010862" y="98661"/>
                </a:lnTo>
                <a:lnTo>
                  <a:pt x="1013811" y="95484"/>
                </a:lnTo>
                <a:lnTo>
                  <a:pt x="1015626" y="94350"/>
                </a:lnTo>
                <a:lnTo>
                  <a:pt x="1017440" y="93215"/>
                </a:lnTo>
                <a:lnTo>
                  <a:pt x="1019028" y="92308"/>
                </a:lnTo>
                <a:lnTo>
                  <a:pt x="1020616" y="91854"/>
                </a:lnTo>
                <a:lnTo>
                  <a:pt x="1022204" y="91173"/>
                </a:lnTo>
                <a:lnTo>
                  <a:pt x="1024019" y="91173"/>
                </a:lnTo>
                <a:lnTo>
                  <a:pt x="1033547" y="90946"/>
                </a:lnTo>
                <a:lnTo>
                  <a:pt x="1040353" y="90492"/>
                </a:lnTo>
                <a:lnTo>
                  <a:pt x="1048066" y="89812"/>
                </a:lnTo>
                <a:lnTo>
                  <a:pt x="1056233" y="88904"/>
                </a:lnTo>
                <a:lnTo>
                  <a:pt x="1064173" y="87769"/>
                </a:lnTo>
                <a:lnTo>
                  <a:pt x="1072113" y="86408"/>
                </a:lnTo>
                <a:lnTo>
                  <a:pt x="1079372" y="84593"/>
                </a:lnTo>
                <a:lnTo>
                  <a:pt x="1083229" y="83912"/>
                </a:lnTo>
                <a:lnTo>
                  <a:pt x="1087539" y="83231"/>
                </a:lnTo>
                <a:lnTo>
                  <a:pt x="1092303" y="82324"/>
                </a:lnTo>
                <a:lnTo>
                  <a:pt x="1097748" y="81870"/>
                </a:lnTo>
                <a:lnTo>
                  <a:pt x="1103192" y="81416"/>
                </a:lnTo>
                <a:lnTo>
                  <a:pt x="1109090" y="81189"/>
                </a:lnTo>
                <a:lnTo>
                  <a:pt x="1114989" y="80962"/>
                </a:lnTo>
                <a:close/>
                <a:moveTo>
                  <a:pt x="387804" y="0"/>
                </a:moveTo>
                <a:lnTo>
                  <a:pt x="393020" y="0"/>
                </a:lnTo>
                <a:lnTo>
                  <a:pt x="398463" y="454"/>
                </a:lnTo>
                <a:lnTo>
                  <a:pt x="404359" y="1134"/>
                </a:lnTo>
                <a:lnTo>
                  <a:pt x="410482" y="2268"/>
                </a:lnTo>
                <a:lnTo>
                  <a:pt x="416832" y="3402"/>
                </a:lnTo>
                <a:lnTo>
                  <a:pt x="423182" y="4989"/>
                </a:lnTo>
                <a:lnTo>
                  <a:pt x="429532" y="6803"/>
                </a:lnTo>
                <a:lnTo>
                  <a:pt x="435656" y="8844"/>
                </a:lnTo>
                <a:lnTo>
                  <a:pt x="441779" y="10885"/>
                </a:lnTo>
                <a:lnTo>
                  <a:pt x="447675" y="13379"/>
                </a:lnTo>
                <a:lnTo>
                  <a:pt x="453345" y="15874"/>
                </a:lnTo>
                <a:lnTo>
                  <a:pt x="458561" y="18595"/>
                </a:lnTo>
                <a:lnTo>
                  <a:pt x="463324" y="21543"/>
                </a:lnTo>
                <a:lnTo>
                  <a:pt x="467632" y="24264"/>
                </a:lnTo>
                <a:lnTo>
                  <a:pt x="471261" y="27212"/>
                </a:lnTo>
                <a:lnTo>
                  <a:pt x="474209" y="30613"/>
                </a:lnTo>
                <a:lnTo>
                  <a:pt x="477157" y="33788"/>
                </a:lnTo>
                <a:lnTo>
                  <a:pt x="479652" y="37416"/>
                </a:lnTo>
                <a:lnTo>
                  <a:pt x="482374" y="41498"/>
                </a:lnTo>
                <a:lnTo>
                  <a:pt x="484868" y="45807"/>
                </a:lnTo>
                <a:lnTo>
                  <a:pt x="487363" y="50115"/>
                </a:lnTo>
                <a:lnTo>
                  <a:pt x="489857" y="54877"/>
                </a:lnTo>
                <a:lnTo>
                  <a:pt x="492352" y="59639"/>
                </a:lnTo>
                <a:lnTo>
                  <a:pt x="494620" y="64628"/>
                </a:lnTo>
                <a:lnTo>
                  <a:pt x="496661" y="69844"/>
                </a:lnTo>
                <a:lnTo>
                  <a:pt x="498475" y="74832"/>
                </a:lnTo>
                <a:lnTo>
                  <a:pt x="500290" y="80275"/>
                </a:lnTo>
                <a:lnTo>
                  <a:pt x="501650" y="85264"/>
                </a:lnTo>
                <a:lnTo>
                  <a:pt x="502784" y="90706"/>
                </a:lnTo>
                <a:lnTo>
                  <a:pt x="503918" y="95695"/>
                </a:lnTo>
                <a:lnTo>
                  <a:pt x="504599" y="100684"/>
                </a:lnTo>
                <a:lnTo>
                  <a:pt x="504825" y="105899"/>
                </a:lnTo>
                <a:lnTo>
                  <a:pt x="505506" y="121999"/>
                </a:lnTo>
                <a:lnTo>
                  <a:pt x="505279" y="132657"/>
                </a:lnTo>
                <a:lnTo>
                  <a:pt x="505279" y="138553"/>
                </a:lnTo>
                <a:lnTo>
                  <a:pt x="504825" y="140367"/>
                </a:lnTo>
                <a:lnTo>
                  <a:pt x="506186" y="140367"/>
                </a:lnTo>
                <a:lnTo>
                  <a:pt x="508907" y="140367"/>
                </a:lnTo>
                <a:lnTo>
                  <a:pt x="510722" y="140367"/>
                </a:lnTo>
                <a:lnTo>
                  <a:pt x="512536" y="140821"/>
                </a:lnTo>
                <a:lnTo>
                  <a:pt x="514350" y="141274"/>
                </a:lnTo>
                <a:lnTo>
                  <a:pt x="516165" y="141955"/>
                </a:lnTo>
                <a:lnTo>
                  <a:pt x="516845" y="142862"/>
                </a:lnTo>
                <a:lnTo>
                  <a:pt x="517299" y="143996"/>
                </a:lnTo>
                <a:lnTo>
                  <a:pt x="517979" y="145356"/>
                </a:lnTo>
                <a:lnTo>
                  <a:pt x="518659" y="147170"/>
                </a:lnTo>
                <a:lnTo>
                  <a:pt x="519340" y="151252"/>
                </a:lnTo>
                <a:lnTo>
                  <a:pt x="520020" y="155787"/>
                </a:lnTo>
                <a:lnTo>
                  <a:pt x="520700" y="160776"/>
                </a:lnTo>
                <a:lnTo>
                  <a:pt x="520700" y="166219"/>
                </a:lnTo>
                <a:lnTo>
                  <a:pt x="520474" y="171207"/>
                </a:lnTo>
                <a:lnTo>
                  <a:pt x="519793" y="175743"/>
                </a:lnTo>
                <a:lnTo>
                  <a:pt x="519340" y="178010"/>
                </a:lnTo>
                <a:lnTo>
                  <a:pt x="518659" y="180505"/>
                </a:lnTo>
                <a:lnTo>
                  <a:pt x="515711" y="187081"/>
                </a:lnTo>
                <a:lnTo>
                  <a:pt x="512309" y="194564"/>
                </a:lnTo>
                <a:lnTo>
                  <a:pt x="508227" y="201821"/>
                </a:lnTo>
                <a:lnTo>
                  <a:pt x="503918" y="208624"/>
                </a:lnTo>
                <a:lnTo>
                  <a:pt x="499609" y="214746"/>
                </a:lnTo>
                <a:lnTo>
                  <a:pt x="497568" y="217014"/>
                </a:lnTo>
                <a:lnTo>
                  <a:pt x="495754" y="219055"/>
                </a:lnTo>
                <a:lnTo>
                  <a:pt x="494166" y="220415"/>
                </a:lnTo>
                <a:lnTo>
                  <a:pt x="493032" y="221096"/>
                </a:lnTo>
                <a:lnTo>
                  <a:pt x="491672" y="221549"/>
                </a:lnTo>
                <a:lnTo>
                  <a:pt x="490765" y="222003"/>
                </a:lnTo>
                <a:lnTo>
                  <a:pt x="489631" y="223137"/>
                </a:lnTo>
                <a:lnTo>
                  <a:pt x="488950" y="224044"/>
                </a:lnTo>
                <a:lnTo>
                  <a:pt x="487363" y="226765"/>
                </a:lnTo>
                <a:lnTo>
                  <a:pt x="486229" y="229713"/>
                </a:lnTo>
                <a:lnTo>
                  <a:pt x="484188" y="236062"/>
                </a:lnTo>
                <a:lnTo>
                  <a:pt x="482827" y="238783"/>
                </a:lnTo>
                <a:lnTo>
                  <a:pt x="481693" y="241504"/>
                </a:lnTo>
                <a:lnTo>
                  <a:pt x="480559" y="243772"/>
                </a:lnTo>
                <a:lnTo>
                  <a:pt x="479652" y="246267"/>
                </a:lnTo>
                <a:lnTo>
                  <a:pt x="478972" y="248534"/>
                </a:lnTo>
                <a:lnTo>
                  <a:pt x="478518" y="250802"/>
                </a:lnTo>
                <a:lnTo>
                  <a:pt x="478065" y="256017"/>
                </a:lnTo>
                <a:lnTo>
                  <a:pt x="477157" y="262820"/>
                </a:lnTo>
                <a:lnTo>
                  <a:pt x="476250" y="268263"/>
                </a:lnTo>
                <a:lnTo>
                  <a:pt x="475797" y="275746"/>
                </a:lnTo>
                <a:lnTo>
                  <a:pt x="474209" y="294341"/>
                </a:lnTo>
                <a:lnTo>
                  <a:pt x="473302" y="311802"/>
                </a:lnTo>
                <a:lnTo>
                  <a:pt x="472849" y="317924"/>
                </a:lnTo>
                <a:lnTo>
                  <a:pt x="472395" y="321326"/>
                </a:lnTo>
                <a:lnTo>
                  <a:pt x="472168" y="322913"/>
                </a:lnTo>
                <a:lnTo>
                  <a:pt x="472849" y="323593"/>
                </a:lnTo>
                <a:lnTo>
                  <a:pt x="473302" y="324500"/>
                </a:lnTo>
                <a:lnTo>
                  <a:pt x="474209" y="324727"/>
                </a:lnTo>
                <a:lnTo>
                  <a:pt x="475343" y="325181"/>
                </a:lnTo>
                <a:lnTo>
                  <a:pt x="476250" y="325634"/>
                </a:lnTo>
                <a:lnTo>
                  <a:pt x="477157" y="326768"/>
                </a:lnTo>
                <a:lnTo>
                  <a:pt x="478065" y="327902"/>
                </a:lnTo>
                <a:lnTo>
                  <a:pt x="478518" y="330623"/>
                </a:lnTo>
                <a:lnTo>
                  <a:pt x="479425" y="333798"/>
                </a:lnTo>
                <a:lnTo>
                  <a:pt x="480559" y="342188"/>
                </a:lnTo>
                <a:lnTo>
                  <a:pt x="481466" y="350805"/>
                </a:lnTo>
                <a:lnTo>
                  <a:pt x="481693" y="357608"/>
                </a:lnTo>
                <a:lnTo>
                  <a:pt x="481693" y="358969"/>
                </a:lnTo>
                <a:lnTo>
                  <a:pt x="481920" y="359876"/>
                </a:lnTo>
                <a:lnTo>
                  <a:pt x="482827" y="361916"/>
                </a:lnTo>
                <a:lnTo>
                  <a:pt x="484188" y="363731"/>
                </a:lnTo>
                <a:lnTo>
                  <a:pt x="485775" y="365545"/>
                </a:lnTo>
                <a:lnTo>
                  <a:pt x="487363" y="367586"/>
                </a:lnTo>
                <a:lnTo>
                  <a:pt x="489177" y="370080"/>
                </a:lnTo>
                <a:lnTo>
                  <a:pt x="491218" y="373028"/>
                </a:lnTo>
                <a:lnTo>
                  <a:pt x="493032" y="377110"/>
                </a:lnTo>
                <a:lnTo>
                  <a:pt x="495074" y="382099"/>
                </a:lnTo>
                <a:lnTo>
                  <a:pt x="498249" y="387994"/>
                </a:lnTo>
                <a:lnTo>
                  <a:pt x="501877" y="394571"/>
                </a:lnTo>
                <a:lnTo>
                  <a:pt x="506413" y="401147"/>
                </a:lnTo>
                <a:lnTo>
                  <a:pt x="511175" y="407950"/>
                </a:lnTo>
                <a:lnTo>
                  <a:pt x="516391" y="414299"/>
                </a:lnTo>
                <a:lnTo>
                  <a:pt x="519113" y="417247"/>
                </a:lnTo>
                <a:lnTo>
                  <a:pt x="521834" y="419968"/>
                </a:lnTo>
                <a:lnTo>
                  <a:pt x="524783" y="422463"/>
                </a:lnTo>
                <a:lnTo>
                  <a:pt x="527277" y="424730"/>
                </a:lnTo>
                <a:lnTo>
                  <a:pt x="534988" y="430399"/>
                </a:lnTo>
                <a:lnTo>
                  <a:pt x="545874" y="437883"/>
                </a:lnTo>
                <a:lnTo>
                  <a:pt x="573088" y="456477"/>
                </a:lnTo>
                <a:lnTo>
                  <a:pt x="598034" y="473031"/>
                </a:lnTo>
                <a:lnTo>
                  <a:pt x="606652" y="478700"/>
                </a:lnTo>
                <a:lnTo>
                  <a:pt x="610734" y="481195"/>
                </a:lnTo>
                <a:lnTo>
                  <a:pt x="612775" y="482329"/>
                </a:lnTo>
                <a:lnTo>
                  <a:pt x="615497" y="484369"/>
                </a:lnTo>
                <a:lnTo>
                  <a:pt x="618899" y="486864"/>
                </a:lnTo>
                <a:lnTo>
                  <a:pt x="622300" y="489812"/>
                </a:lnTo>
                <a:lnTo>
                  <a:pt x="625475" y="493213"/>
                </a:lnTo>
                <a:lnTo>
                  <a:pt x="627063" y="495027"/>
                </a:lnTo>
                <a:lnTo>
                  <a:pt x="628197" y="496841"/>
                </a:lnTo>
                <a:lnTo>
                  <a:pt x="629558" y="498656"/>
                </a:lnTo>
                <a:lnTo>
                  <a:pt x="630238" y="500696"/>
                </a:lnTo>
                <a:lnTo>
                  <a:pt x="631145" y="502511"/>
                </a:lnTo>
                <a:lnTo>
                  <a:pt x="631372" y="504551"/>
                </a:lnTo>
                <a:lnTo>
                  <a:pt x="634320" y="540607"/>
                </a:lnTo>
                <a:lnTo>
                  <a:pt x="640670" y="611131"/>
                </a:lnTo>
                <a:lnTo>
                  <a:pt x="644299" y="649227"/>
                </a:lnTo>
                <a:lnTo>
                  <a:pt x="647474" y="683696"/>
                </a:lnTo>
                <a:lnTo>
                  <a:pt x="650649" y="710227"/>
                </a:lnTo>
                <a:lnTo>
                  <a:pt x="651783" y="719071"/>
                </a:lnTo>
                <a:lnTo>
                  <a:pt x="652917" y="724967"/>
                </a:lnTo>
                <a:lnTo>
                  <a:pt x="654504" y="733357"/>
                </a:lnTo>
                <a:lnTo>
                  <a:pt x="656091" y="743788"/>
                </a:lnTo>
                <a:lnTo>
                  <a:pt x="657679" y="755353"/>
                </a:lnTo>
                <a:lnTo>
                  <a:pt x="659267" y="767145"/>
                </a:lnTo>
                <a:lnTo>
                  <a:pt x="660400" y="778710"/>
                </a:lnTo>
                <a:lnTo>
                  <a:pt x="661308" y="788688"/>
                </a:lnTo>
                <a:lnTo>
                  <a:pt x="661761" y="797305"/>
                </a:lnTo>
                <a:lnTo>
                  <a:pt x="661988" y="802974"/>
                </a:lnTo>
                <a:lnTo>
                  <a:pt x="662215" y="805922"/>
                </a:lnTo>
                <a:lnTo>
                  <a:pt x="662668" y="810230"/>
                </a:lnTo>
                <a:lnTo>
                  <a:pt x="664256" y="822475"/>
                </a:lnTo>
                <a:lnTo>
                  <a:pt x="669018" y="855810"/>
                </a:lnTo>
                <a:lnTo>
                  <a:pt x="673781" y="889598"/>
                </a:lnTo>
                <a:lnTo>
                  <a:pt x="675368" y="902523"/>
                </a:lnTo>
                <a:lnTo>
                  <a:pt x="675822" y="907285"/>
                </a:lnTo>
                <a:lnTo>
                  <a:pt x="676049" y="910687"/>
                </a:lnTo>
                <a:lnTo>
                  <a:pt x="676049" y="915902"/>
                </a:lnTo>
                <a:lnTo>
                  <a:pt x="676729" y="920665"/>
                </a:lnTo>
                <a:lnTo>
                  <a:pt x="677183" y="925653"/>
                </a:lnTo>
                <a:lnTo>
                  <a:pt x="677863" y="930189"/>
                </a:lnTo>
                <a:lnTo>
                  <a:pt x="678770" y="933817"/>
                </a:lnTo>
                <a:lnTo>
                  <a:pt x="679677" y="937445"/>
                </a:lnTo>
                <a:lnTo>
                  <a:pt x="680811" y="940166"/>
                </a:lnTo>
                <a:lnTo>
                  <a:pt x="681718" y="942207"/>
                </a:lnTo>
                <a:lnTo>
                  <a:pt x="682625" y="944475"/>
                </a:lnTo>
                <a:lnTo>
                  <a:pt x="683533" y="947650"/>
                </a:lnTo>
                <a:lnTo>
                  <a:pt x="684213" y="951505"/>
                </a:lnTo>
                <a:lnTo>
                  <a:pt x="684893" y="955360"/>
                </a:lnTo>
                <a:lnTo>
                  <a:pt x="686027" y="963296"/>
                </a:lnTo>
                <a:lnTo>
                  <a:pt x="686254" y="969419"/>
                </a:lnTo>
                <a:lnTo>
                  <a:pt x="686708" y="972820"/>
                </a:lnTo>
                <a:lnTo>
                  <a:pt x="688068" y="979170"/>
                </a:lnTo>
                <a:lnTo>
                  <a:pt x="692377" y="997538"/>
                </a:lnTo>
                <a:lnTo>
                  <a:pt x="694418" y="1007969"/>
                </a:lnTo>
                <a:lnTo>
                  <a:pt x="696459" y="1018173"/>
                </a:lnTo>
                <a:lnTo>
                  <a:pt x="697593" y="1027924"/>
                </a:lnTo>
                <a:lnTo>
                  <a:pt x="698274" y="1032233"/>
                </a:lnTo>
                <a:lnTo>
                  <a:pt x="698274" y="1036315"/>
                </a:lnTo>
                <a:lnTo>
                  <a:pt x="698500" y="1041303"/>
                </a:lnTo>
                <a:lnTo>
                  <a:pt x="699181" y="1048787"/>
                </a:lnTo>
                <a:lnTo>
                  <a:pt x="701675" y="1069195"/>
                </a:lnTo>
                <a:lnTo>
                  <a:pt x="705304" y="1095047"/>
                </a:lnTo>
                <a:lnTo>
                  <a:pt x="709386" y="1123165"/>
                </a:lnTo>
                <a:lnTo>
                  <a:pt x="716643" y="1174641"/>
                </a:lnTo>
                <a:lnTo>
                  <a:pt x="718911" y="1192102"/>
                </a:lnTo>
                <a:lnTo>
                  <a:pt x="719818" y="1197091"/>
                </a:lnTo>
                <a:lnTo>
                  <a:pt x="719818" y="1199585"/>
                </a:lnTo>
                <a:lnTo>
                  <a:pt x="719365" y="1201626"/>
                </a:lnTo>
                <a:lnTo>
                  <a:pt x="719365" y="1203667"/>
                </a:lnTo>
                <a:lnTo>
                  <a:pt x="719138" y="1206842"/>
                </a:lnTo>
                <a:lnTo>
                  <a:pt x="718911" y="1207975"/>
                </a:lnTo>
                <a:lnTo>
                  <a:pt x="718458" y="1208882"/>
                </a:lnTo>
                <a:lnTo>
                  <a:pt x="717324" y="1209109"/>
                </a:lnTo>
                <a:lnTo>
                  <a:pt x="715963" y="1209109"/>
                </a:lnTo>
                <a:lnTo>
                  <a:pt x="715736" y="1209109"/>
                </a:lnTo>
                <a:lnTo>
                  <a:pt x="715056" y="1209336"/>
                </a:lnTo>
                <a:lnTo>
                  <a:pt x="714829" y="1210016"/>
                </a:lnTo>
                <a:lnTo>
                  <a:pt x="714602" y="1211604"/>
                </a:lnTo>
                <a:lnTo>
                  <a:pt x="714602" y="1213418"/>
                </a:lnTo>
                <a:lnTo>
                  <a:pt x="715056" y="1218407"/>
                </a:lnTo>
                <a:lnTo>
                  <a:pt x="716190" y="1224302"/>
                </a:lnTo>
                <a:lnTo>
                  <a:pt x="718458" y="1235867"/>
                </a:lnTo>
                <a:lnTo>
                  <a:pt x="719365" y="1240176"/>
                </a:lnTo>
                <a:lnTo>
                  <a:pt x="719818" y="1242444"/>
                </a:lnTo>
                <a:lnTo>
                  <a:pt x="719365" y="1243804"/>
                </a:lnTo>
                <a:lnTo>
                  <a:pt x="719138" y="1244938"/>
                </a:lnTo>
                <a:lnTo>
                  <a:pt x="718231" y="1247886"/>
                </a:lnTo>
                <a:lnTo>
                  <a:pt x="716870" y="1251061"/>
                </a:lnTo>
                <a:lnTo>
                  <a:pt x="722540" y="1277365"/>
                </a:lnTo>
                <a:lnTo>
                  <a:pt x="726395" y="1297094"/>
                </a:lnTo>
                <a:lnTo>
                  <a:pt x="727529" y="1305031"/>
                </a:lnTo>
                <a:lnTo>
                  <a:pt x="727983" y="1309566"/>
                </a:lnTo>
                <a:lnTo>
                  <a:pt x="727756" y="1311380"/>
                </a:lnTo>
                <a:lnTo>
                  <a:pt x="727302" y="1314101"/>
                </a:lnTo>
                <a:lnTo>
                  <a:pt x="725715" y="1322038"/>
                </a:lnTo>
                <a:lnTo>
                  <a:pt x="723447" y="1332242"/>
                </a:lnTo>
                <a:lnTo>
                  <a:pt x="720725" y="1343127"/>
                </a:lnTo>
                <a:lnTo>
                  <a:pt x="717777" y="1354012"/>
                </a:lnTo>
                <a:lnTo>
                  <a:pt x="714602" y="1363763"/>
                </a:lnTo>
                <a:lnTo>
                  <a:pt x="712334" y="1371699"/>
                </a:lnTo>
                <a:lnTo>
                  <a:pt x="710293" y="1376461"/>
                </a:lnTo>
                <a:lnTo>
                  <a:pt x="708706" y="1379183"/>
                </a:lnTo>
                <a:lnTo>
                  <a:pt x="707118" y="1382131"/>
                </a:lnTo>
                <a:lnTo>
                  <a:pt x="705077" y="1384625"/>
                </a:lnTo>
                <a:lnTo>
                  <a:pt x="702583" y="1387119"/>
                </a:lnTo>
                <a:lnTo>
                  <a:pt x="699408" y="1389614"/>
                </a:lnTo>
                <a:lnTo>
                  <a:pt x="696233" y="1392108"/>
                </a:lnTo>
                <a:lnTo>
                  <a:pt x="692377" y="1394376"/>
                </a:lnTo>
                <a:lnTo>
                  <a:pt x="688068" y="1396644"/>
                </a:lnTo>
                <a:lnTo>
                  <a:pt x="683759" y="1398911"/>
                </a:lnTo>
                <a:lnTo>
                  <a:pt x="679677" y="1401632"/>
                </a:lnTo>
                <a:lnTo>
                  <a:pt x="675822" y="1404127"/>
                </a:lnTo>
                <a:lnTo>
                  <a:pt x="672193" y="1406394"/>
                </a:lnTo>
                <a:lnTo>
                  <a:pt x="668111" y="1408662"/>
                </a:lnTo>
                <a:lnTo>
                  <a:pt x="666070" y="1409342"/>
                </a:lnTo>
                <a:lnTo>
                  <a:pt x="663802" y="1410249"/>
                </a:lnTo>
                <a:lnTo>
                  <a:pt x="661534" y="1410930"/>
                </a:lnTo>
                <a:lnTo>
                  <a:pt x="658813" y="1411383"/>
                </a:lnTo>
                <a:lnTo>
                  <a:pt x="656318" y="1411610"/>
                </a:lnTo>
                <a:lnTo>
                  <a:pt x="653597" y="1411610"/>
                </a:lnTo>
                <a:lnTo>
                  <a:pt x="648381" y="1411837"/>
                </a:lnTo>
                <a:lnTo>
                  <a:pt x="643391" y="1412290"/>
                </a:lnTo>
                <a:lnTo>
                  <a:pt x="635454" y="1412971"/>
                </a:lnTo>
                <a:lnTo>
                  <a:pt x="632052" y="1413197"/>
                </a:lnTo>
                <a:lnTo>
                  <a:pt x="629558" y="1413197"/>
                </a:lnTo>
                <a:lnTo>
                  <a:pt x="628424" y="1412971"/>
                </a:lnTo>
                <a:lnTo>
                  <a:pt x="627743" y="1412744"/>
                </a:lnTo>
                <a:lnTo>
                  <a:pt x="627290" y="1412290"/>
                </a:lnTo>
                <a:lnTo>
                  <a:pt x="626836" y="1411610"/>
                </a:lnTo>
                <a:lnTo>
                  <a:pt x="626156" y="1410476"/>
                </a:lnTo>
                <a:lnTo>
                  <a:pt x="625929" y="1409116"/>
                </a:lnTo>
                <a:lnTo>
                  <a:pt x="625929" y="1407982"/>
                </a:lnTo>
                <a:lnTo>
                  <a:pt x="626156" y="1406848"/>
                </a:lnTo>
                <a:lnTo>
                  <a:pt x="626836" y="1405941"/>
                </a:lnTo>
                <a:lnTo>
                  <a:pt x="627517" y="1404807"/>
                </a:lnTo>
                <a:lnTo>
                  <a:pt x="629104" y="1402993"/>
                </a:lnTo>
                <a:lnTo>
                  <a:pt x="630691" y="1401632"/>
                </a:lnTo>
                <a:lnTo>
                  <a:pt x="632279" y="1400499"/>
                </a:lnTo>
                <a:lnTo>
                  <a:pt x="634093" y="1399591"/>
                </a:lnTo>
                <a:lnTo>
                  <a:pt x="633186" y="1398684"/>
                </a:lnTo>
                <a:lnTo>
                  <a:pt x="630691" y="1397551"/>
                </a:lnTo>
                <a:lnTo>
                  <a:pt x="629104" y="1396644"/>
                </a:lnTo>
                <a:lnTo>
                  <a:pt x="627290" y="1395963"/>
                </a:lnTo>
                <a:lnTo>
                  <a:pt x="625475" y="1395736"/>
                </a:lnTo>
                <a:lnTo>
                  <a:pt x="623434" y="1395510"/>
                </a:lnTo>
                <a:lnTo>
                  <a:pt x="622527" y="1395283"/>
                </a:lnTo>
                <a:lnTo>
                  <a:pt x="621620" y="1395056"/>
                </a:lnTo>
                <a:lnTo>
                  <a:pt x="620940" y="1394376"/>
                </a:lnTo>
                <a:lnTo>
                  <a:pt x="620486" y="1393696"/>
                </a:lnTo>
                <a:lnTo>
                  <a:pt x="619352" y="1392108"/>
                </a:lnTo>
                <a:lnTo>
                  <a:pt x="618899" y="1390067"/>
                </a:lnTo>
                <a:lnTo>
                  <a:pt x="618899" y="1387800"/>
                </a:lnTo>
                <a:lnTo>
                  <a:pt x="619125" y="1385986"/>
                </a:lnTo>
                <a:lnTo>
                  <a:pt x="619579" y="1385079"/>
                </a:lnTo>
                <a:lnTo>
                  <a:pt x="620486" y="1384398"/>
                </a:lnTo>
                <a:lnTo>
                  <a:pt x="620940" y="1383718"/>
                </a:lnTo>
                <a:lnTo>
                  <a:pt x="621847" y="1383491"/>
                </a:lnTo>
                <a:lnTo>
                  <a:pt x="623888" y="1382811"/>
                </a:lnTo>
                <a:lnTo>
                  <a:pt x="625702" y="1382131"/>
                </a:lnTo>
                <a:lnTo>
                  <a:pt x="629331" y="1380090"/>
                </a:lnTo>
                <a:lnTo>
                  <a:pt x="632279" y="1377822"/>
                </a:lnTo>
                <a:lnTo>
                  <a:pt x="634320" y="1375781"/>
                </a:lnTo>
                <a:lnTo>
                  <a:pt x="634774" y="1374421"/>
                </a:lnTo>
                <a:lnTo>
                  <a:pt x="635000" y="1373287"/>
                </a:lnTo>
                <a:lnTo>
                  <a:pt x="634774" y="1371473"/>
                </a:lnTo>
                <a:lnTo>
                  <a:pt x="634320" y="1369659"/>
                </a:lnTo>
                <a:lnTo>
                  <a:pt x="632733" y="1366030"/>
                </a:lnTo>
                <a:lnTo>
                  <a:pt x="631825" y="1362856"/>
                </a:lnTo>
                <a:lnTo>
                  <a:pt x="631599" y="1359908"/>
                </a:lnTo>
                <a:lnTo>
                  <a:pt x="631599" y="1354919"/>
                </a:lnTo>
                <a:lnTo>
                  <a:pt x="632279" y="1340859"/>
                </a:lnTo>
                <a:lnTo>
                  <a:pt x="632733" y="1332923"/>
                </a:lnTo>
                <a:lnTo>
                  <a:pt x="633413" y="1325666"/>
                </a:lnTo>
                <a:lnTo>
                  <a:pt x="634093" y="1319317"/>
                </a:lnTo>
                <a:lnTo>
                  <a:pt x="634774" y="1315235"/>
                </a:lnTo>
                <a:lnTo>
                  <a:pt x="635681" y="1311834"/>
                </a:lnTo>
                <a:lnTo>
                  <a:pt x="636134" y="1308432"/>
                </a:lnTo>
                <a:lnTo>
                  <a:pt x="636361" y="1304804"/>
                </a:lnTo>
                <a:lnTo>
                  <a:pt x="636588" y="1301176"/>
                </a:lnTo>
                <a:lnTo>
                  <a:pt x="636361" y="1297547"/>
                </a:lnTo>
                <a:lnTo>
                  <a:pt x="636134" y="1293919"/>
                </a:lnTo>
                <a:lnTo>
                  <a:pt x="635454" y="1290291"/>
                </a:lnTo>
                <a:lnTo>
                  <a:pt x="634320" y="1287116"/>
                </a:lnTo>
                <a:lnTo>
                  <a:pt x="633867" y="1285529"/>
                </a:lnTo>
                <a:lnTo>
                  <a:pt x="633640" y="1283488"/>
                </a:lnTo>
                <a:lnTo>
                  <a:pt x="632733" y="1278953"/>
                </a:lnTo>
                <a:lnTo>
                  <a:pt x="632733" y="1273964"/>
                </a:lnTo>
                <a:lnTo>
                  <a:pt x="632733" y="1268522"/>
                </a:lnTo>
                <a:lnTo>
                  <a:pt x="633186" y="1259224"/>
                </a:lnTo>
                <a:lnTo>
                  <a:pt x="633413" y="1253782"/>
                </a:lnTo>
                <a:lnTo>
                  <a:pt x="633413" y="1252875"/>
                </a:lnTo>
                <a:lnTo>
                  <a:pt x="632733" y="1252194"/>
                </a:lnTo>
                <a:lnTo>
                  <a:pt x="632279" y="1251287"/>
                </a:lnTo>
                <a:lnTo>
                  <a:pt x="631825" y="1251061"/>
                </a:lnTo>
                <a:lnTo>
                  <a:pt x="630238" y="1250607"/>
                </a:lnTo>
                <a:lnTo>
                  <a:pt x="628877" y="1250380"/>
                </a:lnTo>
                <a:lnTo>
                  <a:pt x="628197" y="1250154"/>
                </a:lnTo>
                <a:lnTo>
                  <a:pt x="627743" y="1249700"/>
                </a:lnTo>
                <a:lnTo>
                  <a:pt x="627063" y="1248339"/>
                </a:lnTo>
                <a:lnTo>
                  <a:pt x="626156" y="1246299"/>
                </a:lnTo>
                <a:lnTo>
                  <a:pt x="625249" y="1244031"/>
                </a:lnTo>
                <a:lnTo>
                  <a:pt x="623888" y="1239496"/>
                </a:lnTo>
                <a:lnTo>
                  <a:pt x="623434" y="1237455"/>
                </a:lnTo>
                <a:lnTo>
                  <a:pt x="619806" y="1238362"/>
                </a:lnTo>
                <a:lnTo>
                  <a:pt x="612095" y="1207975"/>
                </a:lnTo>
                <a:lnTo>
                  <a:pt x="611868" y="1209336"/>
                </a:lnTo>
                <a:lnTo>
                  <a:pt x="610961" y="1213871"/>
                </a:lnTo>
                <a:lnTo>
                  <a:pt x="610734" y="1217726"/>
                </a:lnTo>
                <a:lnTo>
                  <a:pt x="610508" y="1222262"/>
                </a:lnTo>
                <a:lnTo>
                  <a:pt x="610508" y="1227704"/>
                </a:lnTo>
                <a:lnTo>
                  <a:pt x="610508" y="1234280"/>
                </a:lnTo>
                <a:lnTo>
                  <a:pt x="610961" y="1242897"/>
                </a:lnTo>
                <a:lnTo>
                  <a:pt x="611868" y="1253782"/>
                </a:lnTo>
                <a:lnTo>
                  <a:pt x="613683" y="1278272"/>
                </a:lnTo>
                <a:lnTo>
                  <a:pt x="615270" y="1299362"/>
                </a:lnTo>
                <a:lnTo>
                  <a:pt x="616177" y="1309793"/>
                </a:lnTo>
                <a:lnTo>
                  <a:pt x="616177" y="1311153"/>
                </a:lnTo>
                <a:lnTo>
                  <a:pt x="615497" y="1312060"/>
                </a:lnTo>
                <a:lnTo>
                  <a:pt x="614817" y="1313194"/>
                </a:lnTo>
                <a:lnTo>
                  <a:pt x="614136" y="1313874"/>
                </a:lnTo>
                <a:lnTo>
                  <a:pt x="612775" y="1315235"/>
                </a:lnTo>
                <a:lnTo>
                  <a:pt x="612095" y="1315689"/>
                </a:lnTo>
                <a:lnTo>
                  <a:pt x="611188" y="1369659"/>
                </a:lnTo>
                <a:lnTo>
                  <a:pt x="610281" y="1410023"/>
                </a:lnTo>
                <a:lnTo>
                  <a:pt x="610054" y="1425669"/>
                </a:lnTo>
                <a:lnTo>
                  <a:pt x="609600" y="1435194"/>
                </a:lnTo>
                <a:lnTo>
                  <a:pt x="605972" y="1492792"/>
                </a:lnTo>
                <a:lnTo>
                  <a:pt x="603477" y="1533383"/>
                </a:lnTo>
                <a:lnTo>
                  <a:pt x="602343" y="1552431"/>
                </a:lnTo>
                <a:lnTo>
                  <a:pt x="601663" y="1569438"/>
                </a:lnTo>
                <a:lnTo>
                  <a:pt x="601436" y="1585992"/>
                </a:lnTo>
                <a:lnTo>
                  <a:pt x="600983" y="1603680"/>
                </a:lnTo>
                <a:lnTo>
                  <a:pt x="600302" y="1640642"/>
                </a:lnTo>
                <a:lnTo>
                  <a:pt x="600075" y="1657876"/>
                </a:lnTo>
                <a:lnTo>
                  <a:pt x="599622" y="1672843"/>
                </a:lnTo>
                <a:lnTo>
                  <a:pt x="598941" y="1685088"/>
                </a:lnTo>
                <a:lnTo>
                  <a:pt x="598034" y="1689623"/>
                </a:lnTo>
                <a:lnTo>
                  <a:pt x="597581" y="1693478"/>
                </a:lnTo>
                <a:lnTo>
                  <a:pt x="590777" y="1726133"/>
                </a:lnTo>
                <a:lnTo>
                  <a:pt x="579665" y="1783731"/>
                </a:lnTo>
                <a:lnTo>
                  <a:pt x="573995" y="1814571"/>
                </a:lnTo>
                <a:lnTo>
                  <a:pt x="569006" y="1841783"/>
                </a:lnTo>
                <a:lnTo>
                  <a:pt x="565604" y="1863098"/>
                </a:lnTo>
                <a:lnTo>
                  <a:pt x="564697" y="1870355"/>
                </a:lnTo>
                <a:lnTo>
                  <a:pt x="564470" y="1875344"/>
                </a:lnTo>
                <a:lnTo>
                  <a:pt x="564016" y="1890990"/>
                </a:lnTo>
                <a:lnTo>
                  <a:pt x="562429" y="1921604"/>
                </a:lnTo>
                <a:lnTo>
                  <a:pt x="558120" y="2007774"/>
                </a:lnTo>
                <a:lnTo>
                  <a:pt x="555625" y="2053127"/>
                </a:lnTo>
                <a:lnTo>
                  <a:pt x="553131" y="2092811"/>
                </a:lnTo>
                <a:lnTo>
                  <a:pt x="551090" y="2122290"/>
                </a:lnTo>
                <a:lnTo>
                  <a:pt x="550183" y="2131134"/>
                </a:lnTo>
                <a:lnTo>
                  <a:pt x="549729" y="2135669"/>
                </a:lnTo>
                <a:lnTo>
                  <a:pt x="549502" y="2137937"/>
                </a:lnTo>
                <a:lnTo>
                  <a:pt x="549729" y="2140205"/>
                </a:lnTo>
                <a:lnTo>
                  <a:pt x="550409" y="2142926"/>
                </a:lnTo>
                <a:lnTo>
                  <a:pt x="551316" y="2145874"/>
                </a:lnTo>
                <a:lnTo>
                  <a:pt x="552450" y="2148822"/>
                </a:lnTo>
                <a:lnTo>
                  <a:pt x="554038" y="2152223"/>
                </a:lnTo>
                <a:lnTo>
                  <a:pt x="557440" y="2158799"/>
                </a:lnTo>
                <a:lnTo>
                  <a:pt x="564697" y="2172405"/>
                </a:lnTo>
                <a:lnTo>
                  <a:pt x="567645" y="2178755"/>
                </a:lnTo>
                <a:lnTo>
                  <a:pt x="569006" y="2181703"/>
                </a:lnTo>
                <a:lnTo>
                  <a:pt x="569686" y="2184651"/>
                </a:lnTo>
                <a:lnTo>
                  <a:pt x="571727" y="2191454"/>
                </a:lnTo>
                <a:lnTo>
                  <a:pt x="575129" y="2200524"/>
                </a:lnTo>
                <a:lnTo>
                  <a:pt x="582613" y="2222067"/>
                </a:lnTo>
                <a:lnTo>
                  <a:pt x="589870" y="2242249"/>
                </a:lnTo>
                <a:lnTo>
                  <a:pt x="592138" y="2249959"/>
                </a:lnTo>
                <a:lnTo>
                  <a:pt x="593272" y="2254494"/>
                </a:lnTo>
                <a:lnTo>
                  <a:pt x="593725" y="2255855"/>
                </a:lnTo>
                <a:lnTo>
                  <a:pt x="594406" y="2256988"/>
                </a:lnTo>
                <a:lnTo>
                  <a:pt x="595086" y="2258349"/>
                </a:lnTo>
                <a:lnTo>
                  <a:pt x="595766" y="2259483"/>
                </a:lnTo>
                <a:lnTo>
                  <a:pt x="598488" y="2261524"/>
                </a:lnTo>
                <a:lnTo>
                  <a:pt x="601209" y="2263565"/>
                </a:lnTo>
                <a:lnTo>
                  <a:pt x="608467" y="2268100"/>
                </a:lnTo>
                <a:lnTo>
                  <a:pt x="612549" y="2271048"/>
                </a:lnTo>
                <a:lnTo>
                  <a:pt x="617084" y="2273996"/>
                </a:lnTo>
                <a:lnTo>
                  <a:pt x="619579" y="2276037"/>
                </a:lnTo>
                <a:lnTo>
                  <a:pt x="623434" y="2278078"/>
                </a:lnTo>
                <a:lnTo>
                  <a:pt x="627970" y="2280345"/>
                </a:lnTo>
                <a:lnTo>
                  <a:pt x="633186" y="2282840"/>
                </a:lnTo>
                <a:lnTo>
                  <a:pt x="644979" y="2287828"/>
                </a:lnTo>
                <a:lnTo>
                  <a:pt x="658133" y="2293044"/>
                </a:lnTo>
                <a:lnTo>
                  <a:pt x="671286" y="2297579"/>
                </a:lnTo>
                <a:lnTo>
                  <a:pt x="683986" y="2301661"/>
                </a:lnTo>
                <a:lnTo>
                  <a:pt x="689656" y="2303022"/>
                </a:lnTo>
                <a:lnTo>
                  <a:pt x="694645" y="2304382"/>
                </a:lnTo>
                <a:lnTo>
                  <a:pt x="699181" y="2305063"/>
                </a:lnTo>
                <a:lnTo>
                  <a:pt x="702809" y="2305743"/>
                </a:lnTo>
                <a:lnTo>
                  <a:pt x="709159" y="2305970"/>
                </a:lnTo>
                <a:lnTo>
                  <a:pt x="714829" y="2306196"/>
                </a:lnTo>
                <a:lnTo>
                  <a:pt x="725715" y="2305970"/>
                </a:lnTo>
                <a:lnTo>
                  <a:pt x="730704" y="2305970"/>
                </a:lnTo>
                <a:lnTo>
                  <a:pt x="735013" y="2305970"/>
                </a:lnTo>
                <a:lnTo>
                  <a:pt x="738642" y="2306196"/>
                </a:lnTo>
                <a:lnTo>
                  <a:pt x="742043" y="2306877"/>
                </a:lnTo>
                <a:lnTo>
                  <a:pt x="744765" y="2308237"/>
                </a:lnTo>
                <a:lnTo>
                  <a:pt x="747259" y="2309598"/>
                </a:lnTo>
                <a:lnTo>
                  <a:pt x="749301" y="2311412"/>
                </a:lnTo>
                <a:lnTo>
                  <a:pt x="751115" y="2313453"/>
                </a:lnTo>
                <a:lnTo>
                  <a:pt x="752475" y="2315721"/>
                </a:lnTo>
                <a:lnTo>
                  <a:pt x="753383" y="2318215"/>
                </a:lnTo>
                <a:lnTo>
                  <a:pt x="753836" y="2321163"/>
                </a:lnTo>
                <a:lnTo>
                  <a:pt x="754063" y="2323884"/>
                </a:lnTo>
                <a:lnTo>
                  <a:pt x="753836" y="2325698"/>
                </a:lnTo>
                <a:lnTo>
                  <a:pt x="753156" y="2327286"/>
                </a:lnTo>
                <a:lnTo>
                  <a:pt x="751795" y="2328873"/>
                </a:lnTo>
                <a:lnTo>
                  <a:pt x="750434" y="2330460"/>
                </a:lnTo>
                <a:lnTo>
                  <a:pt x="748393" y="2332274"/>
                </a:lnTo>
                <a:lnTo>
                  <a:pt x="746125" y="2334088"/>
                </a:lnTo>
                <a:lnTo>
                  <a:pt x="743404" y="2335903"/>
                </a:lnTo>
                <a:lnTo>
                  <a:pt x="740683" y="2337490"/>
                </a:lnTo>
                <a:lnTo>
                  <a:pt x="734333" y="2340891"/>
                </a:lnTo>
                <a:lnTo>
                  <a:pt x="727756" y="2343613"/>
                </a:lnTo>
                <a:lnTo>
                  <a:pt x="720952" y="2346107"/>
                </a:lnTo>
                <a:lnTo>
                  <a:pt x="717777" y="2347241"/>
                </a:lnTo>
                <a:lnTo>
                  <a:pt x="714375" y="2347921"/>
                </a:lnTo>
                <a:lnTo>
                  <a:pt x="710293" y="2348601"/>
                </a:lnTo>
                <a:lnTo>
                  <a:pt x="704170" y="2349508"/>
                </a:lnTo>
                <a:lnTo>
                  <a:pt x="688068" y="2351096"/>
                </a:lnTo>
                <a:lnTo>
                  <a:pt x="667884" y="2352456"/>
                </a:lnTo>
                <a:lnTo>
                  <a:pt x="644979" y="2353817"/>
                </a:lnTo>
                <a:lnTo>
                  <a:pt x="622300" y="2354497"/>
                </a:lnTo>
                <a:lnTo>
                  <a:pt x="611188" y="2354724"/>
                </a:lnTo>
                <a:lnTo>
                  <a:pt x="601209" y="2354724"/>
                </a:lnTo>
                <a:lnTo>
                  <a:pt x="592138" y="2354497"/>
                </a:lnTo>
                <a:lnTo>
                  <a:pt x="583974" y="2354271"/>
                </a:lnTo>
                <a:lnTo>
                  <a:pt x="577397" y="2353817"/>
                </a:lnTo>
                <a:lnTo>
                  <a:pt x="572634" y="2352910"/>
                </a:lnTo>
                <a:lnTo>
                  <a:pt x="564697" y="2351096"/>
                </a:lnTo>
                <a:lnTo>
                  <a:pt x="557440" y="2348601"/>
                </a:lnTo>
                <a:lnTo>
                  <a:pt x="550409" y="2346334"/>
                </a:lnTo>
                <a:lnTo>
                  <a:pt x="544513" y="2344066"/>
                </a:lnTo>
                <a:lnTo>
                  <a:pt x="533854" y="2340211"/>
                </a:lnTo>
                <a:lnTo>
                  <a:pt x="526143" y="2337263"/>
                </a:lnTo>
                <a:lnTo>
                  <a:pt x="523422" y="2336583"/>
                </a:lnTo>
                <a:lnTo>
                  <a:pt x="521381" y="2336356"/>
                </a:lnTo>
                <a:lnTo>
                  <a:pt x="519793" y="2336583"/>
                </a:lnTo>
                <a:lnTo>
                  <a:pt x="518659" y="2337036"/>
                </a:lnTo>
                <a:lnTo>
                  <a:pt x="517752" y="2338397"/>
                </a:lnTo>
                <a:lnTo>
                  <a:pt x="517299" y="2339531"/>
                </a:lnTo>
                <a:lnTo>
                  <a:pt x="517072" y="2341572"/>
                </a:lnTo>
                <a:lnTo>
                  <a:pt x="516845" y="2343839"/>
                </a:lnTo>
                <a:lnTo>
                  <a:pt x="516845" y="2345200"/>
                </a:lnTo>
                <a:lnTo>
                  <a:pt x="516391" y="2345880"/>
                </a:lnTo>
                <a:lnTo>
                  <a:pt x="515711" y="2346787"/>
                </a:lnTo>
                <a:lnTo>
                  <a:pt x="515031" y="2347468"/>
                </a:lnTo>
                <a:lnTo>
                  <a:pt x="513670" y="2347921"/>
                </a:lnTo>
                <a:lnTo>
                  <a:pt x="512536" y="2348148"/>
                </a:lnTo>
                <a:lnTo>
                  <a:pt x="508681" y="2348601"/>
                </a:lnTo>
                <a:lnTo>
                  <a:pt x="503918" y="2348601"/>
                </a:lnTo>
                <a:lnTo>
                  <a:pt x="497795" y="2348601"/>
                </a:lnTo>
                <a:lnTo>
                  <a:pt x="490538" y="2349055"/>
                </a:lnTo>
                <a:lnTo>
                  <a:pt x="481693" y="2349282"/>
                </a:lnTo>
                <a:lnTo>
                  <a:pt x="471488" y="2349508"/>
                </a:lnTo>
                <a:lnTo>
                  <a:pt x="460602" y="2349735"/>
                </a:lnTo>
                <a:lnTo>
                  <a:pt x="449263" y="2349508"/>
                </a:lnTo>
                <a:lnTo>
                  <a:pt x="438150" y="2349055"/>
                </a:lnTo>
                <a:lnTo>
                  <a:pt x="418647" y="2348148"/>
                </a:lnTo>
                <a:lnTo>
                  <a:pt x="406400" y="2347921"/>
                </a:lnTo>
                <a:lnTo>
                  <a:pt x="403452" y="2347694"/>
                </a:lnTo>
                <a:lnTo>
                  <a:pt x="402318" y="2347468"/>
                </a:lnTo>
                <a:lnTo>
                  <a:pt x="401411" y="2347014"/>
                </a:lnTo>
                <a:lnTo>
                  <a:pt x="400504" y="2346334"/>
                </a:lnTo>
                <a:lnTo>
                  <a:pt x="399823" y="2345653"/>
                </a:lnTo>
                <a:lnTo>
                  <a:pt x="399370" y="2344973"/>
                </a:lnTo>
                <a:lnTo>
                  <a:pt x="399143" y="2344066"/>
                </a:lnTo>
                <a:lnTo>
                  <a:pt x="398463" y="2342025"/>
                </a:lnTo>
                <a:lnTo>
                  <a:pt x="398463" y="2339531"/>
                </a:lnTo>
                <a:lnTo>
                  <a:pt x="398463" y="2333181"/>
                </a:lnTo>
                <a:lnTo>
                  <a:pt x="398236" y="2331141"/>
                </a:lnTo>
                <a:lnTo>
                  <a:pt x="398009" y="2328873"/>
                </a:lnTo>
                <a:lnTo>
                  <a:pt x="396648" y="2323204"/>
                </a:lnTo>
                <a:lnTo>
                  <a:pt x="393020" y="2308464"/>
                </a:lnTo>
                <a:lnTo>
                  <a:pt x="391206" y="2300301"/>
                </a:lnTo>
                <a:lnTo>
                  <a:pt x="390752" y="2296446"/>
                </a:lnTo>
                <a:lnTo>
                  <a:pt x="390072" y="2292817"/>
                </a:lnTo>
                <a:lnTo>
                  <a:pt x="389618" y="2288962"/>
                </a:lnTo>
                <a:lnTo>
                  <a:pt x="389618" y="2285561"/>
                </a:lnTo>
                <a:lnTo>
                  <a:pt x="389845" y="2282386"/>
                </a:lnTo>
                <a:lnTo>
                  <a:pt x="390525" y="2279211"/>
                </a:lnTo>
                <a:lnTo>
                  <a:pt x="392113" y="2274223"/>
                </a:lnTo>
                <a:lnTo>
                  <a:pt x="393927" y="2269234"/>
                </a:lnTo>
                <a:lnTo>
                  <a:pt x="395515" y="2264925"/>
                </a:lnTo>
                <a:lnTo>
                  <a:pt x="396648" y="2261070"/>
                </a:lnTo>
                <a:lnTo>
                  <a:pt x="397102" y="2259256"/>
                </a:lnTo>
                <a:lnTo>
                  <a:pt x="397329" y="2257669"/>
                </a:lnTo>
                <a:lnTo>
                  <a:pt x="397329" y="2256535"/>
                </a:lnTo>
                <a:lnTo>
                  <a:pt x="397102" y="2255174"/>
                </a:lnTo>
                <a:lnTo>
                  <a:pt x="396422" y="2254041"/>
                </a:lnTo>
                <a:lnTo>
                  <a:pt x="395741" y="2253133"/>
                </a:lnTo>
                <a:lnTo>
                  <a:pt x="394834" y="2252453"/>
                </a:lnTo>
                <a:lnTo>
                  <a:pt x="393247" y="2251773"/>
                </a:lnTo>
                <a:lnTo>
                  <a:pt x="392340" y="2251546"/>
                </a:lnTo>
                <a:lnTo>
                  <a:pt x="391659" y="2250866"/>
                </a:lnTo>
                <a:lnTo>
                  <a:pt x="390525" y="2249732"/>
                </a:lnTo>
                <a:lnTo>
                  <a:pt x="389391" y="2247918"/>
                </a:lnTo>
                <a:lnTo>
                  <a:pt x="388711" y="2245650"/>
                </a:lnTo>
                <a:lnTo>
                  <a:pt x="388257" y="2242929"/>
                </a:lnTo>
                <a:lnTo>
                  <a:pt x="387577" y="2239754"/>
                </a:lnTo>
                <a:lnTo>
                  <a:pt x="387577" y="2236580"/>
                </a:lnTo>
                <a:lnTo>
                  <a:pt x="387577" y="2232725"/>
                </a:lnTo>
                <a:lnTo>
                  <a:pt x="388257" y="2224788"/>
                </a:lnTo>
                <a:lnTo>
                  <a:pt x="389165" y="2216171"/>
                </a:lnTo>
                <a:lnTo>
                  <a:pt x="390525" y="2207327"/>
                </a:lnTo>
                <a:lnTo>
                  <a:pt x="391886" y="2198937"/>
                </a:lnTo>
                <a:lnTo>
                  <a:pt x="393247" y="2190546"/>
                </a:lnTo>
                <a:lnTo>
                  <a:pt x="394381" y="2183063"/>
                </a:lnTo>
                <a:lnTo>
                  <a:pt x="395968" y="2169684"/>
                </a:lnTo>
                <a:lnTo>
                  <a:pt x="397102" y="2159253"/>
                </a:lnTo>
                <a:lnTo>
                  <a:pt x="397329" y="2152904"/>
                </a:lnTo>
                <a:lnTo>
                  <a:pt x="397329" y="2151089"/>
                </a:lnTo>
                <a:lnTo>
                  <a:pt x="397556" y="2149049"/>
                </a:lnTo>
                <a:lnTo>
                  <a:pt x="397782" y="2147008"/>
                </a:lnTo>
                <a:lnTo>
                  <a:pt x="398463" y="2144740"/>
                </a:lnTo>
                <a:lnTo>
                  <a:pt x="399370" y="2142699"/>
                </a:lnTo>
                <a:lnTo>
                  <a:pt x="400504" y="2140431"/>
                </a:lnTo>
                <a:lnTo>
                  <a:pt x="402091" y="2138164"/>
                </a:lnTo>
                <a:lnTo>
                  <a:pt x="403906" y="2135669"/>
                </a:lnTo>
                <a:lnTo>
                  <a:pt x="405947" y="2132948"/>
                </a:lnTo>
                <a:lnTo>
                  <a:pt x="408215" y="2129774"/>
                </a:lnTo>
                <a:lnTo>
                  <a:pt x="410256" y="2126599"/>
                </a:lnTo>
                <a:lnTo>
                  <a:pt x="411616" y="2122971"/>
                </a:lnTo>
                <a:lnTo>
                  <a:pt x="412523" y="2120930"/>
                </a:lnTo>
                <a:lnTo>
                  <a:pt x="412977" y="2119116"/>
                </a:lnTo>
                <a:lnTo>
                  <a:pt x="413431" y="2117075"/>
                </a:lnTo>
                <a:lnTo>
                  <a:pt x="413431" y="2115487"/>
                </a:lnTo>
                <a:lnTo>
                  <a:pt x="413431" y="2113673"/>
                </a:lnTo>
                <a:lnTo>
                  <a:pt x="413204" y="2111632"/>
                </a:lnTo>
                <a:lnTo>
                  <a:pt x="412750" y="2109818"/>
                </a:lnTo>
                <a:lnTo>
                  <a:pt x="411616" y="2108004"/>
                </a:lnTo>
                <a:lnTo>
                  <a:pt x="410936" y="2106190"/>
                </a:lnTo>
                <a:lnTo>
                  <a:pt x="410029" y="2104149"/>
                </a:lnTo>
                <a:lnTo>
                  <a:pt x="408668" y="2099614"/>
                </a:lnTo>
                <a:lnTo>
                  <a:pt x="407761" y="2094625"/>
                </a:lnTo>
                <a:lnTo>
                  <a:pt x="407081" y="2089636"/>
                </a:lnTo>
                <a:lnTo>
                  <a:pt x="406627" y="2084194"/>
                </a:lnTo>
                <a:lnTo>
                  <a:pt x="406627" y="2079432"/>
                </a:lnTo>
                <a:lnTo>
                  <a:pt x="406400" y="2071042"/>
                </a:lnTo>
                <a:lnTo>
                  <a:pt x="403906" y="1957886"/>
                </a:lnTo>
                <a:lnTo>
                  <a:pt x="402998" y="1916842"/>
                </a:lnTo>
                <a:lnTo>
                  <a:pt x="402545" y="1879652"/>
                </a:lnTo>
                <a:lnTo>
                  <a:pt x="402318" y="1850400"/>
                </a:lnTo>
                <a:lnTo>
                  <a:pt x="402318" y="1840649"/>
                </a:lnTo>
                <a:lnTo>
                  <a:pt x="402545" y="1834299"/>
                </a:lnTo>
                <a:lnTo>
                  <a:pt x="404813" y="1794162"/>
                </a:lnTo>
                <a:lnTo>
                  <a:pt x="406173" y="1772166"/>
                </a:lnTo>
                <a:lnTo>
                  <a:pt x="406400" y="1761281"/>
                </a:lnTo>
                <a:lnTo>
                  <a:pt x="406400" y="1751077"/>
                </a:lnTo>
                <a:lnTo>
                  <a:pt x="406627" y="1729307"/>
                </a:lnTo>
                <a:lnTo>
                  <a:pt x="407081" y="1705724"/>
                </a:lnTo>
                <a:lnTo>
                  <a:pt x="407761" y="1685088"/>
                </a:lnTo>
                <a:lnTo>
                  <a:pt x="407988" y="1671029"/>
                </a:lnTo>
                <a:lnTo>
                  <a:pt x="407761" y="1668534"/>
                </a:lnTo>
                <a:lnTo>
                  <a:pt x="407081" y="1665813"/>
                </a:lnTo>
                <a:lnTo>
                  <a:pt x="406400" y="1662412"/>
                </a:lnTo>
                <a:lnTo>
                  <a:pt x="405266" y="1659010"/>
                </a:lnTo>
                <a:lnTo>
                  <a:pt x="402545" y="1651300"/>
                </a:lnTo>
                <a:lnTo>
                  <a:pt x="399597" y="1643363"/>
                </a:lnTo>
                <a:lnTo>
                  <a:pt x="396422" y="1635427"/>
                </a:lnTo>
                <a:lnTo>
                  <a:pt x="393700" y="1627717"/>
                </a:lnTo>
                <a:lnTo>
                  <a:pt x="391432" y="1621141"/>
                </a:lnTo>
                <a:lnTo>
                  <a:pt x="390979" y="1618193"/>
                </a:lnTo>
                <a:lnTo>
                  <a:pt x="390525" y="1615925"/>
                </a:lnTo>
                <a:lnTo>
                  <a:pt x="389391" y="1606628"/>
                </a:lnTo>
                <a:lnTo>
                  <a:pt x="387804" y="1597103"/>
                </a:lnTo>
                <a:lnTo>
                  <a:pt x="386216" y="1586219"/>
                </a:lnTo>
                <a:lnTo>
                  <a:pt x="384175" y="1573520"/>
                </a:lnTo>
                <a:lnTo>
                  <a:pt x="383041" y="1567171"/>
                </a:lnTo>
                <a:lnTo>
                  <a:pt x="382361" y="1564223"/>
                </a:lnTo>
                <a:lnTo>
                  <a:pt x="381227" y="1561955"/>
                </a:lnTo>
                <a:lnTo>
                  <a:pt x="380547" y="1559914"/>
                </a:lnTo>
                <a:lnTo>
                  <a:pt x="379640" y="1558100"/>
                </a:lnTo>
                <a:lnTo>
                  <a:pt x="378506" y="1557193"/>
                </a:lnTo>
                <a:lnTo>
                  <a:pt x="377825" y="1556513"/>
                </a:lnTo>
                <a:lnTo>
                  <a:pt x="377145" y="1556513"/>
                </a:lnTo>
                <a:lnTo>
                  <a:pt x="376691" y="1556739"/>
                </a:lnTo>
                <a:lnTo>
                  <a:pt x="376011" y="1557646"/>
                </a:lnTo>
                <a:lnTo>
                  <a:pt x="374877" y="1559007"/>
                </a:lnTo>
                <a:lnTo>
                  <a:pt x="374197" y="1561728"/>
                </a:lnTo>
                <a:lnTo>
                  <a:pt x="373516" y="1564676"/>
                </a:lnTo>
                <a:lnTo>
                  <a:pt x="372836" y="1568985"/>
                </a:lnTo>
                <a:lnTo>
                  <a:pt x="372382" y="1573973"/>
                </a:lnTo>
                <a:lnTo>
                  <a:pt x="372156" y="1580096"/>
                </a:lnTo>
                <a:lnTo>
                  <a:pt x="371475" y="1597103"/>
                </a:lnTo>
                <a:lnTo>
                  <a:pt x="369888" y="1619553"/>
                </a:lnTo>
                <a:lnTo>
                  <a:pt x="366259" y="1672616"/>
                </a:lnTo>
                <a:lnTo>
                  <a:pt x="363084" y="1720237"/>
                </a:lnTo>
                <a:lnTo>
                  <a:pt x="361950" y="1736790"/>
                </a:lnTo>
                <a:lnTo>
                  <a:pt x="361497" y="1744727"/>
                </a:lnTo>
                <a:lnTo>
                  <a:pt x="361723" y="1746541"/>
                </a:lnTo>
                <a:lnTo>
                  <a:pt x="361950" y="1748355"/>
                </a:lnTo>
                <a:lnTo>
                  <a:pt x="363084" y="1752437"/>
                </a:lnTo>
                <a:lnTo>
                  <a:pt x="366032" y="1761281"/>
                </a:lnTo>
                <a:lnTo>
                  <a:pt x="367620" y="1765816"/>
                </a:lnTo>
                <a:lnTo>
                  <a:pt x="368981" y="1770578"/>
                </a:lnTo>
                <a:lnTo>
                  <a:pt x="369434" y="1773073"/>
                </a:lnTo>
                <a:lnTo>
                  <a:pt x="369661" y="1775340"/>
                </a:lnTo>
                <a:lnTo>
                  <a:pt x="369661" y="1778062"/>
                </a:lnTo>
                <a:lnTo>
                  <a:pt x="369661" y="1780556"/>
                </a:lnTo>
                <a:lnTo>
                  <a:pt x="363084" y="1830671"/>
                </a:lnTo>
                <a:lnTo>
                  <a:pt x="349931" y="1930674"/>
                </a:lnTo>
                <a:lnTo>
                  <a:pt x="342447" y="1984417"/>
                </a:lnTo>
                <a:lnTo>
                  <a:pt x="335643" y="2032718"/>
                </a:lnTo>
                <a:lnTo>
                  <a:pt x="332695" y="2053127"/>
                </a:lnTo>
                <a:lnTo>
                  <a:pt x="329973" y="2069908"/>
                </a:lnTo>
                <a:lnTo>
                  <a:pt x="327932" y="2082380"/>
                </a:lnTo>
                <a:lnTo>
                  <a:pt x="326345" y="2089863"/>
                </a:lnTo>
                <a:lnTo>
                  <a:pt x="324077" y="2098480"/>
                </a:lnTo>
                <a:lnTo>
                  <a:pt x="322489" y="2105963"/>
                </a:lnTo>
                <a:lnTo>
                  <a:pt x="321582" y="2112539"/>
                </a:lnTo>
                <a:lnTo>
                  <a:pt x="321356" y="2118435"/>
                </a:lnTo>
                <a:lnTo>
                  <a:pt x="321582" y="2123651"/>
                </a:lnTo>
                <a:lnTo>
                  <a:pt x="322036" y="2128640"/>
                </a:lnTo>
                <a:lnTo>
                  <a:pt x="323397" y="2133402"/>
                </a:lnTo>
                <a:lnTo>
                  <a:pt x="324984" y="2138391"/>
                </a:lnTo>
                <a:lnTo>
                  <a:pt x="327025" y="2144740"/>
                </a:lnTo>
                <a:lnTo>
                  <a:pt x="329293" y="2153130"/>
                </a:lnTo>
                <a:lnTo>
                  <a:pt x="331561" y="2163335"/>
                </a:lnTo>
                <a:lnTo>
                  <a:pt x="333829" y="2174446"/>
                </a:lnTo>
                <a:lnTo>
                  <a:pt x="335870" y="2185784"/>
                </a:lnTo>
                <a:lnTo>
                  <a:pt x="337684" y="2196896"/>
                </a:lnTo>
                <a:lnTo>
                  <a:pt x="338818" y="2207327"/>
                </a:lnTo>
                <a:lnTo>
                  <a:pt x="339272" y="2211862"/>
                </a:lnTo>
                <a:lnTo>
                  <a:pt x="339272" y="2216171"/>
                </a:lnTo>
                <a:lnTo>
                  <a:pt x="339498" y="2224108"/>
                </a:lnTo>
                <a:lnTo>
                  <a:pt x="339725" y="2231591"/>
                </a:lnTo>
                <a:lnTo>
                  <a:pt x="340632" y="2246104"/>
                </a:lnTo>
                <a:lnTo>
                  <a:pt x="341086" y="2258576"/>
                </a:lnTo>
                <a:lnTo>
                  <a:pt x="341086" y="2263338"/>
                </a:lnTo>
                <a:lnTo>
                  <a:pt x="340632" y="2267420"/>
                </a:lnTo>
                <a:lnTo>
                  <a:pt x="339952" y="2270594"/>
                </a:lnTo>
                <a:lnTo>
                  <a:pt x="339272" y="2273996"/>
                </a:lnTo>
                <a:lnTo>
                  <a:pt x="338138" y="2276717"/>
                </a:lnTo>
                <a:lnTo>
                  <a:pt x="337231" y="2279665"/>
                </a:lnTo>
                <a:lnTo>
                  <a:pt x="334736" y="2284881"/>
                </a:lnTo>
                <a:lnTo>
                  <a:pt x="332695" y="2289643"/>
                </a:lnTo>
                <a:lnTo>
                  <a:pt x="332241" y="2291230"/>
                </a:lnTo>
                <a:lnTo>
                  <a:pt x="332241" y="2292817"/>
                </a:lnTo>
                <a:lnTo>
                  <a:pt x="332468" y="2294858"/>
                </a:lnTo>
                <a:lnTo>
                  <a:pt x="332922" y="2296672"/>
                </a:lnTo>
                <a:lnTo>
                  <a:pt x="334282" y="2301661"/>
                </a:lnTo>
                <a:lnTo>
                  <a:pt x="335870" y="2306877"/>
                </a:lnTo>
                <a:lnTo>
                  <a:pt x="339952" y="2317761"/>
                </a:lnTo>
                <a:lnTo>
                  <a:pt x="341993" y="2323204"/>
                </a:lnTo>
                <a:lnTo>
                  <a:pt x="343354" y="2327966"/>
                </a:lnTo>
                <a:lnTo>
                  <a:pt x="344488" y="2334542"/>
                </a:lnTo>
                <a:lnTo>
                  <a:pt x="346075" y="2344293"/>
                </a:lnTo>
                <a:lnTo>
                  <a:pt x="347663" y="2356765"/>
                </a:lnTo>
                <a:lnTo>
                  <a:pt x="349250" y="2370144"/>
                </a:lnTo>
                <a:lnTo>
                  <a:pt x="350611" y="2383750"/>
                </a:lnTo>
                <a:lnTo>
                  <a:pt x="351518" y="2395995"/>
                </a:lnTo>
                <a:lnTo>
                  <a:pt x="351745" y="2401664"/>
                </a:lnTo>
                <a:lnTo>
                  <a:pt x="351745" y="2406426"/>
                </a:lnTo>
                <a:lnTo>
                  <a:pt x="351745" y="2410508"/>
                </a:lnTo>
                <a:lnTo>
                  <a:pt x="351065" y="2413456"/>
                </a:lnTo>
                <a:lnTo>
                  <a:pt x="350384" y="2418218"/>
                </a:lnTo>
                <a:lnTo>
                  <a:pt x="349477" y="2421846"/>
                </a:lnTo>
                <a:lnTo>
                  <a:pt x="348570" y="2423660"/>
                </a:lnTo>
                <a:lnTo>
                  <a:pt x="347890" y="2425248"/>
                </a:lnTo>
                <a:lnTo>
                  <a:pt x="346756" y="2426835"/>
                </a:lnTo>
                <a:lnTo>
                  <a:pt x="345622" y="2427969"/>
                </a:lnTo>
                <a:lnTo>
                  <a:pt x="343807" y="2429103"/>
                </a:lnTo>
                <a:lnTo>
                  <a:pt x="341539" y="2430010"/>
                </a:lnTo>
                <a:lnTo>
                  <a:pt x="339045" y="2430690"/>
                </a:lnTo>
                <a:lnTo>
                  <a:pt x="335870" y="2431597"/>
                </a:lnTo>
                <a:lnTo>
                  <a:pt x="332241" y="2432278"/>
                </a:lnTo>
                <a:lnTo>
                  <a:pt x="327932" y="2432731"/>
                </a:lnTo>
                <a:lnTo>
                  <a:pt x="317047" y="2433411"/>
                </a:lnTo>
                <a:lnTo>
                  <a:pt x="310697" y="2433638"/>
                </a:lnTo>
                <a:lnTo>
                  <a:pt x="303893" y="2433638"/>
                </a:lnTo>
                <a:lnTo>
                  <a:pt x="289379" y="2432731"/>
                </a:lnTo>
                <a:lnTo>
                  <a:pt x="274411" y="2431824"/>
                </a:lnTo>
                <a:lnTo>
                  <a:pt x="259443" y="2430463"/>
                </a:lnTo>
                <a:lnTo>
                  <a:pt x="245836" y="2429103"/>
                </a:lnTo>
                <a:lnTo>
                  <a:pt x="233363" y="2427515"/>
                </a:lnTo>
                <a:lnTo>
                  <a:pt x="216807" y="2425475"/>
                </a:lnTo>
                <a:lnTo>
                  <a:pt x="214313" y="2425021"/>
                </a:lnTo>
                <a:lnTo>
                  <a:pt x="212045" y="2424568"/>
                </a:lnTo>
                <a:lnTo>
                  <a:pt x="210004" y="2423660"/>
                </a:lnTo>
                <a:lnTo>
                  <a:pt x="208416" y="2422527"/>
                </a:lnTo>
                <a:lnTo>
                  <a:pt x="206602" y="2421166"/>
                </a:lnTo>
                <a:lnTo>
                  <a:pt x="205014" y="2419805"/>
                </a:lnTo>
                <a:lnTo>
                  <a:pt x="203427" y="2418445"/>
                </a:lnTo>
                <a:lnTo>
                  <a:pt x="202293" y="2416631"/>
                </a:lnTo>
                <a:lnTo>
                  <a:pt x="201159" y="2414817"/>
                </a:lnTo>
                <a:lnTo>
                  <a:pt x="200252" y="2413003"/>
                </a:lnTo>
                <a:lnTo>
                  <a:pt x="199345" y="2411188"/>
                </a:lnTo>
                <a:lnTo>
                  <a:pt x="198891" y="2409148"/>
                </a:lnTo>
                <a:lnTo>
                  <a:pt x="198664" y="2407333"/>
                </a:lnTo>
                <a:lnTo>
                  <a:pt x="198438" y="2405519"/>
                </a:lnTo>
                <a:lnTo>
                  <a:pt x="198438" y="2403705"/>
                </a:lnTo>
                <a:lnTo>
                  <a:pt x="198664" y="2401891"/>
                </a:lnTo>
                <a:lnTo>
                  <a:pt x="200025" y="2395542"/>
                </a:lnTo>
                <a:lnTo>
                  <a:pt x="202520" y="2385110"/>
                </a:lnTo>
                <a:lnTo>
                  <a:pt x="209550" y="2357218"/>
                </a:lnTo>
                <a:lnTo>
                  <a:pt x="216354" y="2329553"/>
                </a:lnTo>
                <a:lnTo>
                  <a:pt x="218622" y="2319349"/>
                </a:lnTo>
                <a:lnTo>
                  <a:pt x="219302" y="2315721"/>
                </a:lnTo>
                <a:lnTo>
                  <a:pt x="219529" y="2313680"/>
                </a:lnTo>
                <a:lnTo>
                  <a:pt x="219529" y="2310958"/>
                </a:lnTo>
                <a:lnTo>
                  <a:pt x="219529" y="2308464"/>
                </a:lnTo>
                <a:lnTo>
                  <a:pt x="218848" y="2306423"/>
                </a:lnTo>
                <a:lnTo>
                  <a:pt x="218395" y="2305289"/>
                </a:lnTo>
                <a:lnTo>
                  <a:pt x="217941" y="2304609"/>
                </a:lnTo>
                <a:lnTo>
                  <a:pt x="217261" y="2303929"/>
                </a:lnTo>
                <a:lnTo>
                  <a:pt x="216127" y="2303475"/>
                </a:lnTo>
                <a:lnTo>
                  <a:pt x="214993" y="2302795"/>
                </a:lnTo>
                <a:lnTo>
                  <a:pt x="213179" y="2302341"/>
                </a:lnTo>
                <a:lnTo>
                  <a:pt x="209097" y="2301888"/>
                </a:lnTo>
                <a:lnTo>
                  <a:pt x="203427" y="2301661"/>
                </a:lnTo>
                <a:lnTo>
                  <a:pt x="197984" y="2301661"/>
                </a:lnTo>
                <a:lnTo>
                  <a:pt x="195489" y="2301434"/>
                </a:lnTo>
                <a:lnTo>
                  <a:pt x="192995" y="2300754"/>
                </a:lnTo>
                <a:lnTo>
                  <a:pt x="191407" y="2300301"/>
                </a:lnTo>
                <a:lnTo>
                  <a:pt x="189593" y="2299847"/>
                </a:lnTo>
                <a:lnTo>
                  <a:pt x="188005" y="2299167"/>
                </a:lnTo>
                <a:lnTo>
                  <a:pt x="187098" y="2298033"/>
                </a:lnTo>
                <a:lnTo>
                  <a:pt x="185964" y="2297126"/>
                </a:lnTo>
                <a:lnTo>
                  <a:pt x="185057" y="2295538"/>
                </a:lnTo>
                <a:lnTo>
                  <a:pt x="184604" y="2293951"/>
                </a:lnTo>
                <a:lnTo>
                  <a:pt x="183923" y="2292364"/>
                </a:lnTo>
                <a:lnTo>
                  <a:pt x="183697" y="2290550"/>
                </a:lnTo>
                <a:lnTo>
                  <a:pt x="183697" y="2288509"/>
                </a:lnTo>
                <a:lnTo>
                  <a:pt x="183923" y="2283293"/>
                </a:lnTo>
                <a:lnTo>
                  <a:pt x="184830" y="2258576"/>
                </a:lnTo>
                <a:lnTo>
                  <a:pt x="186418" y="2202338"/>
                </a:lnTo>
                <a:lnTo>
                  <a:pt x="190727" y="2035439"/>
                </a:lnTo>
                <a:lnTo>
                  <a:pt x="195489" y="1865366"/>
                </a:lnTo>
                <a:lnTo>
                  <a:pt x="197077" y="1804593"/>
                </a:lnTo>
                <a:lnTo>
                  <a:pt x="197984" y="1784865"/>
                </a:lnTo>
                <a:lnTo>
                  <a:pt x="198664" y="1773753"/>
                </a:lnTo>
                <a:lnTo>
                  <a:pt x="198891" y="1765816"/>
                </a:lnTo>
                <a:lnTo>
                  <a:pt x="198891" y="1754932"/>
                </a:lnTo>
                <a:lnTo>
                  <a:pt x="198891" y="1741099"/>
                </a:lnTo>
                <a:lnTo>
                  <a:pt x="198664" y="1725225"/>
                </a:lnTo>
                <a:lnTo>
                  <a:pt x="197757" y="1688716"/>
                </a:lnTo>
                <a:lnTo>
                  <a:pt x="196170" y="1649486"/>
                </a:lnTo>
                <a:lnTo>
                  <a:pt x="193448" y="1578509"/>
                </a:lnTo>
                <a:lnTo>
                  <a:pt x="191861" y="1543133"/>
                </a:lnTo>
                <a:lnTo>
                  <a:pt x="191634" y="1538825"/>
                </a:lnTo>
                <a:lnTo>
                  <a:pt x="190727" y="1532249"/>
                </a:lnTo>
                <a:lnTo>
                  <a:pt x="188005" y="1515695"/>
                </a:lnTo>
                <a:lnTo>
                  <a:pt x="184830" y="1496193"/>
                </a:lnTo>
                <a:lnTo>
                  <a:pt x="181202" y="1477372"/>
                </a:lnTo>
                <a:lnTo>
                  <a:pt x="180522" y="1471476"/>
                </a:lnTo>
                <a:lnTo>
                  <a:pt x="179614" y="1463086"/>
                </a:lnTo>
                <a:lnTo>
                  <a:pt x="178480" y="1439729"/>
                </a:lnTo>
                <a:lnTo>
                  <a:pt x="176893" y="1410930"/>
                </a:lnTo>
                <a:lnTo>
                  <a:pt x="175986" y="1379409"/>
                </a:lnTo>
                <a:lnTo>
                  <a:pt x="174172" y="1322038"/>
                </a:lnTo>
                <a:lnTo>
                  <a:pt x="173264" y="1293239"/>
                </a:lnTo>
                <a:lnTo>
                  <a:pt x="173264" y="1291652"/>
                </a:lnTo>
                <a:lnTo>
                  <a:pt x="173038" y="1290291"/>
                </a:lnTo>
                <a:lnTo>
                  <a:pt x="172584" y="1289157"/>
                </a:lnTo>
                <a:lnTo>
                  <a:pt x="172357" y="1288023"/>
                </a:lnTo>
                <a:lnTo>
                  <a:pt x="170997" y="1286209"/>
                </a:lnTo>
                <a:lnTo>
                  <a:pt x="169636" y="1285075"/>
                </a:lnTo>
                <a:lnTo>
                  <a:pt x="167822" y="1284622"/>
                </a:lnTo>
                <a:lnTo>
                  <a:pt x="165780" y="1284168"/>
                </a:lnTo>
                <a:lnTo>
                  <a:pt x="163739" y="1284622"/>
                </a:lnTo>
                <a:lnTo>
                  <a:pt x="161698" y="1285075"/>
                </a:lnTo>
                <a:lnTo>
                  <a:pt x="160111" y="1285529"/>
                </a:lnTo>
                <a:lnTo>
                  <a:pt x="158070" y="1285756"/>
                </a:lnTo>
                <a:lnTo>
                  <a:pt x="155348" y="1285529"/>
                </a:lnTo>
                <a:lnTo>
                  <a:pt x="151720" y="1285302"/>
                </a:lnTo>
                <a:lnTo>
                  <a:pt x="143782" y="1284622"/>
                </a:lnTo>
                <a:lnTo>
                  <a:pt x="134484" y="1283034"/>
                </a:lnTo>
                <a:lnTo>
                  <a:pt x="116114" y="1279633"/>
                </a:lnTo>
                <a:lnTo>
                  <a:pt x="102507" y="1277139"/>
                </a:lnTo>
                <a:lnTo>
                  <a:pt x="100466" y="1276685"/>
                </a:lnTo>
                <a:lnTo>
                  <a:pt x="98652" y="1276005"/>
                </a:lnTo>
                <a:lnTo>
                  <a:pt x="97291" y="1275098"/>
                </a:lnTo>
                <a:lnTo>
                  <a:pt x="96157" y="1274417"/>
                </a:lnTo>
                <a:lnTo>
                  <a:pt x="95250" y="1273284"/>
                </a:lnTo>
                <a:lnTo>
                  <a:pt x="94796" y="1272150"/>
                </a:lnTo>
                <a:lnTo>
                  <a:pt x="94570" y="1270789"/>
                </a:lnTo>
                <a:lnTo>
                  <a:pt x="94570" y="1269429"/>
                </a:lnTo>
                <a:lnTo>
                  <a:pt x="94570" y="1267841"/>
                </a:lnTo>
                <a:lnTo>
                  <a:pt x="94796" y="1266027"/>
                </a:lnTo>
                <a:lnTo>
                  <a:pt x="95930" y="1262399"/>
                </a:lnTo>
                <a:lnTo>
                  <a:pt x="98425" y="1253555"/>
                </a:lnTo>
                <a:lnTo>
                  <a:pt x="100693" y="1246072"/>
                </a:lnTo>
                <a:lnTo>
                  <a:pt x="103641" y="1234053"/>
                </a:lnTo>
                <a:lnTo>
                  <a:pt x="111352" y="1203440"/>
                </a:lnTo>
                <a:lnTo>
                  <a:pt x="118382" y="1173734"/>
                </a:lnTo>
                <a:lnTo>
                  <a:pt x="122238" y="1157407"/>
                </a:lnTo>
                <a:lnTo>
                  <a:pt x="123372" y="1150604"/>
                </a:lnTo>
                <a:lnTo>
                  <a:pt x="124052" y="1146295"/>
                </a:lnTo>
                <a:lnTo>
                  <a:pt x="124052" y="1141987"/>
                </a:lnTo>
                <a:lnTo>
                  <a:pt x="124052" y="1139266"/>
                </a:lnTo>
                <a:lnTo>
                  <a:pt x="123598" y="1136998"/>
                </a:lnTo>
                <a:lnTo>
                  <a:pt x="123372" y="1134730"/>
                </a:lnTo>
                <a:lnTo>
                  <a:pt x="122918" y="1132236"/>
                </a:lnTo>
                <a:lnTo>
                  <a:pt x="122011" y="1129968"/>
                </a:lnTo>
                <a:lnTo>
                  <a:pt x="120877" y="1127701"/>
                </a:lnTo>
                <a:lnTo>
                  <a:pt x="119743" y="1125433"/>
                </a:lnTo>
                <a:lnTo>
                  <a:pt x="118155" y="1123165"/>
                </a:lnTo>
                <a:lnTo>
                  <a:pt x="115888" y="1120217"/>
                </a:lnTo>
                <a:lnTo>
                  <a:pt x="113166" y="1115909"/>
                </a:lnTo>
                <a:lnTo>
                  <a:pt x="105682" y="1103210"/>
                </a:lnTo>
                <a:lnTo>
                  <a:pt x="96611" y="1087110"/>
                </a:lnTo>
                <a:lnTo>
                  <a:pt x="86405" y="1069195"/>
                </a:lnTo>
                <a:lnTo>
                  <a:pt x="67129" y="1033820"/>
                </a:lnTo>
                <a:lnTo>
                  <a:pt x="54202" y="1009103"/>
                </a:lnTo>
                <a:lnTo>
                  <a:pt x="46945" y="994136"/>
                </a:lnTo>
                <a:lnTo>
                  <a:pt x="43316" y="986880"/>
                </a:lnTo>
                <a:lnTo>
                  <a:pt x="39914" y="979850"/>
                </a:lnTo>
                <a:lnTo>
                  <a:pt x="36059" y="973274"/>
                </a:lnTo>
                <a:lnTo>
                  <a:pt x="32204" y="967151"/>
                </a:lnTo>
                <a:lnTo>
                  <a:pt x="30163" y="963977"/>
                </a:lnTo>
                <a:lnTo>
                  <a:pt x="28121" y="961482"/>
                </a:lnTo>
                <a:lnTo>
                  <a:pt x="25854" y="959215"/>
                </a:lnTo>
                <a:lnTo>
                  <a:pt x="23586" y="956947"/>
                </a:lnTo>
                <a:lnTo>
                  <a:pt x="19050" y="952865"/>
                </a:lnTo>
                <a:lnTo>
                  <a:pt x="14968" y="948557"/>
                </a:lnTo>
                <a:lnTo>
                  <a:pt x="13380" y="946062"/>
                </a:lnTo>
                <a:lnTo>
                  <a:pt x="11339" y="943795"/>
                </a:lnTo>
                <a:lnTo>
                  <a:pt x="9752" y="941300"/>
                </a:lnTo>
                <a:lnTo>
                  <a:pt x="8164" y="938579"/>
                </a:lnTo>
                <a:lnTo>
                  <a:pt x="7030" y="935631"/>
                </a:lnTo>
                <a:lnTo>
                  <a:pt x="5670" y="932456"/>
                </a:lnTo>
                <a:lnTo>
                  <a:pt x="4763" y="929055"/>
                </a:lnTo>
                <a:lnTo>
                  <a:pt x="3629" y="925653"/>
                </a:lnTo>
                <a:lnTo>
                  <a:pt x="3175" y="921572"/>
                </a:lnTo>
                <a:lnTo>
                  <a:pt x="2268" y="917490"/>
                </a:lnTo>
                <a:lnTo>
                  <a:pt x="2041" y="912955"/>
                </a:lnTo>
                <a:lnTo>
                  <a:pt x="2041" y="908192"/>
                </a:lnTo>
                <a:lnTo>
                  <a:pt x="1814" y="897081"/>
                </a:lnTo>
                <a:lnTo>
                  <a:pt x="1588" y="885063"/>
                </a:lnTo>
                <a:lnTo>
                  <a:pt x="680" y="859892"/>
                </a:lnTo>
                <a:lnTo>
                  <a:pt x="454" y="848100"/>
                </a:lnTo>
                <a:lnTo>
                  <a:pt x="0" y="837669"/>
                </a:lnTo>
                <a:lnTo>
                  <a:pt x="454" y="829278"/>
                </a:lnTo>
                <a:lnTo>
                  <a:pt x="680" y="825650"/>
                </a:lnTo>
                <a:lnTo>
                  <a:pt x="1134" y="823156"/>
                </a:lnTo>
                <a:lnTo>
                  <a:pt x="2268" y="818847"/>
                </a:lnTo>
                <a:lnTo>
                  <a:pt x="3855" y="814765"/>
                </a:lnTo>
                <a:lnTo>
                  <a:pt x="5670" y="810910"/>
                </a:lnTo>
                <a:lnTo>
                  <a:pt x="7257" y="807282"/>
                </a:lnTo>
                <a:lnTo>
                  <a:pt x="10205" y="801160"/>
                </a:lnTo>
                <a:lnTo>
                  <a:pt x="10886" y="798438"/>
                </a:lnTo>
                <a:lnTo>
                  <a:pt x="11566" y="796171"/>
                </a:lnTo>
                <a:lnTo>
                  <a:pt x="13380" y="768732"/>
                </a:lnTo>
                <a:lnTo>
                  <a:pt x="16329" y="726781"/>
                </a:lnTo>
                <a:lnTo>
                  <a:pt x="16782" y="721792"/>
                </a:lnTo>
                <a:lnTo>
                  <a:pt x="17236" y="717030"/>
                </a:lnTo>
                <a:lnTo>
                  <a:pt x="19050" y="707506"/>
                </a:lnTo>
                <a:lnTo>
                  <a:pt x="21091" y="698435"/>
                </a:lnTo>
                <a:lnTo>
                  <a:pt x="23586" y="689365"/>
                </a:lnTo>
                <a:lnTo>
                  <a:pt x="26080" y="681655"/>
                </a:lnTo>
                <a:lnTo>
                  <a:pt x="29029" y="674852"/>
                </a:lnTo>
                <a:lnTo>
                  <a:pt x="31523" y="669183"/>
                </a:lnTo>
                <a:lnTo>
                  <a:pt x="33791" y="665101"/>
                </a:lnTo>
                <a:lnTo>
                  <a:pt x="38327" y="658525"/>
                </a:lnTo>
                <a:lnTo>
                  <a:pt x="40821" y="655123"/>
                </a:lnTo>
                <a:lnTo>
                  <a:pt x="43089" y="651268"/>
                </a:lnTo>
                <a:lnTo>
                  <a:pt x="45130" y="647413"/>
                </a:lnTo>
                <a:lnTo>
                  <a:pt x="46945" y="643558"/>
                </a:lnTo>
                <a:lnTo>
                  <a:pt x="47398" y="641744"/>
                </a:lnTo>
                <a:lnTo>
                  <a:pt x="47625" y="639930"/>
                </a:lnTo>
                <a:lnTo>
                  <a:pt x="48079" y="638116"/>
                </a:lnTo>
                <a:lnTo>
                  <a:pt x="48079" y="636302"/>
                </a:lnTo>
                <a:lnTo>
                  <a:pt x="47625" y="632447"/>
                </a:lnTo>
                <a:lnTo>
                  <a:pt x="47398" y="627458"/>
                </a:lnTo>
                <a:lnTo>
                  <a:pt x="47171" y="621789"/>
                </a:lnTo>
                <a:lnTo>
                  <a:pt x="47398" y="615893"/>
                </a:lnTo>
                <a:lnTo>
                  <a:pt x="48079" y="610224"/>
                </a:lnTo>
                <a:lnTo>
                  <a:pt x="48986" y="604555"/>
                </a:lnTo>
                <a:lnTo>
                  <a:pt x="49666" y="602060"/>
                </a:lnTo>
                <a:lnTo>
                  <a:pt x="50573" y="599566"/>
                </a:lnTo>
                <a:lnTo>
                  <a:pt x="51254" y="597525"/>
                </a:lnTo>
                <a:lnTo>
                  <a:pt x="52614" y="595711"/>
                </a:lnTo>
                <a:lnTo>
                  <a:pt x="54655" y="592083"/>
                </a:lnTo>
                <a:lnTo>
                  <a:pt x="56243" y="588681"/>
                </a:lnTo>
                <a:lnTo>
                  <a:pt x="57604" y="584826"/>
                </a:lnTo>
                <a:lnTo>
                  <a:pt x="58964" y="580744"/>
                </a:lnTo>
                <a:lnTo>
                  <a:pt x="59645" y="576663"/>
                </a:lnTo>
                <a:lnTo>
                  <a:pt x="60325" y="572354"/>
                </a:lnTo>
                <a:lnTo>
                  <a:pt x="61686" y="563057"/>
                </a:lnTo>
                <a:lnTo>
                  <a:pt x="62366" y="556934"/>
                </a:lnTo>
                <a:lnTo>
                  <a:pt x="62820" y="548771"/>
                </a:lnTo>
                <a:lnTo>
                  <a:pt x="64634" y="529042"/>
                </a:lnTo>
                <a:lnTo>
                  <a:pt x="65995" y="519064"/>
                </a:lnTo>
                <a:lnTo>
                  <a:pt x="67582" y="509313"/>
                </a:lnTo>
                <a:lnTo>
                  <a:pt x="68263" y="505005"/>
                </a:lnTo>
                <a:lnTo>
                  <a:pt x="69170" y="501150"/>
                </a:lnTo>
                <a:lnTo>
                  <a:pt x="70530" y="497975"/>
                </a:lnTo>
                <a:lnTo>
                  <a:pt x="71891" y="495481"/>
                </a:lnTo>
                <a:lnTo>
                  <a:pt x="72798" y="492986"/>
                </a:lnTo>
                <a:lnTo>
                  <a:pt x="74159" y="490719"/>
                </a:lnTo>
                <a:lnTo>
                  <a:pt x="75520" y="485503"/>
                </a:lnTo>
                <a:lnTo>
                  <a:pt x="76880" y="480514"/>
                </a:lnTo>
                <a:lnTo>
                  <a:pt x="77788" y="475526"/>
                </a:lnTo>
                <a:lnTo>
                  <a:pt x="78468" y="470310"/>
                </a:lnTo>
                <a:lnTo>
                  <a:pt x="78695" y="465321"/>
                </a:lnTo>
                <a:lnTo>
                  <a:pt x="78695" y="455570"/>
                </a:lnTo>
                <a:lnTo>
                  <a:pt x="78921" y="453076"/>
                </a:lnTo>
                <a:lnTo>
                  <a:pt x="79148" y="450581"/>
                </a:lnTo>
                <a:lnTo>
                  <a:pt x="79829" y="448087"/>
                </a:lnTo>
                <a:lnTo>
                  <a:pt x="80963" y="445593"/>
                </a:lnTo>
                <a:lnTo>
                  <a:pt x="82096" y="443098"/>
                </a:lnTo>
                <a:lnTo>
                  <a:pt x="83457" y="440150"/>
                </a:lnTo>
                <a:lnTo>
                  <a:pt x="86405" y="435388"/>
                </a:lnTo>
                <a:lnTo>
                  <a:pt x="89807" y="430626"/>
                </a:lnTo>
                <a:lnTo>
                  <a:pt x="92755" y="426771"/>
                </a:lnTo>
                <a:lnTo>
                  <a:pt x="95477" y="423370"/>
                </a:lnTo>
                <a:lnTo>
                  <a:pt x="97971" y="421782"/>
                </a:lnTo>
                <a:lnTo>
                  <a:pt x="99786" y="420195"/>
                </a:lnTo>
                <a:lnTo>
                  <a:pt x="102734" y="418381"/>
                </a:lnTo>
                <a:lnTo>
                  <a:pt x="108857" y="415433"/>
                </a:lnTo>
                <a:lnTo>
                  <a:pt x="111805" y="413846"/>
                </a:lnTo>
                <a:lnTo>
                  <a:pt x="114527" y="413165"/>
                </a:lnTo>
                <a:lnTo>
                  <a:pt x="116795" y="412258"/>
                </a:lnTo>
                <a:lnTo>
                  <a:pt x="117929" y="412258"/>
                </a:lnTo>
                <a:lnTo>
                  <a:pt x="118382" y="412258"/>
                </a:lnTo>
                <a:lnTo>
                  <a:pt x="119063" y="412485"/>
                </a:lnTo>
                <a:lnTo>
                  <a:pt x="119970" y="412485"/>
                </a:lnTo>
                <a:lnTo>
                  <a:pt x="122011" y="411805"/>
                </a:lnTo>
                <a:lnTo>
                  <a:pt x="124732" y="410898"/>
                </a:lnTo>
                <a:lnTo>
                  <a:pt x="127907" y="409537"/>
                </a:lnTo>
                <a:lnTo>
                  <a:pt x="135391" y="405909"/>
                </a:lnTo>
                <a:lnTo>
                  <a:pt x="143782" y="402507"/>
                </a:lnTo>
                <a:lnTo>
                  <a:pt x="164193" y="394571"/>
                </a:lnTo>
                <a:lnTo>
                  <a:pt x="199118" y="381418"/>
                </a:lnTo>
                <a:lnTo>
                  <a:pt x="217261" y="374615"/>
                </a:lnTo>
                <a:lnTo>
                  <a:pt x="232909" y="368493"/>
                </a:lnTo>
                <a:lnTo>
                  <a:pt x="244248" y="363731"/>
                </a:lnTo>
                <a:lnTo>
                  <a:pt x="247877" y="362143"/>
                </a:lnTo>
                <a:lnTo>
                  <a:pt x="249691" y="361009"/>
                </a:lnTo>
                <a:lnTo>
                  <a:pt x="252866" y="358061"/>
                </a:lnTo>
                <a:lnTo>
                  <a:pt x="256722" y="355340"/>
                </a:lnTo>
                <a:lnTo>
                  <a:pt x="265339" y="349218"/>
                </a:lnTo>
                <a:lnTo>
                  <a:pt x="269875" y="346043"/>
                </a:lnTo>
                <a:lnTo>
                  <a:pt x="274411" y="342415"/>
                </a:lnTo>
                <a:lnTo>
                  <a:pt x="278947" y="338786"/>
                </a:lnTo>
                <a:lnTo>
                  <a:pt x="283256" y="334931"/>
                </a:lnTo>
                <a:lnTo>
                  <a:pt x="287338" y="331303"/>
                </a:lnTo>
                <a:lnTo>
                  <a:pt x="290513" y="328582"/>
                </a:lnTo>
                <a:lnTo>
                  <a:pt x="293688" y="326314"/>
                </a:lnTo>
                <a:lnTo>
                  <a:pt x="296182" y="324500"/>
                </a:lnTo>
                <a:lnTo>
                  <a:pt x="298450" y="323140"/>
                </a:lnTo>
                <a:lnTo>
                  <a:pt x="300491" y="322233"/>
                </a:lnTo>
                <a:lnTo>
                  <a:pt x="302306" y="321326"/>
                </a:lnTo>
                <a:lnTo>
                  <a:pt x="304120" y="320872"/>
                </a:lnTo>
                <a:lnTo>
                  <a:pt x="305481" y="320645"/>
                </a:lnTo>
                <a:lnTo>
                  <a:pt x="306841" y="320192"/>
                </a:lnTo>
                <a:lnTo>
                  <a:pt x="308202" y="319285"/>
                </a:lnTo>
                <a:lnTo>
                  <a:pt x="309336" y="318378"/>
                </a:lnTo>
                <a:lnTo>
                  <a:pt x="310470" y="317017"/>
                </a:lnTo>
                <a:lnTo>
                  <a:pt x="311604" y="315203"/>
                </a:lnTo>
                <a:lnTo>
                  <a:pt x="312738" y="312935"/>
                </a:lnTo>
                <a:lnTo>
                  <a:pt x="313872" y="309987"/>
                </a:lnTo>
                <a:lnTo>
                  <a:pt x="315232" y="306813"/>
                </a:lnTo>
                <a:lnTo>
                  <a:pt x="316366" y="304092"/>
                </a:lnTo>
                <a:lnTo>
                  <a:pt x="319088" y="299556"/>
                </a:lnTo>
                <a:lnTo>
                  <a:pt x="320675" y="296835"/>
                </a:lnTo>
                <a:lnTo>
                  <a:pt x="321582" y="296155"/>
                </a:lnTo>
                <a:lnTo>
                  <a:pt x="322489" y="295701"/>
                </a:lnTo>
                <a:lnTo>
                  <a:pt x="323397" y="295248"/>
                </a:lnTo>
                <a:lnTo>
                  <a:pt x="324304" y="294567"/>
                </a:lnTo>
                <a:lnTo>
                  <a:pt x="325438" y="293207"/>
                </a:lnTo>
                <a:lnTo>
                  <a:pt x="326345" y="291166"/>
                </a:lnTo>
                <a:lnTo>
                  <a:pt x="326798" y="288672"/>
                </a:lnTo>
                <a:lnTo>
                  <a:pt x="327025" y="284817"/>
                </a:lnTo>
                <a:lnTo>
                  <a:pt x="327252" y="278014"/>
                </a:lnTo>
                <a:lnTo>
                  <a:pt x="327252" y="275292"/>
                </a:lnTo>
                <a:lnTo>
                  <a:pt x="327252" y="272571"/>
                </a:lnTo>
                <a:lnTo>
                  <a:pt x="327025" y="270077"/>
                </a:lnTo>
                <a:lnTo>
                  <a:pt x="326118" y="267356"/>
                </a:lnTo>
                <a:lnTo>
                  <a:pt x="324757" y="264408"/>
                </a:lnTo>
                <a:lnTo>
                  <a:pt x="322716" y="261006"/>
                </a:lnTo>
                <a:lnTo>
                  <a:pt x="319995" y="256698"/>
                </a:lnTo>
                <a:lnTo>
                  <a:pt x="317500" y="251936"/>
                </a:lnTo>
                <a:lnTo>
                  <a:pt x="312511" y="241504"/>
                </a:lnTo>
                <a:lnTo>
                  <a:pt x="308882" y="232887"/>
                </a:lnTo>
                <a:lnTo>
                  <a:pt x="307295" y="229486"/>
                </a:lnTo>
                <a:lnTo>
                  <a:pt x="306161" y="229713"/>
                </a:lnTo>
                <a:lnTo>
                  <a:pt x="304800" y="229713"/>
                </a:lnTo>
                <a:lnTo>
                  <a:pt x="302986" y="229486"/>
                </a:lnTo>
                <a:lnTo>
                  <a:pt x="301172" y="229032"/>
                </a:lnTo>
                <a:lnTo>
                  <a:pt x="299131" y="227672"/>
                </a:lnTo>
                <a:lnTo>
                  <a:pt x="298223" y="226765"/>
                </a:lnTo>
                <a:lnTo>
                  <a:pt x="297316" y="225631"/>
                </a:lnTo>
                <a:lnTo>
                  <a:pt x="296409" y="224270"/>
                </a:lnTo>
                <a:lnTo>
                  <a:pt x="295502" y="222910"/>
                </a:lnTo>
                <a:lnTo>
                  <a:pt x="291193" y="214293"/>
                </a:lnTo>
                <a:lnTo>
                  <a:pt x="288245" y="208624"/>
                </a:lnTo>
                <a:lnTo>
                  <a:pt x="285750" y="202501"/>
                </a:lnTo>
                <a:lnTo>
                  <a:pt x="283256" y="196605"/>
                </a:lnTo>
                <a:lnTo>
                  <a:pt x="281441" y="190709"/>
                </a:lnTo>
                <a:lnTo>
                  <a:pt x="280761" y="187988"/>
                </a:lnTo>
                <a:lnTo>
                  <a:pt x="280307" y="185040"/>
                </a:lnTo>
                <a:lnTo>
                  <a:pt x="280081" y="182546"/>
                </a:lnTo>
                <a:lnTo>
                  <a:pt x="280081" y="180278"/>
                </a:lnTo>
                <a:lnTo>
                  <a:pt x="280534" y="176196"/>
                </a:lnTo>
                <a:lnTo>
                  <a:pt x="281214" y="173022"/>
                </a:lnTo>
                <a:lnTo>
                  <a:pt x="282348" y="170527"/>
                </a:lnTo>
                <a:lnTo>
                  <a:pt x="283256" y="168486"/>
                </a:lnTo>
                <a:lnTo>
                  <a:pt x="284616" y="166899"/>
                </a:lnTo>
                <a:lnTo>
                  <a:pt x="285750" y="165765"/>
                </a:lnTo>
                <a:lnTo>
                  <a:pt x="287338" y="165312"/>
                </a:lnTo>
                <a:lnTo>
                  <a:pt x="288925" y="165085"/>
                </a:lnTo>
                <a:lnTo>
                  <a:pt x="290513" y="165085"/>
                </a:lnTo>
                <a:lnTo>
                  <a:pt x="292100" y="164404"/>
                </a:lnTo>
                <a:lnTo>
                  <a:pt x="293688" y="163271"/>
                </a:lnTo>
                <a:lnTo>
                  <a:pt x="294822" y="162137"/>
                </a:lnTo>
                <a:lnTo>
                  <a:pt x="295275" y="161230"/>
                </a:lnTo>
                <a:lnTo>
                  <a:pt x="295502" y="160549"/>
                </a:lnTo>
                <a:lnTo>
                  <a:pt x="295729" y="159416"/>
                </a:lnTo>
                <a:lnTo>
                  <a:pt x="295502" y="158735"/>
                </a:lnTo>
                <a:lnTo>
                  <a:pt x="295502" y="157828"/>
                </a:lnTo>
                <a:lnTo>
                  <a:pt x="294822" y="156468"/>
                </a:lnTo>
                <a:lnTo>
                  <a:pt x="294141" y="155561"/>
                </a:lnTo>
                <a:lnTo>
                  <a:pt x="293461" y="154200"/>
                </a:lnTo>
                <a:lnTo>
                  <a:pt x="292327" y="152613"/>
                </a:lnTo>
                <a:lnTo>
                  <a:pt x="291420" y="150345"/>
                </a:lnTo>
                <a:lnTo>
                  <a:pt x="290286" y="147624"/>
                </a:lnTo>
                <a:lnTo>
                  <a:pt x="289379" y="144676"/>
                </a:lnTo>
                <a:lnTo>
                  <a:pt x="287791" y="136966"/>
                </a:lnTo>
                <a:lnTo>
                  <a:pt x="286657" y="128349"/>
                </a:lnTo>
                <a:lnTo>
                  <a:pt x="285750" y="119278"/>
                </a:lnTo>
                <a:lnTo>
                  <a:pt x="285523" y="110208"/>
                </a:lnTo>
                <a:lnTo>
                  <a:pt x="285523" y="105899"/>
                </a:lnTo>
                <a:lnTo>
                  <a:pt x="285750" y="101591"/>
                </a:lnTo>
                <a:lnTo>
                  <a:pt x="285977" y="97736"/>
                </a:lnTo>
                <a:lnTo>
                  <a:pt x="286657" y="94107"/>
                </a:lnTo>
                <a:lnTo>
                  <a:pt x="288245" y="87078"/>
                </a:lnTo>
                <a:lnTo>
                  <a:pt x="290286" y="78687"/>
                </a:lnTo>
                <a:lnTo>
                  <a:pt x="293234" y="69844"/>
                </a:lnTo>
                <a:lnTo>
                  <a:pt x="296409" y="61000"/>
                </a:lnTo>
                <a:lnTo>
                  <a:pt x="298450" y="56465"/>
                </a:lnTo>
                <a:lnTo>
                  <a:pt x="300491" y="51929"/>
                </a:lnTo>
                <a:lnTo>
                  <a:pt x="302759" y="47621"/>
                </a:lnTo>
                <a:lnTo>
                  <a:pt x="305027" y="43539"/>
                </a:lnTo>
                <a:lnTo>
                  <a:pt x="307522" y="39684"/>
                </a:lnTo>
                <a:lnTo>
                  <a:pt x="310470" y="36056"/>
                </a:lnTo>
                <a:lnTo>
                  <a:pt x="313191" y="32881"/>
                </a:lnTo>
                <a:lnTo>
                  <a:pt x="315913" y="30160"/>
                </a:lnTo>
                <a:lnTo>
                  <a:pt x="319315" y="27212"/>
                </a:lnTo>
                <a:lnTo>
                  <a:pt x="322716" y="24491"/>
                </a:lnTo>
                <a:lnTo>
                  <a:pt x="326572" y="21996"/>
                </a:lnTo>
                <a:lnTo>
                  <a:pt x="330654" y="19275"/>
                </a:lnTo>
                <a:lnTo>
                  <a:pt x="334963" y="16554"/>
                </a:lnTo>
                <a:lnTo>
                  <a:pt x="339498" y="14060"/>
                </a:lnTo>
                <a:lnTo>
                  <a:pt x="344034" y="11792"/>
                </a:lnTo>
                <a:lnTo>
                  <a:pt x="348797" y="9524"/>
                </a:lnTo>
                <a:lnTo>
                  <a:pt x="353786" y="7483"/>
                </a:lnTo>
                <a:lnTo>
                  <a:pt x="358775" y="5669"/>
                </a:lnTo>
                <a:lnTo>
                  <a:pt x="363538" y="4082"/>
                </a:lnTo>
                <a:lnTo>
                  <a:pt x="368754" y="2721"/>
                </a:lnTo>
                <a:lnTo>
                  <a:pt x="373516" y="1361"/>
                </a:lnTo>
                <a:lnTo>
                  <a:pt x="378506" y="680"/>
                </a:lnTo>
                <a:lnTo>
                  <a:pt x="383041" y="227"/>
                </a:lnTo>
                <a:lnTo>
                  <a:pt x="387804" y="0"/>
                </a:lnTo>
                <a:close/>
              </a:path>
            </a:pathLst>
          </a:custGeom>
          <a:solidFill>
            <a:srgbClr val="B3016B"/>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pic>
        <p:nvPicPr>
          <p:cNvPr id="8" name="图片 7"/>
          <p:cNvPicPr>
            <a:picLocks noChangeAspect="1"/>
          </p:cNvPicPr>
          <p:nvPr/>
        </p:nvPicPr>
        <p:blipFill>
          <a:blip r:embed="rId1" cstate="print"/>
          <a:stretch>
            <a:fillRect/>
          </a:stretch>
        </p:blipFill>
        <p:spPr>
          <a:xfrm>
            <a:off x="334566" y="116632"/>
            <a:ext cx="669447" cy="648071"/>
          </a:xfrm>
          <a:prstGeom prst="rect">
            <a:avLst/>
          </a:prstGeom>
          <a:effectLst>
            <a:outerShdw blurRad="50800" dist="38100" dir="2700000" sx="101000" sy="101000" algn="tl" rotWithShape="0">
              <a:prstClr val="black">
                <a:alpha val="40000"/>
              </a:prstClr>
            </a:outerShdw>
          </a:effectLst>
        </p:spPr>
      </p:pic>
      <p:sp>
        <p:nvSpPr>
          <p:cNvPr id="9" name="文本框 3"/>
          <p:cNvSpPr txBox="1"/>
          <p:nvPr/>
        </p:nvSpPr>
        <p:spPr>
          <a:xfrm>
            <a:off x="1008670" y="195287"/>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p:transition spd="slow" advClick="0" advTm="400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2150"/>
            <a:ext cx="3214886" cy="662554"/>
          </a:xfrm>
          <a:prstGeom prst="rect">
            <a:avLst/>
          </a:prstGeom>
        </p:spPr>
        <p:txBody>
          <a:bodyPr wrap="square">
            <a:spAutoFit/>
          </a:bodyPr>
          <a:lstStyle/>
          <a:p>
            <a:pPr lvl="0" algn="ctr">
              <a:lnSpc>
                <a:spcPct val="150000"/>
              </a:lnSpc>
            </a:pPr>
            <a:r>
              <a:rPr lang="zh-CN" altLang="en-US" sz="2800" b="1" dirty="0" smtClean="0">
                <a:solidFill>
                  <a:schemeClr val="bg1"/>
                </a:solidFill>
                <a:latin typeface="微软雅黑" panose="020B0503020204020204" pitchFamily="34" charset="-122"/>
                <a:ea typeface="微软雅黑" panose="020B0503020204020204" pitchFamily="34" charset="-122"/>
              </a:rPr>
              <a:t>公司简介</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23" name="文本框 39"/>
          <p:cNvSpPr txBox="1"/>
          <p:nvPr/>
        </p:nvSpPr>
        <p:spPr>
          <a:xfrm>
            <a:off x="261684" y="1556792"/>
            <a:ext cx="5616624" cy="4493538"/>
          </a:xfrm>
          <a:prstGeom prst="rect">
            <a:avLst/>
          </a:prstGeom>
          <a:noFill/>
          <a:ln w="25400" cap="sq">
            <a:solidFill>
              <a:srgbClr val="035CBD">
                <a:alpha val="96000"/>
              </a:srgbClr>
            </a:solidFill>
            <a:prstDash val="dash"/>
          </a:ln>
        </p:spPr>
        <p:txBody>
          <a:bodyPr wrap="square" rtlCol="0">
            <a:spAutoFit/>
          </a:bodyPr>
          <a:lstStyle/>
          <a:p>
            <a:r>
              <a:rPr lang="en-US" altLang="zh-CN" sz="2200" dirty="0" smtClean="0">
                <a:latin typeface="黑体" panose="02010609060101010101" pitchFamily="49" charset="-122"/>
                <a:ea typeface="黑体" panose="02010609060101010101" pitchFamily="49" charset="-122"/>
              </a:rPr>
              <a:t>    </a:t>
            </a:r>
            <a:r>
              <a:rPr lang="zh-CN" altLang="zh-CN" sz="2200" dirty="0" smtClean="0">
                <a:latin typeface="黑体" panose="02010609060101010101" pitchFamily="49" charset="-122"/>
                <a:ea typeface="黑体" panose="02010609060101010101" pitchFamily="49" charset="-122"/>
              </a:rPr>
              <a:t>中国石油吉林石化公司</a:t>
            </a:r>
            <a:r>
              <a:rPr lang="zh-CN" altLang="en-US" sz="2200" dirty="0" smtClean="0">
                <a:latin typeface="黑体" panose="02010609060101010101" pitchFamily="49" charset="-122"/>
                <a:ea typeface="黑体" panose="02010609060101010101" pitchFamily="49" charset="-122"/>
              </a:rPr>
              <a:t>坐落在风景秀丽的“北国江城”吉林省吉林市，做为</a:t>
            </a:r>
            <a:r>
              <a:rPr lang="zh-CN" altLang="en-US" sz="2200" b="1" dirty="0" smtClean="0">
                <a:solidFill>
                  <a:srgbClr val="FF0000"/>
                </a:solidFill>
                <a:latin typeface="黑体" panose="02010609060101010101" pitchFamily="49" charset="-122"/>
                <a:ea typeface="黑体" panose="02010609060101010101" pitchFamily="49" charset="-122"/>
              </a:rPr>
              <a:t>“新中国化工长子”</a:t>
            </a:r>
            <a:r>
              <a:rPr lang="zh-CN" altLang="en-US" sz="2200" b="1" dirty="0" smtClean="0">
                <a:latin typeface="黑体" panose="02010609060101010101" pitchFamily="49" charset="-122"/>
                <a:ea typeface="黑体" panose="02010609060101010101" pitchFamily="49" charset="-122"/>
              </a:rPr>
              <a:t>，</a:t>
            </a:r>
            <a:r>
              <a:rPr lang="zh-CN" altLang="zh-CN" sz="2200" dirty="0" smtClean="0">
                <a:latin typeface="黑体" panose="02010609060101010101" pitchFamily="49" charset="-122"/>
                <a:ea typeface="黑体" panose="02010609060101010101" pitchFamily="49" charset="-122"/>
              </a:rPr>
              <a:t>是国家“一五”期间兴建的以染料、化肥、电石“三大化”为标志的</a:t>
            </a:r>
            <a:r>
              <a:rPr lang="zh-CN" altLang="zh-CN" sz="2200" b="1" dirty="0" smtClean="0">
                <a:solidFill>
                  <a:srgbClr val="FF0000"/>
                </a:solidFill>
                <a:latin typeface="黑体" panose="02010609060101010101" pitchFamily="49" charset="-122"/>
                <a:ea typeface="黑体" panose="02010609060101010101" pitchFamily="49" charset="-122"/>
              </a:rPr>
              <a:t>第一个大型化学工业基地</a:t>
            </a:r>
            <a:r>
              <a:rPr lang="zh-CN" altLang="zh-CN" sz="2200" dirty="0" smtClean="0">
                <a:latin typeface="黑体" panose="02010609060101010101" pitchFamily="49" charset="-122"/>
                <a:ea typeface="黑体" panose="02010609060101010101" pitchFamily="49" charset="-122"/>
              </a:rPr>
              <a:t>。</a:t>
            </a:r>
            <a:r>
              <a:rPr lang="en-US" altLang="zh-CN" sz="2200" dirty="0" smtClean="0">
                <a:latin typeface="黑体" panose="02010609060101010101" pitchFamily="49" charset="-122"/>
                <a:ea typeface="黑体" panose="02010609060101010101" pitchFamily="49" charset="-122"/>
              </a:rPr>
              <a:t>1954</a:t>
            </a:r>
            <a:r>
              <a:rPr lang="zh-CN" altLang="zh-CN" sz="2200" dirty="0" smtClean="0">
                <a:latin typeface="黑体" panose="02010609060101010101" pitchFamily="49" charset="-122"/>
                <a:ea typeface="黑体" panose="02010609060101010101" pitchFamily="49" charset="-122"/>
              </a:rPr>
              <a:t>年开工建设，</a:t>
            </a:r>
            <a:r>
              <a:rPr lang="en-US" altLang="zh-CN" sz="2200" dirty="0" smtClean="0">
                <a:latin typeface="黑体" panose="02010609060101010101" pitchFamily="49" charset="-122"/>
                <a:ea typeface="黑体" panose="02010609060101010101" pitchFamily="49" charset="-122"/>
              </a:rPr>
              <a:t>1957</a:t>
            </a:r>
            <a:r>
              <a:rPr lang="zh-CN" altLang="zh-CN" sz="2200" dirty="0" smtClean="0">
                <a:latin typeface="黑体" panose="02010609060101010101" pitchFamily="49" charset="-122"/>
                <a:ea typeface="黑体" panose="02010609060101010101" pitchFamily="49" charset="-122"/>
              </a:rPr>
              <a:t>年建成投产，</a:t>
            </a:r>
            <a:r>
              <a:rPr lang="en-US" altLang="zh-CN" sz="2200" dirty="0" smtClean="0">
                <a:latin typeface="黑体" panose="02010609060101010101" pitchFamily="49" charset="-122"/>
                <a:ea typeface="黑体" panose="02010609060101010101" pitchFamily="49" charset="-122"/>
              </a:rPr>
              <a:t>1998</a:t>
            </a:r>
            <a:r>
              <a:rPr lang="zh-CN" altLang="zh-CN" sz="2200" dirty="0" smtClean="0">
                <a:latin typeface="黑体" panose="02010609060101010101" pitchFamily="49" charset="-122"/>
                <a:ea typeface="黑体" panose="02010609060101010101" pitchFamily="49" charset="-122"/>
              </a:rPr>
              <a:t>年</a:t>
            </a:r>
            <a:r>
              <a:rPr lang="zh-CN" altLang="en-US" sz="2200" dirty="0" smtClean="0">
                <a:latin typeface="黑体" panose="02010609060101010101" pitchFamily="49" charset="-122"/>
                <a:ea typeface="黑体" panose="02010609060101010101" pitchFamily="49" charset="-122"/>
              </a:rPr>
              <a:t>划归</a:t>
            </a:r>
            <a:r>
              <a:rPr lang="zh-CN" altLang="zh-CN" sz="2200" dirty="0" smtClean="0">
                <a:latin typeface="黑体" panose="02010609060101010101" pitchFamily="49" charset="-122"/>
                <a:ea typeface="黑体" panose="02010609060101010101" pitchFamily="49" charset="-122"/>
              </a:rPr>
              <a:t>中国石油天然气集团公司。</a:t>
            </a:r>
            <a:r>
              <a:rPr lang="zh-CN" altLang="en-US" sz="2200" dirty="0" smtClean="0">
                <a:latin typeface="黑体" panose="02010609060101010101" pitchFamily="49" charset="-122"/>
                <a:ea typeface="黑体" panose="02010609060101010101" pitchFamily="49" charset="-122"/>
              </a:rPr>
              <a:t>近年来，随着千万吨炼油扩建，</a:t>
            </a:r>
            <a:r>
              <a:rPr lang="en-US" altLang="zh-CN" sz="2200" dirty="0" smtClean="0">
                <a:latin typeface="黑体" panose="02010609060101010101" pitchFamily="49" charset="-122"/>
                <a:ea typeface="黑体" panose="02010609060101010101" pitchFamily="49" charset="-122"/>
              </a:rPr>
              <a:t>40</a:t>
            </a:r>
            <a:r>
              <a:rPr lang="zh-CN" altLang="en-US" sz="2200" dirty="0" smtClean="0">
                <a:latin typeface="黑体" panose="02010609060101010101" pitchFamily="49" charset="-122"/>
                <a:ea typeface="黑体" panose="02010609060101010101" pitchFamily="49" charset="-122"/>
              </a:rPr>
              <a:t>万吨</a:t>
            </a:r>
            <a:r>
              <a:rPr lang="en-US" altLang="zh-CN" sz="2200" dirty="0" smtClean="0">
                <a:latin typeface="黑体" panose="02010609060101010101" pitchFamily="49" charset="-122"/>
                <a:ea typeface="黑体" panose="02010609060101010101" pitchFamily="49" charset="-122"/>
              </a:rPr>
              <a:t>/</a:t>
            </a:r>
            <a:r>
              <a:rPr lang="zh-CN" altLang="en-US" sz="2200" dirty="0" smtClean="0">
                <a:latin typeface="黑体" panose="02010609060101010101" pitchFamily="49" charset="-122"/>
                <a:ea typeface="黑体" panose="02010609060101010101" pitchFamily="49" charset="-122"/>
              </a:rPr>
              <a:t>年</a:t>
            </a:r>
            <a:r>
              <a:rPr lang="en-US" altLang="zh-CN" sz="2200" dirty="0" smtClean="0">
                <a:latin typeface="黑体" panose="02010609060101010101" pitchFamily="49" charset="-122"/>
                <a:ea typeface="黑体" panose="02010609060101010101" pitchFamily="49" charset="-122"/>
              </a:rPr>
              <a:t>ABS</a:t>
            </a:r>
            <a:r>
              <a:rPr lang="zh-CN" altLang="en-US" sz="2200" dirty="0" smtClean="0">
                <a:latin typeface="黑体" panose="02010609060101010101" pitchFamily="49" charset="-122"/>
                <a:ea typeface="黑体" panose="02010609060101010101" pitchFamily="49" charset="-122"/>
              </a:rPr>
              <a:t>及吉化揭阳分公司项目建成投产，产品结构进一步改善，炼化生产和辅助装置达到</a:t>
            </a:r>
            <a:r>
              <a:rPr lang="en-US" altLang="zh-CN" sz="2200" dirty="0" smtClean="0">
                <a:latin typeface="黑体" panose="02010609060101010101" pitchFamily="49" charset="-122"/>
                <a:ea typeface="黑体" panose="02010609060101010101" pitchFamily="49" charset="-122"/>
              </a:rPr>
              <a:t>130</a:t>
            </a:r>
            <a:r>
              <a:rPr lang="zh-CN" altLang="en-US" sz="2200" dirty="0" smtClean="0">
                <a:latin typeface="黑体" panose="02010609060101010101" pitchFamily="49" charset="-122"/>
                <a:ea typeface="黑体" panose="02010609060101010101" pitchFamily="49" charset="-122"/>
              </a:rPr>
              <a:t>余套，可生产汽柴油、航空煤油、聚乙烯、</a:t>
            </a:r>
            <a:r>
              <a:rPr lang="en-US" altLang="zh-CN" sz="2200" dirty="0" smtClean="0">
                <a:latin typeface="黑体" panose="02010609060101010101" pitchFamily="49" charset="-122"/>
                <a:ea typeface="黑体" panose="02010609060101010101" pitchFamily="49" charset="-122"/>
              </a:rPr>
              <a:t>ABS</a:t>
            </a:r>
            <a:r>
              <a:rPr lang="zh-CN" altLang="en-US" sz="2200" dirty="0" smtClean="0">
                <a:latin typeface="黑体" panose="02010609060101010101" pitchFamily="49" charset="-122"/>
                <a:ea typeface="黑体" panose="02010609060101010101" pitchFamily="49" charset="-122"/>
              </a:rPr>
              <a:t>、丙烯腈、乙丙橡胶、碳纤维等</a:t>
            </a:r>
            <a:r>
              <a:rPr lang="en-US" altLang="zh-CN" sz="2200" dirty="0" smtClean="0">
                <a:latin typeface="黑体" panose="02010609060101010101" pitchFamily="49" charset="-122"/>
                <a:ea typeface="黑体" panose="02010609060101010101" pitchFamily="49" charset="-122"/>
              </a:rPr>
              <a:t>115</a:t>
            </a:r>
            <a:r>
              <a:rPr lang="zh-CN" altLang="en-US" sz="2200" dirty="0" smtClean="0">
                <a:latin typeface="黑体" panose="02010609060101010101" pitchFamily="49" charset="-122"/>
                <a:ea typeface="黑体" panose="02010609060101010101" pitchFamily="49" charset="-122"/>
              </a:rPr>
              <a:t>种主要石油化工产品</a:t>
            </a:r>
            <a:r>
              <a:rPr lang="en-US" altLang="zh-CN" sz="2200" dirty="0" smtClean="0">
                <a:latin typeface="黑体" panose="02010609060101010101" pitchFamily="49" charset="-122"/>
                <a:ea typeface="黑体" panose="02010609060101010101" pitchFamily="49" charset="-122"/>
              </a:rPr>
              <a:t>, </a:t>
            </a:r>
            <a:r>
              <a:rPr lang="zh-CN" altLang="en-US" sz="2200" dirty="0" smtClean="0">
                <a:latin typeface="黑体" panose="02010609060101010101" pitchFamily="49" charset="-122"/>
                <a:ea typeface="黑体" panose="02010609060101010101" pitchFamily="49" charset="-122"/>
              </a:rPr>
              <a:t>成为中国石油重要的</a:t>
            </a:r>
            <a:r>
              <a:rPr lang="zh-CN" altLang="en-US" sz="2200" b="1" dirty="0" smtClean="0">
                <a:solidFill>
                  <a:srgbClr val="FF0000"/>
                </a:solidFill>
                <a:latin typeface="黑体" panose="02010609060101010101" pitchFamily="49" charset="-122"/>
                <a:ea typeface="黑体" panose="02010609060101010101" pitchFamily="49" charset="-122"/>
              </a:rPr>
              <a:t>炼化一体化</a:t>
            </a:r>
            <a:r>
              <a:rPr lang="zh-CN" altLang="en-US" sz="2200" dirty="0" smtClean="0">
                <a:latin typeface="黑体" panose="02010609060101010101" pitchFamily="49" charset="-122"/>
                <a:ea typeface="黑体" panose="02010609060101010101" pitchFamily="49" charset="-122"/>
              </a:rPr>
              <a:t>生产企业。</a:t>
            </a:r>
            <a:endParaRPr lang="zh-CN" altLang="en-US" sz="2200" dirty="0" smtClean="0">
              <a:latin typeface="黑体" panose="02010609060101010101" pitchFamily="49" charset="-122"/>
              <a:ea typeface="黑体" panose="02010609060101010101" pitchFamily="49" charset="-122"/>
            </a:endParaRPr>
          </a:p>
        </p:txBody>
      </p:sp>
      <p:pic>
        <p:nvPicPr>
          <p:cNvPr id="1026" name="Picture 2" descr="F:\公司照片\1(3).jpg"/>
          <p:cNvPicPr>
            <a:picLocks noChangeAspect="1" noChangeArrowheads="1"/>
          </p:cNvPicPr>
          <p:nvPr/>
        </p:nvPicPr>
        <p:blipFill>
          <a:blip r:embed="rId1" cstate="print"/>
          <a:srcRect/>
          <a:stretch>
            <a:fillRect/>
          </a:stretch>
        </p:blipFill>
        <p:spPr bwMode="auto">
          <a:xfrm>
            <a:off x="6022989" y="1518756"/>
            <a:ext cx="5904865" cy="4574540"/>
          </a:xfrm>
          <a:prstGeom prst="rect">
            <a:avLst/>
          </a:prstGeom>
          <a:noFill/>
          <a:ln w="15875">
            <a:solidFill>
              <a:schemeClr val="tx2">
                <a:lumMod val="75000"/>
              </a:schemeClr>
            </a:solidFill>
          </a:ln>
        </p:spPr>
      </p:pic>
      <p:pic>
        <p:nvPicPr>
          <p:cNvPr id="6" name="图片 5"/>
          <p:cNvPicPr>
            <a:picLocks noChangeAspect="1"/>
          </p:cNvPicPr>
          <p:nvPr/>
        </p:nvPicPr>
        <p:blipFill>
          <a:blip r:embed="rId2"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7"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p:transition spd="med" advClick="0" advTm="2000">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102150"/>
            <a:ext cx="3214886" cy="662554"/>
          </a:xfrm>
          <a:prstGeom prst="rect">
            <a:avLst/>
          </a:prstGeom>
        </p:spPr>
        <p:txBody>
          <a:bodyPr wrap="square">
            <a:spAutoFit/>
          </a:bodyPr>
          <a:lstStyle/>
          <a:p>
            <a:pPr lvl="0" algn="ctr">
              <a:lnSpc>
                <a:spcPct val="150000"/>
              </a:lnSpc>
            </a:pPr>
            <a:r>
              <a:rPr lang="zh-CN" altLang="en-US" sz="2800" b="1" dirty="0" smtClean="0">
                <a:solidFill>
                  <a:schemeClr val="bg1"/>
                </a:solidFill>
                <a:latin typeface="微软雅黑" panose="020B0503020204020204" pitchFamily="34" charset="-122"/>
                <a:ea typeface="微软雅黑" panose="020B0503020204020204" pitchFamily="34" charset="-122"/>
              </a:rPr>
              <a:t>公司简介</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9" name="文本框 39"/>
          <p:cNvSpPr txBox="1"/>
          <p:nvPr/>
        </p:nvSpPr>
        <p:spPr>
          <a:xfrm>
            <a:off x="3934966" y="1472801"/>
            <a:ext cx="7848872" cy="4747453"/>
          </a:xfrm>
          <a:prstGeom prst="rect">
            <a:avLst/>
          </a:prstGeom>
          <a:noFill/>
          <a:ln w="25400" cap="sq">
            <a:solidFill>
              <a:srgbClr val="035CBD"/>
            </a:solidFill>
            <a:prstDash val="dash"/>
          </a:ln>
        </p:spPr>
        <p:txBody>
          <a:bodyPr wrap="square" rtlCol="0">
            <a:spAutoFit/>
          </a:bodyPr>
          <a:lstStyle/>
          <a:p>
            <a:pPr fontAlgn="base">
              <a:lnSpc>
                <a:spcPts val="3300"/>
              </a:lnSpc>
            </a:pPr>
            <a:r>
              <a:rPr lang="zh-CN" altLang="en-US" sz="2350" dirty="0" smtClean="0">
                <a:latin typeface="黑体" panose="02010609060101010101" pitchFamily="49" charset="-122"/>
                <a:ea typeface="黑体" panose="02010609060101010101" pitchFamily="49" charset="-122"/>
              </a:rPr>
              <a:t>    公司聚焦“实力吉化、活力吉化、美丽吉化”“第一方阵”“领军企业”发展目标。</a:t>
            </a:r>
            <a:r>
              <a:rPr lang="en-US" altLang="zh-CN" sz="2350" dirty="0" smtClean="0">
                <a:latin typeface="黑体" panose="02010609060101010101" pitchFamily="49" charset="-122"/>
                <a:ea typeface="黑体" panose="02010609060101010101" pitchFamily="49" charset="-122"/>
              </a:rPr>
              <a:t>2022</a:t>
            </a:r>
            <a:r>
              <a:rPr lang="zh-CN" altLang="en-US" sz="2350" dirty="0" smtClean="0">
                <a:latin typeface="黑体" panose="02010609060101010101" pitchFamily="49" charset="-122"/>
                <a:ea typeface="黑体" panose="02010609060101010101" pitchFamily="49" charset="-122"/>
              </a:rPr>
              <a:t>年总投资</a:t>
            </a:r>
            <a:r>
              <a:rPr lang="en-US" altLang="zh-CN" sz="2350" b="1" dirty="0" smtClean="0">
                <a:solidFill>
                  <a:srgbClr val="FF0000"/>
                </a:solidFill>
                <a:latin typeface="黑体" panose="02010609060101010101" pitchFamily="49" charset="-122"/>
                <a:ea typeface="黑体" panose="02010609060101010101" pitchFamily="49" charset="-122"/>
              </a:rPr>
              <a:t>339</a:t>
            </a:r>
            <a:r>
              <a:rPr lang="zh-CN" altLang="en-US" sz="2350" b="1" dirty="0" smtClean="0">
                <a:solidFill>
                  <a:srgbClr val="FF0000"/>
                </a:solidFill>
                <a:latin typeface="黑体" panose="02010609060101010101" pitchFamily="49" charset="-122"/>
                <a:ea typeface="黑体" panose="02010609060101010101" pitchFamily="49" charset="-122"/>
              </a:rPr>
              <a:t>亿元</a:t>
            </a:r>
            <a:r>
              <a:rPr lang="zh-CN" altLang="en-US" sz="2350" dirty="0" smtClean="0">
                <a:latin typeface="黑体" panose="02010609060101010101" pitchFamily="49" charset="-122"/>
                <a:ea typeface="黑体" panose="02010609060101010101" pitchFamily="49" charset="-122"/>
              </a:rPr>
              <a:t>的炼油化工</a:t>
            </a:r>
            <a:r>
              <a:rPr lang="zh-CN" altLang="en-US" sz="2350" b="1" dirty="0" smtClean="0">
                <a:solidFill>
                  <a:srgbClr val="FF0000"/>
                </a:solidFill>
                <a:latin typeface="黑体" panose="02010609060101010101" pitchFamily="49" charset="-122"/>
                <a:ea typeface="黑体" panose="02010609060101010101" pitchFamily="49" charset="-122"/>
              </a:rPr>
              <a:t>转型升级项目</a:t>
            </a:r>
            <a:r>
              <a:rPr lang="zh-CN" altLang="en-US" sz="2350" b="1" dirty="0" smtClean="0">
                <a:latin typeface="黑体" panose="02010609060101010101" pitchFamily="49" charset="-122"/>
                <a:ea typeface="黑体" panose="02010609060101010101" pitchFamily="49" charset="-122"/>
              </a:rPr>
              <a:t>已</a:t>
            </a:r>
            <a:r>
              <a:rPr lang="zh-CN" altLang="en-US" sz="2350" dirty="0" smtClean="0">
                <a:latin typeface="黑体" panose="02010609060101010101" pitchFamily="49" charset="-122"/>
                <a:ea typeface="黑体" panose="02010609060101010101" pitchFamily="49" charset="-122"/>
              </a:rPr>
              <a:t>建成投产，公司炼油加工能力保持</a:t>
            </a:r>
            <a:r>
              <a:rPr lang="en-US" altLang="zh-CN" sz="2350" dirty="0" smtClean="0">
                <a:latin typeface="黑体" panose="02010609060101010101" pitchFamily="49" charset="-122"/>
                <a:ea typeface="黑体" panose="02010609060101010101" pitchFamily="49" charset="-122"/>
              </a:rPr>
              <a:t>980</a:t>
            </a:r>
            <a:r>
              <a:rPr lang="zh-CN" altLang="en-US" sz="2350" dirty="0" smtClean="0">
                <a:latin typeface="黑体" panose="02010609060101010101" pitchFamily="49" charset="-122"/>
                <a:ea typeface="黑体" panose="02010609060101010101" pitchFamily="49" charset="-122"/>
              </a:rPr>
              <a:t>万吨</a:t>
            </a:r>
            <a:r>
              <a:rPr lang="en-US" altLang="zh-CN" sz="2350" dirty="0" smtClean="0">
                <a:latin typeface="黑体" panose="02010609060101010101" pitchFamily="49" charset="-122"/>
                <a:ea typeface="黑体" panose="02010609060101010101" pitchFamily="49" charset="-122"/>
              </a:rPr>
              <a:t>/</a:t>
            </a:r>
            <a:r>
              <a:rPr lang="zh-CN" altLang="en-US" sz="2350" dirty="0" smtClean="0">
                <a:latin typeface="黑体" panose="02010609060101010101" pitchFamily="49" charset="-122"/>
                <a:ea typeface="黑体" panose="02010609060101010101" pitchFamily="49" charset="-122"/>
              </a:rPr>
              <a:t>年规模，乙烯产能和化工规模达到国内先进水平，形成具有吉化特色和市场竞争优势的产业布局及产品结构，迈向产业链中高端。其中：乙烯总产能达到</a:t>
            </a:r>
            <a:r>
              <a:rPr lang="en-US" altLang="zh-CN" sz="2350" b="1" dirty="0" smtClean="0">
                <a:solidFill>
                  <a:srgbClr val="FF0000"/>
                </a:solidFill>
                <a:latin typeface="黑体" panose="02010609060101010101" pitchFamily="49" charset="-122"/>
                <a:ea typeface="黑体" panose="02010609060101010101" pitchFamily="49" charset="-122"/>
              </a:rPr>
              <a:t>190</a:t>
            </a:r>
            <a:r>
              <a:rPr lang="zh-CN" altLang="en-US" sz="2350" b="1" dirty="0" smtClean="0">
                <a:solidFill>
                  <a:srgbClr val="FF0000"/>
                </a:solidFill>
                <a:latin typeface="黑体" panose="02010609060101010101" pitchFamily="49" charset="-122"/>
                <a:ea typeface="黑体" panose="02010609060101010101" pitchFamily="49" charset="-122"/>
              </a:rPr>
              <a:t>万吨</a:t>
            </a:r>
            <a:r>
              <a:rPr lang="en-US" altLang="zh-CN" sz="2350" b="1" dirty="0" smtClean="0">
                <a:solidFill>
                  <a:srgbClr val="FF0000"/>
                </a:solidFill>
                <a:latin typeface="黑体" panose="02010609060101010101" pitchFamily="49" charset="-122"/>
                <a:ea typeface="黑体" panose="02010609060101010101" pitchFamily="49" charset="-122"/>
              </a:rPr>
              <a:t>/</a:t>
            </a:r>
            <a:r>
              <a:rPr lang="zh-CN" altLang="en-US" sz="2350" b="1" dirty="0" smtClean="0">
                <a:solidFill>
                  <a:srgbClr val="FF0000"/>
                </a:solidFill>
                <a:latin typeface="黑体" panose="02010609060101010101" pitchFamily="49" charset="-122"/>
                <a:ea typeface="黑体" panose="02010609060101010101" pitchFamily="49" charset="-122"/>
              </a:rPr>
              <a:t>年</a:t>
            </a:r>
            <a:r>
              <a:rPr lang="zh-CN" altLang="en-US" sz="2350" dirty="0" smtClean="0">
                <a:latin typeface="黑体" panose="02010609060101010101" pitchFamily="49" charset="-122"/>
                <a:ea typeface="黑体" panose="02010609060101010101" pitchFamily="49" charset="-122"/>
              </a:rPr>
              <a:t>；优势化工产品</a:t>
            </a:r>
            <a:r>
              <a:rPr lang="en-US" altLang="zh-CN" sz="2350" dirty="0" smtClean="0">
                <a:latin typeface="黑体" panose="02010609060101010101" pitchFamily="49" charset="-122"/>
                <a:ea typeface="黑体" panose="02010609060101010101" pitchFamily="49" charset="-122"/>
              </a:rPr>
              <a:t>ABS</a:t>
            </a:r>
            <a:r>
              <a:rPr lang="zh-CN" altLang="en-US" sz="2350" dirty="0" smtClean="0">
                <a:latin typeface="黑体" panose="02010609060101010101" pitchFamily="49" charset="-122"/>
                <a:ea typeface="黑体" panose="02010609060101010101" pitchFamily="49" charset="-122"/>
              </a:rPr>
              <a:t>、丙烯腈、甲甲酯产能国内领先，乙丙橡胶、苯乙烯、高密度聚乙烯规模优势充分发挥，新增</a:t>
            </a:r>
            <a:r>
              <a:rPr lang="en-US" altLang="zh-CN" sz="2350" b="1" dirty="0" smtClean="0">
                <a:solidFill>
                  <a:srgbClr val="FF0000"/>
                </a:solidFill>
                <a:latin typeface="黑体" panose="02010609060101010101" pitchFamily="49" charset="-122"/>
                <a:ea typeface="黑体" panose="02010609060101010101" pitchFamily="49" charset="-122"/>
              </a:rPr>
              <a:t>EVA</a:t>
            </a:r>
            <a:r>
              <a:rPr lang="zh-CN" altLang="en-US" sz="2350" b="1" dirty="0" smtClean="0">
                <a:solidFill>
                  <a:srgbClr val="FF0000"/>
                </a:solidFill>
                <a:latin typeface="黑体" panose="02010609060101010101" pitchFamily="49" charset="-122"/>
                <a:ea typeface="黑体" panose="02010609060101010101" pitchFamily="49" charset="-122"/>
              </a:rPr>
              <a:t>、双酚</a:t>
            </a:r>
            <a:r>
              <a:rPr lang="en-US" altLang="zh-CN" sz="2350" b="1" dirty="0" smtClean="0">
                <a:solidFill>
                  <a:srgbClr val="FF0000"/>
                </a:solidFill>
                <a:latin typeface="黑体" panose="02010609060101010101" pitchFamily="49" charset="-122"/>
                <a:ea typeface="黑体" panose="02010609060101010101" pitchFamily="49" charset="-122"/>
              </a:rPr>
              <a:t>A</a:t>
            </a:r>
            <a:r>
              <a:rPr lang="zh-CN" altLang="en-US" sz="2350" b="1" dirty="0" smtClean="0">
                <a:solidFill>
                  <a:srgbClr val="FF0000"/>
                </a:solidFill>
                <a:latin typeface="黑体" panose="02010609060101010101" pitchFamily="49" charset="-122"/>
                <a:ea typeface="黑体" panose="02010609060101010101" pitchFamily="49" charset="-122"/>
              </a:rPr>
              <a:t>、顺丁橡胶</a:t>
            </a:r>
            <a:r>
              <a:rPr lang="zh-CN" altLang="en-US" sz="2350" dirty="0" smtClean="0">
                <a:latin typeface="黑体" panose="02010609060101010101" pitchFamily="49" charset="-122"/>
                <a:ea typeface="黑体" panose="02010609060101010101" pitchFamily="49" charset="-122"/>
              </a:rPr>
              <a:t>等产品，促进产业链进一步延伸、产品结构更加合理。助力吉林石化奋进吉化第六次创业发展新征程。</a:t>
            </a:r>
            <a:endParaRPr lang="zh-CN" altLang="en-US" sz="2350" dirty="0" smtClean="0">
              <a:latin typeface="黑体" panose="02010609060101010101" pitchFamily="49" charset="-122"/>
              <a:ea typeface="黑体" panose="02010609060101010101" pitchFamily="49" charset="-122"/>
            </a:endParaRPr>
          </a:p>
        </p:txBody>
      </p:sp>
      <p:grpSp>
        <p:nvGrpSpPr>
          <p:cNvPr id="6" name="组合 5"/>
          <p:cNvGrpSpPr/>
          <p:nvPr/>
        </p:nvGrpSpPr>
        <p:grpSpPr>
          <a:xfrm>
            <a:off x="-241498" y="980729"/>
            <a:ext cx="3869252" cy="5876636"/>
            <a:chOff x="-1769" y="1361"/>
            <a:chExt cx="7482" cy="9438"/>
          </a:xfrm>
        </p:grpSpPr>
        <p:pic>
          <p:nvPicPr>
            <p:cNvPr id="10" name="图片 9" descr="图片包含 游戏机&#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69" y="1361"/>
              <a:ext cx="7483" cy="9439"/>
            </a:xfrm>
            <a:prstGeom prst="rect">
              <a:avLst/>
            </a:prstGeom>
          </p:spPr>
        </p:pic>
        <p:pic>
          <p:nvPicPr>
            <p:cNvPr id="11" name="图片 10"/>
            <p:cNvPicPr/>
            <p:nvPr/>
          </p:nvPicPr>
          <p:blipFill>
            <a:blip r:embed="rId2" cstate="print"/>
            <a:srcRect r="9367" b="1340"/>
            <a:stretch>
              <a:fillRect/>
            </a:stretch>
          </p:blipFill>
          <p:spPr>
            <a:xfrm>
              <a:off x="3243" y="1856"/>
              <a:ext cx="894" cy="1473"/>
            </a:xfrm>
            <a:prstGeom prst="rect">
              <a:avLst/>
            </a:prstGeom>
            <a:noFill/>
            <a:ln w="9525">
              <a:noFill/>
            </a:ln>
          </p:spPr>
        </p:pic>
      </p:grpSp>
      <p:pic>
        <p:nvPicPr>
          <p:cNvPr id="12" name="图片 11" descr="08-01-金融科研教育文化服务人物形象（男）-写实-正面"/>
          <p:cNvPicPr>
            <a:picLocks noChangeAspect="1"/>
          </p:cNvPicPr>
          <p:nvPr/>
        </p:nvPicPr>
        <p:blipFill>
          <a:blip r:embed="rId3" cstate="print"/>
          <a:stretch>
            <a:fillRect/>
          </a:stretch>
        </p:blipFill>
        <p:spPr>
          <a:xfrm>
            <a:off x="922659" y="548680"/>
            <a:ext cx="3107051" cy="6523950"/>
          </a:xfrm>
          <a:prstGeom prst="rect">
            <a:avLst/>
          </a:prstGeom>
        </p:spPr>
      </p:pic>
      <p:pic>
        <p:nvPicPr>
          <p:cNvPr id="13" name="图片 12"/>
          <p:cNvPicPr>
            <a:picLocks noChangeAspect="1"/>
          </p:cNvPicPr>
          <p:nvPr/>
        </p:nvPicPr>
        <p:blipFill>
          <a:blip r:embed="rId4"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14"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833459" y="3645024"/>
            <a:ext cx="1800200" cy="814660"/>
          </a:xfrm>
          <a:prstGeom prst="roundRect">
            <a:avLst/>
          </a:prstGeom>
          <a:solidFill>
            <a:srgbClr val="EA00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圆角矩形 44"/>
          <p:cNvSpPr/>
          <p:nvPr/>
        </p:nvSpPr>
        <p:spPr>
          <a:xfrm>
            <a:off x="2287926" y="2110007"/>
            <a:ext cx="2570652" cy="772483"/>
          </a:xfrm>
          <a:prstGeom prst="roundRect">
            <a:avLst/>
          </a:prstGeom>
          <a:solidFill>
            <a:srgbClr val="EB6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6" name="圆角矩形 45"/>
          <p:cNvSpPr/>
          <p:nvPr/>
        </p:nvSpPr>
        <p:spPr>
          <a:xfrm>
            <a:off x="4374587" y="3140968"/>
            <a:ext cx="2736552" cy="1318716"/>
          </a:xfrm>
          <a:prstGeom prst="roundRect">
            <a:avLst/>
          </a:prstGeom>
          <a:solidFill>
            <a:srgbClr val="82C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7" name="圆角矩形 46"/>
          <p:cNvSpPr/>
          <p:nvPr/>
        </p:nvSpPr>
        <p:spPr>
          <a:xfrm>
            <a:off x="6528777" y="1632337"/>
            <a:ext cx="2570652" cy="1246708"/>
          </a:xfrm>
          <a:prstGeom prst="roundRect">
            <a:avLst/>
          </a:prstGeom>
          <a:solidFill>
            <a:srgbClr val="EA4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8" name="圆角矩形 47"/>
          <p:cNvSpPr/>
          <p:nvPr/>
        </p:nvSpPr>
        <p:spPr>
          <a:xfrm>
            <a:off x="8692381" y="3223084"/>
            <a:ext cx="2970110" cy="1246708"/>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9" name="Freeform 225"/>
          <p:cNvSpPr/>
          <p:nvPr/>
        </p:nvSpPr>
        <p:spPr bwMode="auto">
          <a:xfrm>
            <a:off x="1" y="5230479"/>
            <a:ext cx="12190412" cy="128466"/>
          </a:xfrm>
          <a:custGeom>
            <a:avLst/>
            <a:gdLst>
              <a:gd name="T0" fmla="*/ 0 w 2301"/>
              <a:gd name="T1" fmla="*/ 0 h 28"/>
              <a:gd name="T2" fmla="*/ 2301 w 2301"/>
              <a:gd name="T3" fmla="*/ 0 h 28"/>
              <a:gd name="T4" fmla="*/ 2301 w 2301"/>
              <a:gd name="T5" fmla="*/ 28 h 28"/>
              <a:gd name="T6" fmla="*/ 0 w 2301"/>
              <a:gd name="T7" fmla="*/ 28 h 28"/>
              <a:gd name="T8" fmla="*/ 0 w 2301"/>
              <a:gd name="T9" fmla="*/ 0 h 28"/>
              <a:gd name="T10" fmla="*/ 0 w 2301"/>
              <a:gd name="T11" fmla="*/ 0 h 28"/>
            </a:gdLst>
            <a:ahLst/>
            <a:cxnLst>
              <a:cxn ang="0">
                <a:pos x="T0" y="T1"/>
              </a:cxn>
              <a:cxn ang="0">
                <a:pos x="T2" y="T3"/>
              </a:cxn>
              <a:cxn ang="0">
                <a:pos x="T4" y="T5"/>
              </a:cxn>
              <a:cxn ang="0">
                <a:pos x="T6" y="T7"/>
              </a:cxn>
              <a:cxn ang="0">
                <a:pos x="T8" y="T9"/>
              </a:cxn>
              <a:cxn ang="0">
                <a:pos x="T10" y="T11"/>
              </a:cxn>
            </a:cxnLst>
            <a:rect l="0" t="0" r="r" b="b"/>
            <a:pathLst>
              <a:path w="2301" h="28">
                <a:moveTo>
                  <a:pt x="0" y="0"/>
                </a:moveTo>
                <a:lnTo>
                  <a:pt x="2301" y="0"/>
                </a:lnTo>
                <a:lnTo>
                  <a:pt x="2301" y="28"/>
                </a:lnTo>
                <a:lnTo>
                  <a:pt x="0" y="28"/>
                </a:lnTo>
                <a:lnTo>
                  <a:pt x="0" y="0"/>
                </a:lnTo>
                <a:lnTo>
                  <a:pt x="0" y="0"/>
                </a:lnTo>
                <a:close/>
              </a:path>
            </a:pathLst>
          </a:custGeom>
          <a:solidFill>
            <a:srgbClr val="EA006A"/>
          </a:solidFill>
          <a:ln>
            <a:noFill/>
          </a:ln>
        </p:spPr>
        <p:txBody>
          <a:bodyPr vert="horz" wrap="square" lIns="91440" tIns="45720" rIns="91440" bIns="45720" numCol="1" anchor="t" anchorCtr="0" compatLnSpc="1"/>
          <a:lstStyle/>
          <a:p>
            <a:endParaRPr lang="zh-CN" altLang="en-US"/>
          </a:p>
        </p:txBody>
      </p:sp>
      <p:grpSp>
        <p:nvGrpSpPr>
          <p:cNvPr id="63" name="组合 62"/>
          <p:cNvGrpSpPr/>
          <p:nvPr/>
        </p:nvGrpSpPr>
        <p:grpSpPr>
          <a:xfrm>
            <a:off x="1481085" y="5024017"/>
            <a:ext cx="541394" cy="541394"/>
            <a:chOff x="2273173" y="5024017"/>
            <a:chExt cx="541394" cy="541394"/>
          </a:xfrm>
        </p:grpSpPr>
        <p:sp>
          <p:nvSpPr>
            <p:cNvPr id="6" name="Oval 229"/>
            <p:cNvSpPr>
              <a:spLocks noChangeArrowheads="1"/>
            </p:cNvSpPr>
            <p:nvPr/>
          </p:nvSpPr>
          <p:spPr bwMode="auto">
            <a:xfrm>
              <a:off x="2273173" y="5024017"/>
              <a:ext cx="541394" cy="541394"/>
            </a:xfrm>
            <a:prstGeom prst="ellipse">
              <a:avLst/>
            </a:prstGeom>
            <a:solidFill>
              <a:srgbClr val="8989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Oval 230"/>
            <p:cNvSpPr>
              <a:spLocks noChangeArrowheads="1"/>
            </p:cNvSpPr>
            <p:nvPr/>
          </p:nvSpPr>
          <p:spPr bwMode="auto">
            <a:xfrm>
              <a:off x="2383287" y="5129542"/>
              <a:ext cx="325756" cy="31657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4" name="组合 63"/>
          <p:cNvGrpSpPr/>
          <p:nvPr/>
        </p:nvGrpSpPr>
        <p:grpSpPr>
          <a:xfrm>
            <a:off x="3321904" y="5024017"/>
            <a:ext cx="541394" cy="541394"/>
            <a:chOff x="4030411" y="5024017"/>
            <a:chExt cx="541394" cy="541394"/>
          </a:xfrm>
        </p:grpSpPr>
        <p:sp>
          <p:nvSpPr>
            <p:cNvPr id="9" name="Oval 232"/>
            <p:cNvSpPr>
              <a:spLocks noChangeArrowheads="1"/>
            </p:cNvSpPr>
            <p:nvPr/>
          </p:nvSpPr>
          <p:spPr bwMode="auto">
            <a:xfrm>
              <a:off x="4030411" y="5024017"/>
              <a:ext cx="541394" cy="541394"/>
            </a:xfrm>
            <a:prstGeom prst="ellipse">
              <a:avLst/>
            </a:prstGeom>
            <a:solidFill>
              <a:srgbClr val="8989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Oval 233"/>
            <p:cNvSpPr>
              <a:spLocks noChangeArrowheads="1"/>
            </p:cNvSpPr>
            <p:nvPr/>
          </p:nvSpPr>
          <p:spPr bwMode="auto">
            <a:xfrm>
              <a:off x="4140525" y="5129542"/>
              <a:ext cx="311990" cy="31657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5" name="组合 64"/>
          <p:cNvGrpSpPr/>
          <p:nvPr/>
        </p:nvGrpSpPr>
        <p:grpSpPr>
          <a:xfrm>
            <a:off x="5438109" y="5024017"/>
            <a:ext cx="541394" cy="541394"/>
            <a:chOff x="5778471" y="5024017"/>
            <a:chExt cx="541394" cy="541394"/>
          </a:xfrm>
        </p:grpSpPr>
        <p:sp>
          <p:nvSpPr>
            <p:cNvPr id="12" name="Oval 235"/>
            <p:cNvSpPr>
              <a:spLocks noChangeArrowheads="1"/>
            </p:cNvSpPr>
            <p:nvPr/>
          </p:nvSpPr>
          <p:spPr bwMode="auto">
            <a:xfrm>
              <a:off x="5778471" y="5024017"/>
              <a:ext cx="541394" cy="541394"/>
            </a:xfrm>
            <a:prstGeom prst="ellipse">
              <a:avLst/>
            </a:prstGeom>
            <a:solidFill>
              <a:srgbClr val="8989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Oval 236"/>
            <p:cNvSpPr>
              <a:spLocks noChangeArrowheads="1"/>
            </p:cNvSpPr>
            <p:nvPr/>
          </p:nvSpPr>
          <p:spPr bwMode="auto">
            <a:xfrm>
              <a:off x="5897761" y="5129542"/>
              <a:ext cx="316579" cy="31657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6" name="组合 65"/>
          <p:cNvGrpSpPr/>
          <p:nvPr/>
        </p:nvGrpSpPr>
        <p:grpSpPr>
          <a:xfrm>
            <a:off x="7565998" y="5024017"/>
            <a:ext cx="541394" cy="541394"/>
            <a:chOff x="7535709" y="5024017"/>
            <a:chExt cx="541394" cy="541394"/>
          </a:xfrm>
        </p:grpSpPr>
        <p:sp>
          <p:nvSpPr>
            <p:cNvPr id="15" name="Oval 238"/>
            <p:cNvSpPr>
              <a:spLocks noChangeArrowheads="1"/>
            </p:cNvSpPr>
            <p:nvPr/>
          </p:nvSpPr>
          <p:spPr bwMode="auto">
            <a:xfrm>
              <a:off x="7535709" y="5024017"/>
              <a:ext cx="541394" cy="541394"/>
            </a:xfrm>
            <a:prstGeom prst="ellipse">
              <a:avLst/>
            </a:prstGeom>
            <a:solidFill>
              <a:srgbClr val="8989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Oval 239"/>
            <p:cNvSpPr>
              <a:spLocks noChangeArrowheads="1"/>
            </p:cNvSpPr>
            <p:nvPr/>
          </p:nvSpPr>
          <p:spPr bwMode="auto">
            <a:xfrm>
              <a:off x="7645823" y="5129542"/>
              <a:ext cx="311990" cy="31657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7" name="组合 66"/>
          <p:cNvGrpSpPr/>
          <p:nvPr/>
        </p:nvGrpSpPr>
        <p:grpSpPr>
          <a:xfrm>
            <a:off x="9900365" y="5024017"/>
            <a:ext cx="541394" cy="541394"/>
            <a:chOff x="9283768" y="5024017"/>
            <a:chExt cx="541394" cy="541394"/>
          </a:xfrm>
        </p:grpSpPr>
        <p:sp>
          <p:nvSpPr>
            <p:cNvPr id="18" name="Oval 241"/>
            <p:cNvSpPr>
              <a:spLocks noChangeArrowheads="1"/>
            </p:cNvSpPr>
            <p:nvPr/>
          </p:nvSpPr>
          <p:spPr bwMode="auto">
            <a:xfrm>
              <a:off x="9283768" y="5024017"/>
              <a:ext cx="541394" cy="541394"/>
            </a:xfrm>
            <a:prstGeom prst="ellipse">
              <a:avLst/>
            </a:prstGeom>
            <a:solidFill>
              <a:srgbClr val="89898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Oval 242"/>
            <p:cNvSpPr>
              <a:spLocks noChangeArrowheads="1"/>
            </p:cNvSpPr>
            <p:nvPr/>
          </p:nvSpPr>
          <p:spPr bwMode="auto">
            <a:xfrm>
              <a:off x="9403058" y="5129542"/>
              <a:ext cx="316579" cy="31657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1" name="组合 60"/>
          <p:cNvGrpSpPr/>
          <p:nvPr/>
        </p:nvGrpSpPr>
        <p:grpSpPr>
          <a:xfrm>
            <a:off x="10060949" y="4459684"/>
            <a:ext cx="220228" cy="945143"/>
            <a:chOff x="9444352" y="4459684"/>
            <a:chExt cx="220228" cy="945143"/>
          </a:xfrm>
        </p:grpSpPr>
        <p:sp>
          <p:nvSpPr>
            <p:cNvPr id="20" name="Oval 243"/>
            <p:cNvSpPr>
              <a:spLocks noChangeArrowheads="1"/>
            </p:cNvSpPr>
            <p:nvPr/>
          </p:nvSpPr>
          <p:spPr bwMode="auto">
            <a:xfrm>
              <a:off x="9444352" y="5184599"/>
              <a:ext cx="220228" cy="220228"/>
            </a:xfrm>
            <a:prstGeom prst="ellipse">
              <a:avLst/>
            </a:prstGeom>
            <a:solidFill>
              <a:srgbClr val="00B0F0"/>
            </a:solidFill>
            <a:ln>
              <a:noFill/>
            </a:ln>
          </p:spPr>
          <p:txBody>
            <a:bodyPr vert="horz" wrap="square" lIns="91440" tIns="45720" rIns="91440" bIns="45720" numCol="1" anchor="t" anchorCtr="0" compatLnSpc="1"/>
            <a:lstStyle/>
            <a:p>
              <a:endParaRPr lang="zh-CN" altLang="en-US"/>
            </a:p>
          </p:txBody>
        </p:sp>
        <p:sp>
          <p:nvSpPr>
            <p:cNvPr id="32" name="Freeform 255"/>
            <p:cNvSpPr/>
            <p:nvPr/>
          </p:nvSpPr>
          <p:spPr bwMode="auto">
            <a:xfrm>
              <a:off x="9522349" y="4459684"/>
              <a:ext cx="49382" cy="835031"/>
            </a:xfrm>
            <a:custGeom>
              <a:avLst/>
              <a:gdLst>
                <a:gd name="T0" fmla="*/ 14 w 14"/>
                <a:gd name="T1" fmla="*/ 319 h 319"/>
                <a:gd name="T2" fmla="*/ 0 w 14"/>
                <a:gd name="T3" fmla="*/ 319 h 319"/>
                <a:gd name="T4" fmla="*/ 0 w 14"/>
                <a:gd name="T5" fmla="*/ 0 h 319"/>
                <a:gd name="T6" fmla="*/ 14 w 14"/>
                <a:gd name="T7" fmla="*/ 0 h 319"/>
                <a:gd name="T8" fmla="*/ 14 w 14"/>
                <a:gd name="T9" fmla="*/ 319 h 319"/>
                <a:gd name="T10" fmla="*/ 14 w 14"/>
                <a:gd name="T11" fmla="*/ 319 h 319"/>
              </a:gdLst>
              <a:ahLst/>
              <a:cxnLst>
                <a:cxn ang="0">
                  <a:pos x="T0" y="T1"/>
                </a:cxn>
                <a:cxn ang="0">
                  <a:pos x="T2" y="T3"/>
                </a:cxn>
                <a:cxn ang="0">
                  <a:pos x="T4" y="T5"/>
                </a:cxn>
                <a:cxn ang="0">
                  <a:pos x="T6" y="T7"/>
                </a:cxn>
                <a:cxn ang="0">
                  <a:pos x="T8" y="T9"/>
                </a:cxn>
                <a:cxn ang="0">
                  <a:pos x="T10" y="T11"/>
                </a:cxn>
              </a:cxnLst>
              <a:rect l="0" t="0" r="r" b="b"/>
              <a:pathLst>
                <a:path w="14" h="319">
                  <a:moveTo>
                    <a:pt x="14" y="319"/>
                  </a:moveTo>
                  <a:lnTo>
                    <a:pt x="0" y="319"/>
                  </a:lnTo>
                  <a:lnTo>
                    <a:pt x="0" y="0"/>
                  </a:lnTo>
                  <a:lnTo>
                    <a:pt x="14" y="0"/>
                  </a:lnTo>
                  <a:lnTo>
                    <a:pt x="14" y="319"/>
                  </a:lnTo>
                  <a:lnTo>
                    <a:pt x="14" y="319"/>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grpSp>
      <p:grpSp>
        <p:nvGrpSpPr>
          <p:cNvPr id="60" name="组合 59"/>
          <p:cNvGrpSpPr/>
          <p:nvPr/>
        </p:nvGrpSpPr>
        <p:grpSpPr>
          <a:xfrm>
            <a:off x="7731169" y="2893982"/>
            <a:ext cx="215641" cy="2510845"/>
            <a:chOff x="7700880" y="2893982"/>
            <a:chExt cx="215641" cy="2510845"/>
          </a:xfrm>
        </p:grpSpPr>
        <p:sp>
          <p:nvSpPr>
            <p:cNvPr id="17" name="Oval 240"/>
            <p:cNvSpPr>
              <a:spLocks noChangeArrowheads="1"/>
            </p:cNvSpPr>
            <p:nvPr/>
          </p:nvSpPr>
          <p:spPr bwMode="auto">
            <a:xfrm>
              <a:off x="7700880" y="5184599"/>
              <a:ext cx="215641" cy="220228"/>
            </a:xfrm>
            <a:prstGeom prst="ellipse">
              <a:avLst/>
            </a:prstGeom>
            <a:solidFill>
              <a:srgbClr val="EA4800"/>
            </a:solidFill>
            <a:ln>
              <a:noFill/>
            </a:ln>
          </p:spPr>
          <p:txBody>
            <a:bodyPr vert="horz" wrap="square" lIns="91440" tIns="45720" rIns="91440" bIns="45720" numCol="1" anchor="t" anchorCtr="0" compatLnSpc="1"/>
            <a:lstStyle/>
            <a:p>
              <a:endParaRPr lang="zh-CN" altLang="en-US"/>
            </a:p>
          </p:txBody>
        </p:sp>
        <p:sp>
          <p:nvSpPr>
            <p:cNvPr id="38" name="Freeform 261"/>
            <p:cNvSpPr/>
            <p:nvPr/>
          </p:nvSpPr>
          <p:spPr bwMode="auto">
            <a:xfrm>
              <a:off x="7783814" y="2893982"/>
              <a:ext cx="45719" cy="2400733"/>
            </a:xfrm>
            <a:custGeom>
              <a:avLst/>
              <a:gdLst>
                <a:gd name="T0" fmla="*/ 14 w 14"/>
                <a:gd name="T1" fmla="*/ 603 h 603"/>
                <a:gd name="T2" fmla="*/ 0 w 14"/>
                <a:gd name="T3" fmla="*/ 603 h 603"/>
                <a:gd name="T4" fmla="*/ 0 w 14"/>
                <a:gd name="T5" fmla="*/ 0 h 603"/>
                <a:gd name="T6" fmla="*/ 14 w 14"/>
                <a:gd name="T7" fmla="*/ 0 h 603"/>
                <a:gd name="T8" fmla="*/ 14 w 14"/>
                <a:gd name="T9" fmla="*/ 603 h 603"/>
                <a:gd name="T10" fmla="*/ 14 w 14"/>
                <a:gd name="T11" fmla="*/ 603 h 603"/>
              </a:gdLst>
              <a:ahLst/>
              <a:cxnLst>
                <a:cxn ang="0">
                  <a:pos x="T0" y="T1"/>
                </a:cxn>
                <a:cxn ang="0">
                  <a:pos x="T2" y="T3"/>
                </a:cxn>
                <a:cxn ang="0">
                  <a:pos x="T4" y="T5"/>
                </a:cxn>
                <a:cxn ang="0">
                  <a:pos x="T6" y="T7"/>
                </a:cxn>
                <a:cxn ang="0">
                  <a:pos x="T8" y="T9"/>
                </a:cxn>
                <a:cxn ang="0">
                  <a:pos x="T10" y="T11"/>
                </a:cxn>
              </a:cxnLst>
              <a:rect l="0" t="0" r="r" b="b"/>
              <a:pathLst>
                <a:path w="14" h="603">
                  <a:moveTo>
                    <a:pt x="14" y="603"/>
                  </a:moveTo>
                  <a:lnTo>
                    <a:pt x="0" y="603"/>
                  </a:lnTo>
                  <a:lnTo>
                    <a:pt x="0" y="0"/>
                  </a:lnTo>
                  <a:lnTo>
                    <a:pt x="14" y="0"/>
                  </a:lnTo>
                  <a:lnTo>
                    <a:pt x="14" y="603"/>
                  </a:lnTo>
                  <a:lnTo>
                    <a:pt x="14" y="603"/>
                  </a:lnTo>
                  <a:close/>
                </a:path>
              </a:pathLst>
            </a:custGeom>
            <a:solidFill>
              <a:srgbClr val="EA4800"/>
            </a:solidFill>
            <a:ln>
              <a:noFill/>
            </a:ln>
          </p:spPr>
          <p:txBody>
            <a:bodyPr vert="horz" wrap="square" lIns="91440" tIns="45720" rIns="91440" bIns="45720" numCol="1" anchor="t" anchorCtr="0" compatLnSpc="1"/>
            <a:lstStyle/>
            <a:p>
              <a:endParaRPr lang="zh-CN" altLang="en-US"/>
            </a:p>
          </p:txBody>
        </p:sp>
      </p:grpSp>
      <p:grpSp>
        <p:nvGrpSpPr>
          <p:cNvPr id="59" name="组合 58"/>
          <p:cNvGrpSpPr/>
          <p:nvPr/>
        </p:nvGrpSpPr>
        <p:grpSpPr>
          <a:xfrm>
            <a:off x="5598693" y="4459684"/>
            <a:ext cx="220228" cy="945143"/>
            <a:chOff x="5939055" y="4459684"/>
            <a:chExt cx="220228" cy="945143"/>
          </a:xfrm>
        </p:grpSpPr>
        <p:sp>
          <p:nvSpPr>
            <p:cNvPr id="14" name="Oval 237"/>
            <p:cNvSpPr>
              <a:spLocks noChangeArrowheads="1"/>
            </p:cNvSpPr>
            <p:nvPr/>
          </p:nvSpPr>
          <p:spPr bwMode="auto">
            <a:xfrm>
              <a:off x="5939055" y="5184599"/>
              <a:ext cx="220228" cy="220228"/>
            </a:xfrm>
            <a:prstGeom prst="ellipse">
              <a:avLst/>
            </a:prstGeom>
            <a:solidFill>
              <a:srgbClr val="82C836"/>
            </a:solidFill>
            <a:ln>
              <a:noFill/>
            </a:ln>
          </p:spPr>
          <p:txBody>
            <a:bodyPr vert="horz" wrap="square" lIns="91440" tIns="45720" rIns="91440" bIns="45720" numCol="1" anchor="t" anchorCtr="0" compatLnSpc="1"/>
            <a:lstStyle/>
            <a:p>
              <a:endParaRPr lang="zh-CN" altLang="en-US"/>
            </a:p>
          </p:txBody>
        </p:sp>
        <p:sp>
          <p:nvSpPr>
            <p:cNvPr id="39" name="Freeform 262"/>
            <p:cNvSpPr/>
            <p:nvPr/>
          </p:nvSpPr>
          <p:spPr bwMode="auto">
            <a:xfrm>
              <a:off x="6026576" y="4459684"/>
              <a:ext cx="45719" cy="835031"/>
            </a:xfrm>
            <a:custGeom>
              <a:avLst/>
              <a:gdLst>
                <a:gd name="T0" fmla="*/ 14 w 14"/>
                <a:gd name="T1" fmla="*/ 319 h 319"/>
                <a:gd name="T2" fmla="*/ 0 w 14"/>
                <a:gd name="T3" fmla="*/ 319 h 319"/>
                <a:gd name="T4" fmla="*/ 0 w 14"/>
                <a:gd name="T5" fmla="*/ 0 h 319"/>
                <a:gd name="T6" fmla="*/ 14 w 14"/>
                <a:gd name="T7" fmla="*/ 0 h 319"/>
                <a:gd name="T8" fmla="*/ 14 w 14"/>
                <a:gd name="T9" fmla="*/ 319 h 319"/>
                <a:gd name="T10" fmla="*/ 14 w 14"/>
                <a:gd name="T11" fmla="*/ 319 h 319"/>
              </a:gdLst>
              <a:ahLst/>
              <a:cxnLst>
                <a:cxn ang="0">
                  <a:pos x="T0" y="T1"/>
                </a:cxn>
                <a:cxn ang="0">
                  <a:pos x="T2" y="T3"/>
                </a:cxn>
                <a:cxn ang="0">
                  <a:pos x="T4" y="T5"/>
                </a:cxn>
                <a:cxn ang="0">
                  <a:pos x="T6" y="T7"/>
                </a:cxn>
                <a:cxn ang="0">
                  <a:pos x="T8" y="T9"/>
                </a:cxn>
                <a:cxn ang="0">
                  <a:pos x="T10" y="T11"/>
                </a:cxn>
              </a:cxnLst>
              <a:rect l="0" t="0" r="r" b="b"/>
              <a:pathLst>
                <a:path w="14" h="319">
                  <a:moveTo>
                    <a:pt x="14" y="319"/>
                  </a:moveTo>
                  <a:lnTo>
                    <a:pt x="0" y="319"/>
                  </a:lnTo>
                  <a:lnTo>
                    <a:pt x="0" y="0"/>
                  </a:lnTo>
                  <a:lnTo>
                    <a:pt x="14" y="0"/>
                  </a:lnTo>
                  <a:lnTo>
                    <a:pt x="14" y="319"/>
                  </a:lnTo>
                  <a:lnTo>
                    <a:pt x="14" y="319"/>
                  </a:lnTo>
                  <a:close/>
                </a:path>
              </a:pathLst>
            </a:custGeom>
            <a:solidFill>
              <a:srgbClr val="82C836"/>
            </a:solidFill>
            <a:ln>
              <a:noFill/>
            </a:ln>
          </p:spPr>
          <p:txBody>
            <a:bodyPr vert="horz" wrap="square" lIns="91440" tIns="45720" rIns="91440" bIns="45720" numCol="1" anchor="t" anchorCtr="0" compatLnSpc="1"/>
            <a:lstStyle/>
            <a:p>
              <a:endParaRPr lang="zh-CN" altLang="en-US"/>
            </a:p>
          </p:txBody>
        </p:sp>
      </p:grpSp>
      <p:grpSp>
        <p:nvGrpSpPr>
          <p:cNvPr id="58" name="组合 57"/>
          <p:cNvGrpSpPr/>
          <p:nvPr/>
        </p:nvGrpSpPr>
        <p:grpSpPr>
          <a:xfrm>
            <a:off x="3487075" y="2863028"/>
            <a:ext cx="206465" cy="2541799"/>
            <a:chOff x="4195582" y="2863028"/>
            <a:chExt cx="206465" cy="2541799"/>
          </a:xfrm>
        </p:grpSpPr>
        <p:sp>
          <p:nvSpPr>
            <p:cNvPr id="11" name="Oval 234"/>
            <p:cNvSpPr>
              <a:spLocks noChangeArrowheads="1"/>
            </p:cNvSpPr>
            <p:nvPr/>
          </p:nvSpPr>
          <p:spPr bwMode="auto">
            <a:xfrm>
              <a:off x="4195582" y="5184599"/>
              <a:ext cx="206465" cy="220228"/>
            </a:xfrm>
            <a:prstGeom prst="ellipse">
              <a:avLst/>
            </a:prstGeom>
            <a:solidFill>
              <a:srgbClr val="EB625F"/>
            </a:solidFill>
            <a:ln>
              <a:noFill/>
            </a:ln>
          </p:spPr>
          <p:txBody>
            <a:bodyPr vert="horz" wrap="square" lIns="91440" tIns="45720" rIns="91440" bIns="45720" numCol="1" anchor="t" anchorCtr="0" compatLnSpc="1"/>
            <a:lstStyle/>
            <a:p>
              <a:endParaRPr lang="zh-CN" altLang="en-US"/>
            </a:p>
          </p:txBody>
        </p:sp>
        <p:sp>
          <p:nvSpPr>
            <p:cNvPr id="40" name="Freeform 263"/>
            <p:cNvSpPr/>
            <p:nvPr/>
          </p:nvSpPr>
          <p:spPr bwMode="auto">
            <a:xfrm>
              <a:off x="4269341" y="2863028"/>
              <a:ext cx="45719" cy="2431683"/>
            </a:xfrm>
            <a:custGeom>
              <a:avLst/>
              <a:gdLst>
                <a:gd name="T0" fmla="*/ 16 w 16"/>
                <a:gd name="T1" fmla="*/ 646 h 646"/>
                <a:gd name="T2" fmla="*/ 0 w 16"/>
                <a:gd name="T3" fmla="*/ 646 h 646"/>
                <a:gd name="T4" fmla="*/ 0 w 16"/>
                <a:gd name="T5" fmla="*/ 0 h 646"/>
                <a:gd name="T6" fmla="*/ 16 w 16"/>
                <a:gd name="T7" fmla="*/ 0 h 646"/>
                <a:gd name="T8" fmla="*/ 16 w 16"/>
                <a:gd name="T9" fmla="*/ 646 h 646"/>
                <a:gd name="T10" fmla="*/ 16 w 16"/>
                <a:gd name="T11" fmla="*/ 646 h 646"/>
              </a:gdLst>
              <a:ahLst/>
              <a:cxnLst>
                <a:cxn ang="0">
                  <a:pos x="T0" y="T1"/>
                </a:cxn>
                <a:cxn ang="0">
                  <a:pos x="T2" y="T3"/>
                </a:cxn>
                <a:cxn ang="0">
                  <a:pos x="T4" y="T5"/>
                </a:cxn>
                <a:cxn ang="0">
                  <a:pos x="T6" y="T7"/>
                </a:cxn>
                <a:cxn ang="0">
                  <a:pos x="T8" y="T9"/>
                </a:cxn>
                <a:cxn ang="0">
                  <a:pos x="T10" y="T11"/>
                </a:cxn>
              </a:cxnLst>
              <a:rect l="0" t="0" r="r" b="b"/>
              <a:pathLst>
                <a:path w="16" h="646">
                  <a:moveTo>
                    <a:pt x="16" y="646"/>
                  </a:moveTo>
                  <a:lnTo>
                    <a:pt x="0" y="646"/>
                  </a:lnTo>
                  <a:lnTo>
                    <a:pt x="0" y="0"/>
                  </a:lnTo>
                  <a:lnTo>
                    <a:pt x="16" y="0"/>
                  </a:lnTo>
                  <a:lnTo>
                    <a:pt x="16" y="646"/>
                  </a:lnTo>
                  <a:lnTo>
                    <a:pt x="16" y="646"/>
                  </a:lnTo>
                  <a:close/>
                </a:path>
              </a:pathLst>
            </a:custGeom>
            <a:solidFill>
              <a:srgbClr val="EB625F"/>
            </a:solidFill>
            <a:ln>
              <a:noFill/>
            </a:ln>
          </p:spPr>
          <p:txBody>
            <a:bodyPr vert="horz" wrap="square" lIns="91440" tIns="45720" rIns="91440" bIns="45720" numCol="1" anchor="t" anchorCtr="0" compatLnSpc="1"/>
            <a:lstStyle/>
            <a:p>
              <a:endParaRPr lang="zh-CN" altLang="en-US"/>
            </a:p>
          </p:txBody>
        </p:sp>
      </p:grpSp>
      <p:grpSp>
        <p:nvGrpSpPr>
          <p:cNvPr id="57" name="组合 56"/>
          <p:cNvGrpSpPr/>
          <p:nvPr/>
        </p:nvGrpSpPr>
        <p:grpSpPr>
          <a:xfrm>
            <a:off x="1646256" y="4365627"/>
            <a:ext cx="215641" cy="1039200"/>
            <a:chOff x="2438344" y="4365627"/>
            <a:chExt cx="215641" cy="1039200"/>
          </a:xfrm>
        </p:grpSpPr>
        <p:sp>
          <p:nvSpPr>
            <p:cNvPr id="8" name="Oval 231"/>
            <p:cNvSpPr>
              <a:spLocks noChangeArrowheads="1"/>
            </p:cNvSpPr>
            <p:nvPr/>
          </p:nvSpPr>
          <p:spPr bwMode="auto">
            <a:xfrm>
              <a:off x="2438344" y="5184599"/>
              <a:ext cx="215641" cy="220228"/>
            </a:xfrm>
            <a:prstGeom prst="ellipse">
              <a:avLst/>
            </a:prstGeom>
            <a:solidFill>
              <a:srgbClr val="CC0066"/>
            </a:solidFill>
            <a:ln>
              <a:solidFill>
                <a:srgbClr val="EA4800"/>
              </a:solidFill>
            </a:ln>
          </p:spPr>
          <p:txBody>
            <a:bodyPr vert="horz" wrap="square" lIns="91440" tIns="45720" rIns="91440" bIns="45720" numCol="1" anchor="t" anchorCtr="0" compatLnSpc="1"/>
            <a:lstStyle/>
            <a:p>
              <a:endParaRPr lang="zh-CN" altLang="en-US"/>
            </a:p>
          </p:txBody>
        </p:sp>
        <p:sp>
          <p:nvSpPr>
            <p:cNvPr id="41" name="Freeform 264"/>
            <p:cNvSpPr/>
            <p:nvPr/>
          </p:nvSpPr>
          <p:spPr bwMode="auto">
            <a:xfrm>
              <a:off x="2511754" y="4365627"/>
              <a:ext cx="45719" cy="929089"/>
            </a:xfrm>
            <a:custGeom>
              <a:avLst/>
              <a:gdLst>
                <a:gd name="T0" fmla="*/ 14 w 14"/>
                <a:gd name="T1" fmla="*/ 405 h 405"/>
                <a:gd name="T2" fmla="*/ 0 w 14"/>
                <a:gd name="T3" fmla="*/ 405 h 405"/>
                <a:gd name="T4" fmla="*/ 0 w 14"/>
                <a:gd name="T5" fmla="*/ 0 h 405"/>
                <a:gd name="T6" fmla="*/ 14 w 14"/>
                <a:gd name="T7" fmla="*/ 0 h 405"/>
                <a:gd name="T8" fmla="*/ 14 w 14"/>
                <a:gd name="T9" fmla="*/ 405 h 405"/>
                <a:gd name="T10" fmla="*/ 14 w 14"/>
                <a:gd name="T11" fmla="*/ 405 h 405"/>
              </a:gdLst>
              <a:ahLst/>
              <a:cxnLst>
                <a:cxn ang="0">
                  <a:pos x="T0" y="T1"/>
                </a:cxn>
                <a:cxn ang="0">
                  <a:pos x="T2" y="T3"/>
                </a:cxn>
                <a:cxn ang="0">
                  <a:pos x="T4" y="T5"/>
                </a:cxn>
                <a:cxn ang="0">
                  <a:pos x="T6" y="T7"/>
                </a:cxn>
                <a:cxn ang="0">
                  <a:pos x="T8" y="T9"/>
                </a:cxn>
                <a:cxn ang="0">
                  <a:pos x="T10" y="T11"/>
                </a:cxn>
              </a:cxnLst>
              <a:rect l="0" t="0" r="r" b="b"/>
              <a:pathLst>
                <a:path w="14" h="405">
                  <a:moveTo>
                    <a:pt x="14" y="405"/>
                  </a:moveTo>
                  <a:lnTo>
                    <a:pt x="0" y="405"/>
                  </a:lnTo>
                  <a:lnTo>
                    <a:pt x="0" y="0"/>
                  </a:lnTo>
                  <a:lnTo>
                    <a:pt x="14" y="0"/>
                  </a:lnTo>
                  <a:lnTo>
                    <a:pt x="14" y="405"/>
                  </a:lnTo>
                  <a:lnTo>
                    <a:pt x="14" y="405"/>
                  </a:lnTo>
                  <a:close/>
                </a:path>
              </a:pathLst>
            </a:custGeom>
            <a:solidFill>
              <a:srgbClr val="CC0066"/>
            </a:solidFill>
            <a:ln>
              <a:noFill/>
            </a:ln>
          </p:spPr>
          <p:txBody>
            <a:bodyPr vert="horz" wrap="square" lIns="91440" tIns="45720" rIns="91440" bIns="45720" numCol="1" anchor="t" anchorCtr="0" compatLnSpc="1"/>
            <a:lstStyle/>
            <a:p>
              <a:endParaRPr lang="zh-CN" altLang="en-US"/>
            </a:p>
          </p:txBody>
        </p:sp>
      </p:grpSp>
      <p:sp>
        <p:nvSpPr>
          <p:cNvPr id="55" name="矩形 54"/>
          <p:cNvSpPr/>
          <p:nvPr/>
        </p:nvSpPr>
        <p:spPr>
          <a:xfrm>
            <a:off x="1153935" y="5517232"/>
            <a:ext cx="1651773" cy="581057"/>
          </a:xfrm>
          <a:prstGeom prst="rect">
            <a:avLst/>
          </a:prstGeom>
        </p:spPr>
        <p:txBody>
          <a:bodyPr wrap="square">
            <a:spAutoFit/>
          </a:bodyPr>
          <a:lstStyle/>
          <a:p>
            <a:pPr lvl="0">
              <a:lnSpc>
                <a:spcPct val="150000"/>
              </a:lnSpc>
            </a:pPr>
            <a:r>
              <a:rPr lang="en-US" altLang="zh-CN" sz="2400" b="1" dirty="0" smtClean="0">
                <a:solidFill>
                  <a:schemeClr val="tx1">
                    <a:lumMod val="65000"/>
                    <a:lumOff val="35000"/>
                  </a:schemeClr>
                </a:solidFill>
                <a:latin typeface="楷体" panose="02010609060101010101" pitchFamily="49" charset="-122"/>
                <a:ea typeface="楷体" panose="02010609060101010101" pitchFamily="49" charset="-122"/>
              </a:rPr>
              <a:t>1954</a:t>
            </a:r>
            <a:r>
              <a:rPr lang="zh-CN" altLang="en-US" sz="2400" b="1" dirty="0" smtClean="0">
                <a:solidFill>
                  <a:schemeClr val="tx1">
                    <a:lumMod val="65000"/>
                    <a:lumOff val="35000"/>
                  </a:schemeClr>
                </a:solidFill>
                <a:latin typeface="楷体" panose="02010609060101010101" pitchFamily="49" charset="-122"/>
                <a:ea typeface="楷体" panose="02010609060101010101" pitchFamily="49" charset="-122"/>
              </a:rPr>
              <a:t>年</a:t>
            </a:r>
            <a:endParaRPr lang="en-US" altLang="zh-CN" sz="4400" b="1" dirty="0">
              <a:solidFill>
                <a:schemeClr val="tx1">
                  <a:lumMod val="65000"/>
                  <a:lumOff val="35000"/>
                </a:schemeClr>
              </a:solidFill>
              <a:latin typeface="楷体" panose="02010609060101010101" pitchFamily="49" charset="-122"/>
              <a:ea typeface="楷体" panose="02010609060101010101" pitchFamily="49" charset="-122"/>
            </a:endParaRPr>
          </a:p>
        </p:txBody>
      </p:sp>
      <p:sp>
        <p:nvSpPr>
          <p:cNvPr id="56" name="矩形 55"/>
          <p:cNvSpPr/>
          <p:nvPr/>
        </p:nvSpPr>
        <p:spPr>
          <a:xfrm>
            <a:off x="766614" y="3753866"/>
            <a:ext cx="1944216" cy="519566"/>
          </a:xfrm>
          <a:prstGeom prst="rect">
            <a:avLst/>
          </a:prstGeom>
        </p:spPr>
        <p:txBody>
          <a:bodyPr wrap="square">
            <a:spAutoFit/>
          </a:bodyPr>
          <a:lstStyle/>
          <a:p>
            <a:pPr algn="ctr">
              <a:lnSpc>
                <a:spcPct val="130000"/>
              </a:lnSpc>
            </a:pPr>
            <a:r>
              <a:rPr lang="zh-CN" altLang="en-US" sz="2300" b="1" kern="900" spc="-100" dirty="0" smtClean="0">
                <a:solidFill>
                  <a:schemeClr val="bg1"/>
                </a:solidFill>
                <a:latin typeface="方正楷体_GBK" panose="02000000000000000000" pitchFamily="2" charset="-122"/>
                <a:ea typeface="方正楷体_GBK" panose="02000000000000000000" pitchFamily="2" charset="-122"/>
              </a:rPr>
              <a:t>开工建设</a:t>
            </a:r>
            <a:endParaRPr lang="zh-CN" altLang="en-US" sz="2300" b="1" kern="900" spc="-100" dirty="0">
              <a:solidFill>
                <a:schemeClr val="bg1"/>
              </a:solidFill>
              <a:latin typeface="方正楷体_GBK" panose="02000000000000000000" pitchFamily="2" charset="-122"/>
              <a:ea typeface="方正楷体_GBK" panose="02000000000000000000" pitchFamily="2" charset="-122"/>
            </a:endParaRPr>
          </a:p>
        </p:txBody>
      </p:sp>
      <p:sp>
        <p:nvSpPr>
          <p:cNvPr id="70" name="矩形 69"/>
          <p:cNvSpPr/>
          <p:nvPr/>
        </p:nvSpPr>
        <p:spPr>
          <a:xfrm>
            <a:off x="3185709" y="5517232"/>
            <a:ext cx="1651773" cy="581057"/>
          </a:xfrm>
          <a:prstGeom prst="rect">
            <a:avLst/>
          </a:prstGeom>
        </p:spPr>
        <p:txBody>
          <a:bodyPr wrap="square">
            <a:spAutoFit/>
          </a:bodyPr>
          <a:lstStyle/>
          <a:p>
            <a:pPr>
              <a:lnSpc>
                <a:spcPct val="150000"/>
              </a:lnSpc>
            </a:pPr>
            <a:r>
              <a:rPr lang="en-US" altLang="zh-CN" sz="2400" b="1" dirty="0" smtClean="0">
                <a:solidFill>
                  <a:schemeClr val="tx1">
                    <a:lumMod val="65000"/>
                    <a:lumOff val="35000"/>
                  </a:schemeClr>
                </a:solidFill>
                <a:latin typeface="楷体" panose="02010609060101010101" pitchFamily="49" charset="-122"/>
                <a:ea typeface="楷体" panose="02010609060101010101" pitchFamily="49" charset="-122"/>
              </a:rPr>
              <a:t>1957</a:t>
            </a:r>
            <a:r>
              <a:rPr lang="zh-CN" altLang="en-US" sz="2400" b="1" dirty="0" smtClean="0">
                <a:solidFill>
                  <a:schemeClr val="tx1">
                    <a:lumMod val="65000"/>
                    <a:lumOff val="35000"/>
                  </a:schemeClr>
                </a:solidFill>
                <a:latin typeface="楷体" panose="02010609060101010101" pitchFamily="49" charset="-122"/>
                <a:ea typeface="楷体" panose="02010609060101010101" pitchFamily="49" charset="-122"/>
              </a:rPr>
              <a:t>年</a:t>
            </a:r>
            <a:endParaRPr lang="en-US" altLang="zh-CN" sz="2400" b="1" dirty="0">
              <a:solidFill>
                <a:schemeClr val="tx1">
                  <a:lumMod val="65000"/>
                  <a:lumOff val="35000"/>
                </a:schemeClr>
              </a:solidFill>
              <a:latin typeface="楷体" panose="02010609060101010101" pitchFamily="49" charset="-122"/>
              <a:ea typeface="楷体" panose="02010609060101010101" pitchFamily="49" charset="-122"/>
            </a:endParaRPr>
          </a:p>
        </p:txBody>
      </p:sp>
      <p:sp>
        <p:nvSpPr>
          <p:cNvPr id="71" name="矩形 70"/>
          <p:cNvSpPr/>
          <p:nvPr/>
        </p:nvSpPr>
        <p:spPr>
          <a:xfrm>
            <a:off x="2372195" y="2224727"/>
            <a:ext cx="2448272" cy="516873"/>
          </a:xfrm>
          <a:prstGeom prst="rect">
            <a:avLst/>
          </a:prstGeom>
        </p:spPr>
        <p:txBody>
          <a:bodyPr wrap="square">
            <a:spAutoFit/>
          </a:bodyPr>
          <a:lstStyle/>
          <a:p>
            <a:pPr algn="ctr">
              <a:lnSpc>
                <a:spcPct val="130000"/>
              </a:lnSpc>
            </a:pPr>
            <a:r>
              <a:rPr lang="zh-CN" altLang="en-US" sz="2300" b="1" kern="900" spc="-100" dirty="0" smtClean="0">
                <a:solidFill>
                  <a:schemeClr val="bg1"/>
                </a:solidFill>
                <a:latin typeface="方正楷体_GBK" panose="02000000000000000000" pitchFamily="2" charset="-122"/>
                <a:ea typeface="方正楷体_GBK" panose="02000000000000000000" pitchFamily="2" charset="-122"/>
              </a:rPr>
              <a:t>三大化建成投产</a:t>
            </a:r>
            <a:endParaRPr lang="zh-CN" altLang="en-US" sz="2300" b="1" kern="900" spc="-100" dirty="0" smtClean="0">
              <a:solidFill>
                <a:schemeClr val="bg1"/>
              </a:solidFill>
              <a:latin typeface="方正楷体_GBK" panose="02000000000000000000" pitchFamily="2" charset="-122"/>
              <a:ea typeface="方正楷体_GBK" panose="02000000000000000000" pitchFamily="2" charset="-122"/>
            </a:endParaRPr>
          </a:p>
        </p:txBody>
      </p:sp>
      <p:sp>
        <p:nvSpPr>
          <p:cNvPr id="72" name="矩形 71"/>
          <p:cNvSpPr/>
          <p:nvPr/>
        </p:nvSpPr>
        <p:spPr>
          <a:xfrm>
            <a:off x="5106772" y="5517232"/>
            <a:ext cx="1291733" cy="581057"/>
          </a:xfrm>
          <a:prstGeom prst="rect">
            <a:avLst/>
          </a:prstGeom>
        </p:spPr>
        <p:txBody>
          <a:bodyPr wrap="square">
            <a:spAutoFit/>
          </a:bodyPr>
          <a:lstStyle/>
          <a:p>
            <a:pPr lvl="0">
              <a:lnSpc>
                <a:spcPct val="150000"/>
              </a:lnSpc>
            </a:pPr>
            <a:r>
              <a:rPr lang="en-US" altLang="zh-CN" sz="2400" b="1" dirty="0" smtClean="0">
                <a:solidFill>
                  <a:schemeClr val="tx1">
                    <a:lumMod val="65000"/>
                    <a:lumOff val="35000"/>
                  </a:schemeClr>
                </a:solidFill>
                <a:latin typeface="楷体" panose="02010609060101010101" pitchFamily="49" charset="-122"/>
                <a:ea typeface="楷体" panose="02010609060101010101" pitchFamily="49" charset="-122"/>
              </a:rPr>
              <a:t>1994</a:t>
            </a:r>
            <a:r>
              <a:rPr lang="zh-CN" altLang="en-US" sz="2400" b="1" dirty="0" smtClean="0">
                <a:solidFill>
                  <a:schemeClr val="tx1">
                    <a:lumMod val="65000"/>
                    <a:lumOff val="35000"/>
                  </a:schemeClr>
                </a:solidFill>
                <a:latin typeface="楷体" panose="02010609060101010101" pitchFamily="49" charset="-122"/>
                <a:ea typeface="楷体" panose="02010609060101010101" pitchFamily="49" charset="-122"/>
              </a:rPr>
              <a:t>年</a:t>
            </a:r>
            <a:endParaRPr lang="en-US" altLang="zh-CN" sz="2400" b="1" dirty="0">
              <a:solidFill>
                <a:schemeClr val="tx1">
                  <a:lumMod val="65000"/>
                  <a:lumOff val="35000"/>
                </a:schemeClr>
              </a:solidFill>
              <a:latin typeface="楷体" panose="02010609060101010101" pitchFamily="49" charset="-122"/>
              <a:ea typeface="楷体" panose="02010609060101010101" pitchFamily="49" charset="-122"/>
            </a:endParaRPr>
          </a:p>
        </p:txBody>
      </p:sp>
      <p:sp>
        <p:nvSpPr>
          <p:cNvPr id="73" name="矩形 72"/>
          <p:cNvSpPr/>
          <p:nvPr/>
        </p:nvSpPr>
        <p:spPr>
          <a:xfrm>
            <a:off x="4303006" y="3232640"/>
            <a:ext cx="2902989" cy="1154162"/>
          </a:xfrm>
          <a:prstGeom prst="rect">
            <a:avLst/>
          </a:prstGeom>
        </p:spPr>
        <p:txBody>
          <a:bodyPr wrap="square">
            <a:spAutoFit/>
          </a:bodyPr>
          <a:lstStyle/>
          <a:p>
            <a:pPr algn="ctr"/>
            <a:r>
              <a:rPr lang="zh-CN" altLang="zh-CN" sz="2300" b="1" kern="900" spc="-30" dirty="0" smtClean="0">
                <a:solidFill>
                  <a:schemeClr val="bg1"/>
                </a:solidFill>
                <a:latin typeface="方正楷体_GBK" panose="02000000000000000000" pitchFamily="2" charset="-122"/>
                <a:ea typeface="方正楷体_GBK" panose="02000000000000000000" pitchFamily="2" charset="-122"/>
              </a:rPr>
              <a:t>股份制改造</a:t>
            </a:r>
            <a:r>
              <a:rPr lang="zh-CN" altLang="en-US" sz="2300" b="1" kern="900" spc="-30" dirty="0" smtClean="0">
                <a:solidFill>
                  <a:schemeClr val="bg1"/>
                </a:solidFill>
                <a:latin typeface="方正楷体_GBK" panose="02000000000000000000" pitchFamily="2" charset="-122"/>
                <a:ea typeface="方正楷体_GBK" panose="02000000000000000000" pitchFamily="2" charset="-122"/>
              </a:rPr>
              <a:t>，</a:t>
            </a:r>
            <a:r>
              <a:rPr lang="zh-CN" altLang="zh-CN" sz="2300" b="1" kern="900" spc="-30" dirty="0" smtClean="0">
                <a:solidFill>
                  <a:schemeClr val="bg1"/>
                </a:solidFill>
                <a:latin typeface="方正楷体_GBK" panose="02000000000000000000" pitchFamily="2" charset="-122"/>
                <a:ea typeface="方正楷体_GBK" panose="02000000000000000000" pitchFamily="2" charset="-122"/>
              </a:rPr>
              <a:t>成立</a:t>
            </a:r>
            <a:endParaRPr lang="en-US" altLang="zh-CN" sz="2300" b="1" kern="900" spc="-30" dirty="0" smtClean="0">
              <a:solidFill>
                <a:schemeClr val="bg1"/>
              </a:solidFill>
              <a:latin typeface="方正楷体_GBK" panose="02000000000000000000" pitchFamily="2" charset="-122"/>
              <a:ea typeface="方正楷体_GBK" panose="02000000000000000000" pitchFamily="2" charset="-122"/>
            </a:endParaRPr>
          </a:p>
          <a:p>
            <a:pPr algn="ctr"/>
            <a:r>
              <a:rPr lang="zh-CN" altLang="zh-CN" sz="2300" b="1" kern="900" spc="-30" dirty="0" smtClean="0">
                <a:solidFill>
                  <a:schemeClr val="bg1"/>
                </a:solidFill>
                <a:latin typeface="方正楷体_GBK" panose="02000000000000000000" pitchFamily="2" charset="-122"/>
                <a:ea typeface="方正楷体_GBK" panose="02000000000000000000" pitchFamily="2" charset="-122"/>
              </a:rPr>
              <a:t>吉林化学工业股份有限公司</a:t>
            </a:r>
            <a:endParaRPr lang="zh-CN" altLang="en-US" sz="2300" b="1" kern="900" spc="-30" dirty="0" smtClean="0">
              <a:solidFill>
                <a:schemeClr val="bg1"/>
              </a:solidFill>
              <a:latin typeface="方正楷体_GBK" panose="02000000000000000000" pitchFamily="2" charset="-122"/>
              <a:ea typeface="方正楷体_GBK" panose="02000000000000000000" pitchFamily="2" charset="-122"/>
            </a:endParaRPr>
          </a:p>
        </p:txBody>
      </p:sp>
      <p:sp>
        <p:nvSpPr>
          <p:cNvPr id="74" name="矩形 73"/>
          <p:cNvSpPr/>
          <p:nvPr/>
        </p:nvSpPr>
        <p:spPr>
          <a:xfrm>
            <a:off x="7282034" y="5517232"/>
            <a:ext cx="1291733" cy="581057"/>
          </a:xfrm>
          <a:prstGeom prst="rect">
            <a:avLst/>
          </a:prstGeom>
        </p:spPr>
        <p:txBody>
          <a:bodyPr wrap="square">
            <a:spAutoFit/>
          </a:bodyPr>
          <a:lstStyle/>
          <a:p>
            <a:pPr>
              <a:lnSpc>
                <a:spcPct val="150000"/>
              </a:lnSpc>
            </a:pPr>
            <a:r>
              <a:rPr lang="en-US" altLang="zh-CN" sz="2400" b="1" dirty="0" smtClean="0">
                <a:solidFill>
                  <a:schemeClr val="tx1">
                    <a:lumMod val="65000"/>
                    <a:lumOff val="35000"/>
                  </a:schemeClr>
                </a:solidFill>
                <a:latin typeface="楷体" panose="02010609060101010101" pitchFamily="49" charset="-122"/>
                <a:ea typeface="楷体" panose="02010609060101010101" pitchFamily="49" charset="-122"/>
              </a:rPr>
              <a:t>1998</a:t>
            </a:r>
            <a:r>
              <a:rPr lang="zh-CN" altLang="en-US" sz="2400" b="1" dirty="0" smtClean="0">
                <a:solidFill>
                  <a:schemeClr val="tx1">
                    <a:lumMod val="65000"/>
                    <a:lumOff val="35000"/>
                  </a:schemeClr>
                </a:solidFill>
                <a:latin typeface="楷体" panose="02010609060101010101" pitchFamily="49" charset="-122"/>
                <a:ea typeface="楷体" panose="02010609060101010101" pitchFamily="49" charset="-122"/>
              </a:rPr>
              <a:t>年</a:t>
            </a:r>
            <a:endParaRPr lang="en-US" altLang="zh-CN" sz="2400" b="1" dirty="0">
              <a:solidFill>
                <a:schemeClr val="tx1">
                  <a:lumMod val="65000"/>
                  <a:lumOff val="35000"/>
                </a:schemeClr>
              </a:solidFill>
              <a:latin typeface="楷体" panose="02010609060101010101" pitchFamily="49" charset="-122"/>
              <a:ea typeface="楷体" panose="02010609060101010101" pitchFamily="49" charset="-122"/>
            </a:endParaRPr>
          </a:p>
        </p:txBody>
      </p:sp>
      <p:sp>
        <p:nvSpPr>
          <p:cNvPr id="75" name="矩形 74"/>
          <p:cNvSpPr/>
          <p:nvPr/>
        </p:nvSpPr>
        <p:spPr>
          <a:xfrm>
            <a:off x="6504585" y="1757183"/>
            <a:ext cx="2614957" cy="971228"/>
          </a:xfrm>
          <a:prstGeom prst="rect">
            <a:avLst/>
          </a:prstGeom>
        </p:spPr>
        <p:txBody>
          <a:bodyPr wrap="square">
            <a:spAutoFit/>
          </a:bodyPr>
          <a:lstStyle/>
          <a:p>
            <a:pPr algn="ctr">
              <a:lnSpc>
                <a:spcPct val="130000"/>
              </a:lnSpc>
            </a:pPr>
            <a:r>
              <a:rPr lang="zh-CN" altLang="zh-CN" sz="2300" b="1" kern="900" spc="-30" dirty="0" smtClean="0">
                <a:solidFill>
                  <a:schemeClr val="bg1"/>
                </a:solidFill>
                <a:latin typeface="方正楷体_GBK" panose="02000000000000000000" pitchFamily="2" charset="-122"/>
                <a:ea typeface="方正楷体_GBK" panose="02000000000000000000" pitchFamily="2" charset="-122"/>
              </a:rPr>
              <a:t>划归中国石油天然气集团公司管理</a:t>
            </a:r>
            <a:endParaRPr lang="zh-CN" altLang="en-US" sz="2300" b="1" kern="900" spc="-30" dirty="0" smtClean="0">
              <a:solidFill>
                <a:schemeClr val="bg1"/>
              </a:solidFill>
              <a:latin typeface="方正楷体_GBK" panose="02000000000000000000" pitchFamily="2" charset="-122"/>
              <a:ea typeface="方正楷体_GBK" panose="02000000000000000000" pitchFamily="2" charset="-122"/>
            </a:endParaRPr>
          </a:p>
        </p:txBody>
      </p:sp>
      <p:sp>
        <p:nvSpPr>
          <p:cNvPr id="76" name="矩形 75"/>
          <p:cNvSpPr/>
          <p:nvPr/>
        </p:nvSpPr>
        <p:spPr>
          <a:xfrm>
            <a:off x="9635310" y="5517232"/>
            <a:ext cx="1291733" cy="581057"/>
          </a:xfrm>
          <a:prstGeom prst="rect">
            <a:avLst/>
          </a:prstGeom>
        </p:spPr>
        <p:txBody>
          <a:bodyPr wrap="square">
            <a:spAutoFit/>
          </a:bodyPr>
          <a:lstStyle/>
          <a:p>
            <a:pPr lvl="0">
              <a:lnSpc>
                <a:spcPct val="150000"/>
              </a:lnSpc>
            </a:pPr>
            <a:r>
              <a:rPr lang="en-US" altLang="zh-CN" sz="2400" b="1" dirty="0" smtClean="0">
                <a:solidFill>
                  <a:schemeClr val="tx1">
                    <a:lumMod val="65000"/>
                    <a:lumOff val="35000"/>
                  </a:schemeClr>
                </a:solidFill>
                <a:latin typeface="楷体" panose="02010609060101010101" pitchFamily="49" charset="-122"/>
                <a:ea typeface="楷体" panose="02010609060101010101" pitchFamily="49" charset="-122"/>
              </a:rPr>
              <a:t>2007</a:t>
            </a:r>
            <a:r>
              <a:rPr lang="zh-CN" altLang="en-US" sz="2400" b="1" dirty="0" smtClean="0">
                <a:solidFill>
                  <a:schemeClr val="tx1">
                    <a:lumMod val="65000"/>
                    <a:lumOff val="35000"/>
                  </a:schemeClr>
                </a:solidFill>
                <a:latin typeface="楷体" panose="02010609060101010101" pitchFamily="49" charset="-122"/>
                <a:ea typeface="楷体" panose="02010609060101010101" pitchFamily="49" charset="-122"/>
              </a:rPr>
              <a:t>年</a:t>
            </a:r>
            <a:endParaRPr lang="en-US" altLang="zh-CN" sz="2400" b="1" dirty="0">
              <a:solidFill>
                <a:schemeClr val="tx1">
                  <a:lumMod val="65000"/>
                  <a:lumOff val="35000"/>
                </a:schemeClr>
              </a:solidFill>
              <a:latin typeface="楷体" panose="02010609060101010101" pitchFamily="49" charset="-122"/>
              <a:ea typeface="楷体" panose="02010609060101010101" pitchFamily="49" charset="-122"/>
            </a:endParaRPr>
          </a:p>
        </p:txBody>
      </p:sp>
      <p:sp>
        <p:nvSpPr>
          <p:cNvPr id="77" name="矩形 76"/>
          <p:cNvSpPr/>
          <p:nvPr/>
        </p:nvSpPr>
        <p:spPr>
          <a:xfrm>
            <a:off x="8615486" y="3333156"/>
            <a:ext cx="3119013" cy="1012585"/>
          </a:xfrm>
          <a:prstGeom prst="rect">
            <a:avLst/>
          </a:prstGeom>
        </p:spPr>
        <p:txBody>
          <a:bodyPr wrap="square">
            <a:spAutoFit/>
          </a:bodyPr>
          <a:lstStyle/>
          <a:p>
            <a:pPr algn="ctr">
              <a:lnSpc>
                <a:spcPct val="130000"/>
              </a:lnSpc>
            </a:pPr>
            <a:r>
              <a:rPr lang="zh-CN" altLang="zh-CN" sz="2300" b="1" kern="900" spc="-30" dirty="0" smtClean="0">
                <a:solidFill>
                  <a:schemeClr val="bg1"/>
                </a:solidFill>
                <a:latin typeface="方正楷体_GBK" panose="02000000000000000000" pitchFamily="2" charset="-122"/>
                <a:ea typeface="方正楷体_GBK" panose="02000000000000000000" pitchFamily="2" charset="-122"/>
              </a:rPr>
              <a:t>吉化两大公司重组合</a:t>
            </a:r>
            <a:endParaRPr lang="en-US" altLang="zh-CN" sz="2300" b="1" kern="900" spc="-30" dirty="0" smtClean="0">
              <a:solidFill>
                <a:schemeClr val="bg1"/>
              </a:solidFill>
              <a:latin typeface="方正楷体_GBK" panose="02000000000000000000" pitchFamily="2" charset="-122"/>
              <a:ea typeface="方正楷体_GBK" panose="02000000000000000000" pitchFamily="2" charset="-122"/>
            </a:endParaRPr>
          </a:p>
          <a:p>
            <a:pPr algn="ctr">
              <a:lnSpc>
                <a:spcPct val="130000"/>
              </a:lnSpc>
            </a:pPr>
            <a:r>
              <a:rPr lang="zh-CN" altLang="zh-CN" sz="2300" b="1" kern="900" spc="-30" dirty="0" smtClean="0">
                <a:solidFill>
                  <a:schemeClr val="bg1"/>
                </a:solidFill>
                <a:latin typeface="方正楷体_GBK" panose="02000000000000000000" pitchFamily="2" charset="-122"/>
                <a:ea typeface="方正楷体_GBK" panose="02000000000000000000" pitchFamily="2" charset="-122"/>
              </a:rPr>
              <a:t>中国石油吉林石化公司</a:t>
            </a:r>
            <a:endParaRPr lang="zh-CN" altLang="en-US" sz="2300" b="1" kern="900" spc="-30" dirty="0">
              <a:solidFill>
                <a:schemeClr val="bg1"/>
              </a:solidFill>
              <a:latin typeface="方正楷体_GBK" panose="02000000000000000000" pitchFamily="2" charset="-122"/>
              <a:ea typeface="方正楷体_GBK" panose="02000000000000000000" pitchFamily="2" charset="-122"/>
            </a:endParaRPr>
          </a:p>
        </p:txBody>
      </p:sp>
      <p:sp>
        <p:nvSpPr>
          <p:cNvPr id="78" name="矩形 77"/>
          <p:cNvSpPr/>
          <p:nvPr/>
        </p:nvSpPr>
        <p:spPr>
          <a:xfrm>
            <a:off x="1" y="116632"/>
            <a:ext cx="3214886" cy="662554"/>
          </a:xfrm>
          <a:prstGeom prst="rect">
            <a:avLst/>
          </a:prstGeom>
        </p:spPr>
        <p:txBody>
          <a:bodyPr wrap="square">
            <a:spAutoFit/>
          </a:bodyPr>
          <a:lstStyle/>
          <a:p>
            <a:pPr lvl="0" algn="ctr">
              <a:lnSpc>
                <a:spcPct val="150000"/>
              </a:lnSpc>
            </a:pPr>
            <a:r>
              <a:rPr lang="zh-CN" altLang="en-US" sz="2800" b="1" dirty="0" smtClean="0">
                <a:solidFill>
                  <a:schemeClr val="bg1"/>
                </a:solidFill>
                <a:latin typeface="微软雅黑" panose="020B0503020204020204" pitchFamily="34" charset="-122"/>
                <a:ea typeface="微软雅黑" panose="020B0503020204020204" pitchFamily="34" charset="-122"/>
              </a:rPr>
              <a:t>发展历程</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pic>
        <p:nvPicPr>
          <p:cNvPr id="50" name="图片 49"/>
          <p:cNvPicPr>
            <a:picLocks noChangeAspect="1"/>
          </p:cNvPicPr>
          <p:nvPr/>
        </p:nvPicPr>
        <p:blipFill>
          <a:blip r:embed="rId1"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52"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1290" y="143510"/>
            <a:ext cx="2795270" cy="645160"/>
          </a:xfrm>
          <a:prstGeom prst="rect">
            <a:avLst/>
          </a:prstGeom>
        </p:spPr>
        <p:txBody>
          <a:bodyPr wrap="square">
            <a:spAutoFit/>
          </a:bodyPr>
          <a:lstStyle/>
          <a:p>
            <a:pPr lvl="0" algn="ctr">
              <a:lnSpc>
                <a:spcPct val="150000"/>
              </a:lnSpc>
            </a:pPr>
            <a:r>
              <a:rPr lang="zh-CN" altLang="en-US" sz="2400" b="1" dirty="0" smtClean="0">
                <a:solidFill>
                  <a:schemeClr val="bg1"/>
                </a:solidFill>
                <a:latin typeface="微软雅黑" panose="020B0503020204020204" pitchFamily="34" charset="-122"/>
                <a:ea typeface="微软雅黑" panose="020B0503020204020204" pitchFamily="34" charset="-122"/>
              </a:rPr>
              <a:t>吉化揭阳公司简介</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23" name="文本框 39"/>
          <p:cNvSpPr txBox="1"/>
          <p:nvPr/>
        </p:nvSpPr>
        <p:spPr>
          <a:xfrm>
            <a:off x="118110" y="950595"/>
            <a:ext cx="7842250" cy="5250180"/>
          </a:xfrm>
          <a:prstGeom prst="rect">
            <a:avLst/>
          </a:prstGeom>
          <a:noFill/>
          <a:ln w="25400" cap="sq">
            <a:solidFill>
              <a:srgbClr val="035CBD">
                <a:alpha val="96000"/>
              </a:srgbClr>
            </a:solidFill>
            <a:prstDash val="dash"/>
          </a:ln>
        </p:spPr>
        <p:txBody>
          <a:bodyPr wrap="square" rtlCol="0">
            <a:spAutoFit/>
          </a:bodyPr>
          <a:lstStyle/>
          <a:p>
            <a:pPr>
              <a:lnSpc>
                <a:spcPct val="150000"/>
              </a:lnSpc>
            </a:pPr>
            <a:r>
              <a:rPr lang="zh-CN" altLang="en-US" sz="2350" dirty="0" smtClean="0">
                <a:latin typeface="黑体" panose="02010609060101010101" pitchFamily="49" charset="-122"/>
                <a:ea typeface="黑体" panose="02010609060101010101" pitchFamily="49" charset="-122"/>
              </a:rPr>
              <a:t>   </a:t>
            </a:r>
            <a:r>
              <a:rPr lang="zh-CN" altLang="en-US" sz="2000" dirty="0" smtClean="0">
                <a:latin typeface="黑体" panose="02010609060101010101" pitchFamily="49" charset="-122"/>
                <a:ea typeface="黑体" panose="02010609060101010101" pitchFamily="49" charset="-122"/>
              </a:rPr>
              <a:t> </a:t>
            </a:r>
            <a:r>
              <a:rPr sz="2000" dirty="0" smtClean="0">
                <a:latin typeface="黑体" panose="02010609060101010101" pitchFamily="49" charset="-122"/>
                <a:ea typeface="黑体" panose="02010609060101010101" pitchFamily="49" charset="-122"/>
              </a:rPr>
              <a:t>全称中国石油天然气股份有限公司吉化（揭阳）分公司，2018年5月在广东省揭阳市注册成立，</a:t>
            </a:r>
            <a:r>
              <a:rPr sz="2000" dirty="0" smtClean="0">
                <a:latin typeface="黑体" panose="02010609060101010101" pitchFamily="49" charset="-122"/>
                <a:ea typeface="黑体" panose="02010609060101010101" pitchFamily="49" charset="-122"/>
                <a:sym typeface="+mn-ea"/>
              </a:rPr>
              <a:t>主要负责吉化（揭阳）60万吨/年ABS及其配套工程的建设、运行和管理</a:t>
            </a:r>
            <a:r>
              <a:rPr sz="2000" dirty="0" smtClean="0">
                <a:latin typeface="黑体" panose="02010609060101010101" pitchFamily="49" charset="-122"/>
                <a:ea typeface="黑体" panose="02010609060101010101" pitchFamily="49" charset="-122"/>
              </a:rPr>
              <a:t>。2023年2月正式开车投产。项目总投资63.59亿元，</a:t>
            </a:r>
            <a:r>
              <a:rPr sz="2000" dirty="0" smtClean="0">
                <a:latin typeface="黑体" panose="02010609060101010101" pitchFamily="49" charset="-122"/>
                <a:ea typeface="黑体" panose="02010609060101010101" pitchFamily="49" charset="-122"/>
                <a:sym typeface="+mn-ea"/>
              </a:rPr>
              <a:t>采用吉林石化自有ABS工艺技术，主要技术指标达到国际水平，安全和环保管理均执行国家最高标准。</a:t>
            </a:r>
            <a:endParaRPr sz="2000" dirty="0" smtClean="0">
              <a:latin typeface="黑体" panose="02010609060101010101" pitchFamily="49" charset="-122"/>
              <a:ea typeface="黑体" panose="02010609060101010101" pitchFamily="49" charset="-122"/>
              <a:sym typeface="+mn-ea"/>
            </a:endParaRPr>
          </a:p>
          <a:p>
            <a:pPr>
              <a:lnSpc>
                <a:spcPct val="150000"/>
              </a:lnSpc>
            </a:pPr>
            <a:r>
              <a:rPr sz="2000" dirty="0" smtClean="0">
                <a:latin typeface="黑体" panose="02010609060101010101" pitchFamily="49" charset="-122"/>
                <a:ea typeface="黑体" panose="02010609060101010101" pitchFamily="49" charset="-122"/>
                <a:sym typeface="+mn-ea"/>
              </a:rPr>
              <a:t> </a:t>
            </a:r>
            <a:r>
              <a:rPr lang="en-US" sz="2000" dirty="0" smtClean="0">
                <a:latin typeface="黑体" panose="02010609060101010101" pitchFamily="49" charset="-122"/>
                <a:ea typeface="黑体" panose="02010609060101010101" pitchFamily="49" charset="-122"/>
                <a:sym typeface="+mn-ea"/>
              </a:rPr>
              <a:t>   </a:t>
            </a:r>
            <a:r>
              <a:rPr sz="2000" dirty="0" smtClean="0">
                <a:latin typeface="黑体" panose="02010609060101010101" pitchFamily="49" charset="-122"/>
                <a:ea typeface="黑体" panose="02010609060101010101" pitchFamily="49" charset="-122"/>
              </a:rPr>
              <a:t>作为吉林石化ABS产业南方生产基地，</a:t>
            </a:r>
            <a:r>
              <a:rPr sz="2000" dirty="0" smtClean="0">
                <a:latin typeface="黑体" panose="02010609060101010101" pitchFamily="49" charset="-122"/>
                <a:ea typeface="黑体" panose="02010609060101010101" pitchFamily="49" charset="-122"/>
                <a:sym typeface="+mn-ea"/>
              </a:rPr>
              <a:t>主要</a:t>
            </a:r>
            <a:r>
              <a:rPr lang="zh-CN" sz="2000" dirty="0" smtClean="0">
                <a:latin typeface="黑体" panose="02010609060101010101" pitchFamily="49" charset="-122"/>
                <a:ea typeface="黑体" panose="02010609060101010101" pitchFamily="49" charset="-122"/>
                <a:sym typeface="+mn-ea"/>
              </a:rPr>
              <a:t>有</a:t>
            </a:r>
            <a:r>
              <a:rPr sz="2000" dirty="0" smtClean="0">
                <a:latin typeface="黑体" panose="02010609060101010101" pitchFamily="49" charset="-122"/>
                <a:ea typeface="黑体" panose="02010609060101010101" pitchFamily="49" charset="-122"/>
                <a:sym typeface="+mn-ea"/>
              </a:rPr>
              <a:t>60万吨/年ABS、13万吨/年丙烯腈、0.4万吨/年乙腈、5万吨/年甲基丙烯酸甲酯（MMA）、15万吨/年废酸再生5套生产装置，主要产品为ABS、MMA和乙腈。</a:t>
            </a:r>
            <a:endParaRPr sz="2000" dirty="0" smtClean="0">
              <a:latin typeface="黑体" panose="02010609060101010101" pitchFamily="49" charset="-122"/>
              <a:ea typeface="黑体" panose="02010609060101010101" pitchFamily="49" charset="-122"/>
            </a:endParaRPr>
          </a:p>
          <a:p>
            <a:pPr>
              <a:lnSpc>
                <a:spcPct val="150000"/>
              </a:lnSpc>
            </a:pPr>
            <a:r>
              <a:rPr lang="en-US" sz="2000" dirty="0" smtClean="0">
                <a:latin typeface="黑体" panose="02010609060101010101" pitchFamily="49" charset="-122"/>
                <a:ea typeface="黑体" panose="02010609060101010101" pitchFamily="49" charset="-122"/>
              </a:rPr>
              <a:t>    </a:t>
            </a:r>
            <a:r>
              <a:rPr sz="2000" dirty="0" smtClean="0">
                <a:latin typeface="黑体" panose="02010609060101010101" pitchFamily="49" charset="-122"/>
                <a:ea typeface="黑体" panose="02010609060101010101" pitchFamily="49" charset="-122"/>
              </a:rPr>
              <a:t>截止2025年末，累计完成产品总量261.9万吨，实现产值152.4亿元；ABS产品质量达到国内先进水平，并成功产出瓷白料、高光黑等新牌号产品，市场竞争力显著提升。</a:t>
            </a:r>
            <a:endParaRPr sz="2000" dirty="0" smtClean="0">
              <a:latin typeface="黑体" panose="02010609060101010101" pitchFamily="49" charset="-122"/>
              <a:ea typeface="黑体" panose="02010609060101010101" pitchFamily="49" charset="-122"/>
            </a:endParaRPr>
          </a:p>
        </p:txBody>
      </p:sp>
      <p:pic>
        <p:nvPicPr>
          <p:cNvPr id="1026" name="Picture 2" descr="F:\公司照片\1(3).jpg"/>
          <p:cNvPicPr>
            <a:picLocks noChangeAspect="1" noChangeArrowheads="1"/>
          </p:cNvPicPr>
          <p:nvPr/>
        </p:nvPicPr>
        <p:blipFill>
          <a:blip r:embed="rId1" cstate="print"/>
          <a:srcRect/>
          <a:stretch>
            <a:fillRect/>
          </a:stretch>
        </p:blipFill>
        <p:spPr bwMode="auto">
          <a:xfrm>
            <a:off x="8183245" y="1141730"/>
            <a:ext cx="3789680" cy="4574540"/>
          </a:xfrm>
          <a:prstGeom prst="rect">
            <a:avLst/>
          </a:prstGeom>
          <a:noFill/>
          <a:ln w="15875">
            <a:solidFill>
              <a:schemeClr val="tx2">
                <a:lumMod val="75000"/>
              </a:schemeClr>
            </a:solidFill>
          </a:ln>
        </p:spPr>
      </p:pic>
      <p:pic>
        <p:nvPicPr>
          <p:cNvPr id="6" name="图片 5"/>
          <p:cNvPicPr>
            <a:picLocks noChangeAspect="1"/>
          </p:cNvPicPr>
          <p:nvPr/>
        </p:nvPicPr>
        <p:blipFill>
          <a:blip r:embed="rId2"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7"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p:transition spd="med" advClick="0" advTm="2000">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1290" y="143510"/>
            <a:ext cx="2795270" cy="645160"/>
          </a:xfrm>
          <a:prstGeom prst="rect">
            <a:avLst/>
          </a:prstGeom>
        </p:spPr>
        <p:txBody>
          <a:bodyPr wrap="square">
            <a:spAutoFit/>
          </a:bodyPr>
          <a:lstStyle/>
          <a:p>
            <a:pPr lvl="0" algn="ctr">
              <a:lnSpc>
                <a:spcPct val="150000"/>
              </a:lnSpc>
            </a:pPr>
            <a:r>
              <a:rPr lang="zh-CN" altLang="en-US" sz="2400" b="1" dirty="0" smtClean="0">
                <a:solidFill>
                  <a:schemeClr val="bg1"/>
                </a:solidFill>
                <a:latin typeface="微软雅黑" panose="020B0503020204020204" pitchFamily="34" charset="-122"/>
                <a:ea typeface="微软雅黑" panose="020B0503020204020204" pitchFamily="34" charset="-122"/>
              </a:rPr>
              <a:t>吉化揭阳公司简介</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23" name="文本框 39"/>
          <p:cNvSpPr txBox="1"/>
          <p:nvPr/>
        </p:nvSpPr>
        <p:spPr>
          <a:xfrm>
            <a:off x="406400" y="1196975"/>
            <a:ext cx="2460625" cy="4956810"/>
          </a:xfrm>
          <a:prstGeom prst="rect">
            <a:avLst/>
          </a:prstGeom>
          <a:noFill/>
          <a:ln w="25400" cap="sq">
            <a:solidFill>
              <a:srgbClr val="035CBD">
                <a:alpha val="96000"/>
              </a:srgbClr>
            </a:solidFill>
            <a:prstDash val="dash"/>
          </a:ln>
        </p:spPr>
        <p:txBody>
          <a:bodyPr wrap="square" rtlCol="0">
            <a:noAutofit/>
          </a:bodyPr>
          <a:lstStyle/>
          <a:p>
            <a:pPr>
              <a:lnSpc>
                <a:spcPct val="150000"/>
              </a:lnSpc>
            </a:pPr>
            <a:r>
              <a:rPr lang="zh-CN" altLang="en-US" sz="2350" dirty="0" smtClean="0">
                <a:latin typeface="黑体" panose="02010609060101010101" pitchFamily="49" charset="-122"/>
                <a:ea typeface="黑体" panose="02010609060101010101" pitchFamily="49" charset="-122"/>
              </a:rPr>
              <a:t>  </a:t>
            </a:r>
            <a:endParaRPr lang="zh-CN" altLang="en-US" sz="2350" dirty="0" smtClean="0">
              <a:latin typeface="黑体" panose="02010609060101010101" pitchFamily="49" charset="-122"/>
              <a:ea typeface="黑体" panose="02010609060101010101" pitchFamily="49" charset="-122"/>
            </a:endParaRPr>
          </a:p>
          <a:p>
            <a:pPr>
              <a:lnSpc>
                <a:spcPct val="150000"/>
              </a:lnSpc>
            </a:pPr>
            <a:endParaRPr lang="zh-CN" altLang="en-US" sz="2350" dirty="0" smtClean="0">
              <a:latin typeface="黑体" panose="02010609060101010101" pitchFamily="49" charset="-122"/>
              <a:ea typeface="黑体" panose="02010609060101010101" pitchFamily="49" charset="-122"/>
            </a:endParaRPr>
          </a:p>
          <a:p>
            <a:pPr>
              <a:lnSpc>
                <a:spcPct val="150000"/>
              </a:lnSpc>
            </a:pPr>
            <a:r>
              <a:rPr lang="zh-CN" altLang="en-US" sz="2350" dirty="0" smtClean="0">
                <a:latin typeface="黑体" panose="02010609060101010101" pitchFamily="49" charset="-122"/>
                <a:ea typeface="黑体" panose="02010609060101010101" pitchFamily="49" charset="-122"/>
              </a:rPr>
              <a:t> </a:t>
            </a:r>
            <a:r>
              <a:rPr sz="2000" dirty="0" smtClean="0">
                <a:latin typeface="黑体" panose="02010609060101010101" pitchFamily="49" charset="-122"/>
                <a:ea typeface="黑体" panose="02010609060101010101" pitchFamily="49" charset="-122"/>
              </a:rPr>
              <a:t>吉化（揭阳）分公司</a:t>
            </a:r>
            <a:r>
              <a:rPr lang="zh-CN" sz="2000" dirty="0" smtClean="0">
                <a:latin typeface="黑体" panose="02010609060101010101" pitchFamily="49" charset="-122"/>
                <a:ea typeface="黑体" panose="02010609060101010101" pitchFamily="49" charset="-122"/>
              </a:rPr>
              <a:t>位于广东省揭阳市惠来县</a:t>
            </a:r>
            <a:r>
              <a:rPr lang="zh-CN" sz="2000" dirty="0" smtClean="0">
                <a:latin typeface="黑体" panose="02010609060101010101" pitchFamily="49" charset="-122"/>
                <a:ea typeface="黑体" panose="02010609060101010101" pitchFamily="49" charset="-122"/>
                <a:sym typeface="+mn-ea"/>
              </a:rPr>
              <a:t>揭阳大南海石化工业区</a:t>
            </a:r>
            <a:r>
              <a:rPr sz="2000" dirty="0" smtClean="0">
                <a:latin typeface="黑体" panose="02010609060101010101" pitchFamily="49" charset="-122"/>
                <a:ea typeface="黑体" panose="02010609060101010101" pitchFamily="49" charset="-122"/>
              </a:rPr>
              <a:t>。</a:t>
            </a:r>
            <a:endParaRPr sz="2000" dirty="0" smtClean="0">
              <a:latin typeface="黑体" panose="02010609060101010101" pitchFamily="49" charset="-122"/>
              <a:ea typeface="黑体" panose="02010609060101010101" pitchFamily="49" charset="-122"/>
            </a:endParaRPr>
          </a:p>
          <a:p>
            <a:pPr>
              <a:lnSpc>
                <a:spcPts val="2300"/>
              </a:lnSpc>
            </a:pPr>
            <a:r>
              <a:rPr sz="2000" dirty="0" smtClean="0">
                <a:latin typeface="黑体" panose="02010609060101010101" pitchFamily="49" charset="-122"/>
                <a:ea typeface="黑体" panose="02010609060101010101" pitchFamily="49" charset="-122"/>
                <a:sym typeface="+mn-ea"/>
              </a:rPr>
              <a:t> </a:t>
            </a:r>
            <a:r>
              <a:rPr lang="en-US" sz="2000" dirty="0" smtClean="0">
                <a:latin typeface="黑体" panose="02010609060101010101" pitchFamily="49" charset="-122"/>
                <a:ea typeface="黑体" panose="02010609060101010101" pitchFamily="49" charset="-122"/>
                <a:sym typeface="+mn-ea"/>
              </a:rPr>
              <a:t>  </a:t>
            </a:r>
            <a:endParaRPr sz="2000" dirty="0" smtClean="0">
              <a:latin typeface="黑体" panose="02010609060101010101" pitchFamily="49" charset="-122"/>
              <a:ea typeface="黑体" panose="02010609060101010101" pitchFamily="49" charset="-122"/>
            </a:endParaRPr>
          </a:p>
        </p:txBody>
      </p:sp>
      <p:pic>
        <p:nvPicPr>
          <p:cNvPr id="6" name="图片 5"/>
          <p:cNvPicPr>
            <a:picLocks noChangeAspect="1"/>
          </p:cNvPicPr>
          <p:nvPr/>
        </p:nvPicPr>
        <p:blipFill>
          <a:blip r:embed="rId1"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7"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pic>
        <p:nvPicPr>
          <p:cNvPr id="8" name="Picture 14" descr="C:\Users\Administrator\AppData\Roaming\Tencent\Users\376195789\QQ\WinTemp\RichOle\E`IIC5RX3{~}$%T(2SMUYU2.png"/>
          <p:cNvPicPr>
            <a:picLocks noChangeAspect="1" noChangeArrowheads="1"/>
          </p:cNvPicPr>
          <p:nvPr/>
        </p:nvPicPr>
        <p:blipFill>
          <a:blip r:embed="rId2"/>
          <a:srcRect/>
          <a:stretch>
            <a:fillRect/>
          </a:stretch>
        </p:blipFill>
        <p:spPr bwMode="auto">
          <a:xfrm>
            <a:off x="2998470" y="1052830"/>
            <a:ext cx="8555355" cy="5377180"/>
          </a:xfrm>
          <a:prstGeom prst="rect">
            <a:avLst/>
          </a:prstGeom>
          <a:ln w="28575" cmpd="sng">
            <a:noFill/>
            <a:prstDash val="solid"/>
          </a:ln>
        </p:spPr>
        <p:style>
          <a:lnRef idx="2">
            <a:schemeClr val="accent5">
              <a:shade val="50000"/>
            </a:schemeClr>
          </a:lnRef>
          <a:fillRef idx="1">
            <a:schemeClr val="accent5"/>
          </a:fillRef>
          <a:effectRef idx="0">
            <a:schemeClr val="accent5"/>
          </a:effectRef>
          <a:fontRef idx="minor">
            <a:schemeClr val="lt1"/>
          </a:fontRef>
        </p:style>
      </p:pic>
      <p:sp>
        <p:nvSpPr>
          <p:cNvPr id="11" name="椭圆 10"/>
          <p:cNvSpPr/>
          <p:nvPr/>
        </p:nvSpPr>
        <p:spPr>
          <a:xfrm>
            <a:off x="8110855" y="4797425"/>
            <a:ext cx="504190" cy="431165"/>
          </a:xfrm>
          <a:prstGeom prst="ellipse">
            <a:avLst/>
          </a:prstGeom>
          <a:noFill/>
          <a:ln>
            <a:solidFill>
              <a:srgbClr val="EA006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椭圆 11"/>
          <p:cNvSpPr/>
          <p:nvPr/>
        </p:nvSpPr>
        <p:spPr>
          <a:xfrm>
            <a:off x="5158740" y="4725670"/>
            <a:ext cx="504190" cy="431165"/>
          </a:xfrm>
          <a:prstGeom prst="ellipse">
            <a:avLst/>
          </a:prstGeom>
          <a:noFill/>
          <a:ln>
            <a:solidFill>
              <a:srgbClr val="EA006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椭圆 12"/>
          <p:cNvSpPr/>
          <p:nvPr/>
        </p:nvSpPr>
        <p:spPr>
          <a:xfrm>
            <a:off x="4582795" y="5445760"/>
            <a:ext cx="504190" cy="431165"/>
          </a:xfrm>
          <a:prstGeom prst="ellipse">
            <a:avLst/>
          </a:prstGeom>
          <a:noFill/>
          <a:ln>
            <a:solidFill>
              <a:srgbClr val="EA006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椭圆 13"/>
          <p:cNvSpPr/>
          <p:nvPr/>
        </p:nvSpPr>
        <p:spPr>
          <a:xfrm>
            <a:off x="3286125" y="4725670"/>
            <a:ext cx="504190" cy="431165"/>
          </a:xfrm>
          <a:prstGeom prst="ellipse">
            <a:avLst/>
          </a:prstGeom>
          <a:noFill/>
          <a:ln>
            <a:solidFill>
              <a:srgbClr val="EA006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8686800" y="4437380"/>
            <a:ext cx="504190" cy="431165"/>
          </a:xfrm>
          <a:prstGeom prst="ellipse">
            <a:avLst/>
          </a:prstGeom>
          <a:noFill/>
          <a:ln>
            <a:solidFill>
              <a:srgbClr val="EA006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椭圆 17"/>
          <p:cNvSpPr/>
          <p:nvPr/>
        </p:nvSpPr>
        <p:spPr>
          <a:xfrm>
            <a:off x="10923270" y="2997200"/>
            <a:ext cx="504190" cy="431165"/>
          </a:xfrm>
          <a:prstGeom prst="ellipse">
            <a:avLst/>
          </a:prstGeom>
          <a:noFill/>
          <a:ln>
            <a:solidFill>
              <a:srgbClr val="EA006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椭圆 18"/>
          <p:cNvSpPr/>
          <p:nvPr/>
        </p:nvSpPr>
        <p:spPr>
          <a:xfrm>
            <a:off x="8183245" y="4221480"/>
            <a:ext cx="504190" cy="431165"/>
          </a:xfrm>
          <a:prstGeom prst="ellipse">
            <a:avLst/>
          </a:prstGeom>
          <a:noFill/>
          <a:ln>
            <a:solidFill>
              <a:srgbClr val="EA006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spd="med" advClick="0" advTm="2000">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74" name="Rectangle 182"/>
          <p:cNvSpPr/>
          <p:nvPr/>
        </p:nvSpPr>
        <p:spPr>
          <a:xfrm>
            <a:off x="693936" y="1127047"/>
            <a:ext cx="6285518" cy="5708015"/>
          </a:xfrm>
          <a:prstGeom prst="rect">
            <a:avLst/>
          </a:prstGeom>
          <a:noFill/>
          <a:ln w="9525">
            <a:noFill/>
          </a:ln>
        </p:spPr>
        <p:txBody>
          <a:bodyPr anchor="ctr" anchorCtr="0">
            <a:spAutoFit/>
          </a:bodyPr>
          <a:p>
            <a:pPr>
              <a:lnSpc>
                <a:spcPts val="2300"/>
              </a:lnSpc>
            </a:pPr>
            <a:r>
              <a:rPr lang="zh-CN" altLang="en-US" sz="2000" dirty="0">
                <a:latin typeface="Calibri" panose="020F0502020204030204" charset="0"/>
              </a:rPr>
              <a:t>        揭阳大南海石化工业区于</a:t>
            </a:r>
            <a:r>
              <a:rPr lang="en-US" altLang="zh-CN" sz="2000" dirty="0">
                <a:latin typeface="Calibri" panose="020F0502020204030204" charset="0"/>
              </a:rPr>
              <a:t>2007</a:t>
            </a:r>
            <a:r>
              <a:rPr lang="zh-CN" altLang="en-US" sz="2000" dirty="0">
                <a:latin typeface="Calibri" panose="020F0502020204030204" charset="0"/>
              </a:rPr>
              <a:t>年</a:t>
            </a:r>
            <a:r>
              <a:rPr lang="en-US" altLang="zh-CN" sz="2000" dirty="0">
                <a:latin typeface="Calibri" panose="020F0502020204030204" charset="0"/>
              </a:rPr>
              <a:t>7</a:t>
            </a:r>
            <a:r>
              <a:rPr lang="zh-CN" altLang="en-US" sz="2000" dirty="0">
                <a:latin typeface="Calibri" panose="020F0502020204030204" charset="0"/>
              </a:rPr>
              <a:t>月由广东省政府批准设立，是国家和省十二五经济发展规划和产业布局的重要节点，也是广东省加快粤东西北经济发展的重要战略区域和重大引擎。区位优势突出，位于珠三角和海峡西岸两大经济圈之间的黄金切点，北依大南山，南濒南海，距离国际航线不到</a:t>
            </a:r>
            <a:r>
              <a:rPr lang="en-US" altLang="zh-CN" sz="2000" dirty="0">
                <a:latin typeface="Calibri" panose="020F0502020204030204" charset="0"/>
              </a:rPr>
              <a:t>5</a:t>
            </a:r>
            <a:r>
              <a:rPr lang="zh-CN" altLang="en-US" sz="2000" dirty="0">
                <a:latin typeface="Calibri" panose="020F0502020204030204" charset="0"/>
              </a:rPr>
              <a:t>海里，拥有黄金岸线长</a:t>
            </a:r>
            <a:r>
              <a:rPr lang="en-US" altLang="zh-CN" sz="2000" dirty="0">
                <a:latin typeface="Calibri" panose="020F0502020204030204" charset="0"/>
              </a:rPr>
              <a:t>9.7</a:t>
            </a:r>
            <a:r>
              <a:rPr lang="zh-CN" altLang="en-US" sz="2000" dirty="0">
                <a:latin typeface="Calibri" panose="020F0502020204030204" charset="0"/>
              </a:rPr>
              <a:t>公里，具有</a:t>
            </a:r>
            <a:r>
              <a:rPr lang="en-US" altLang="zh-CN" sz="2000" dirty="0">
                <a:latin typeface="Calibri" panose="020F0502020204030204" charset="0"/>
              </a:rPr>
              <a:t>30</a:t>
            </a:r>
            <a:r>
              <a:rPr lang="zh-CN" altLang="en-US" sz="2000" dirty="0">
                <a:latin typeface="Calibri" panose="020F0502020204030204" charset="0"/>
              </a:rPr>
              <a:t>万吨级码头天然深水良港，具备超大型工业装备基地和承载巨大经济实体的能力与优越条件。</a:t>
            </a:r>
            <a:endParaRPr lang="zh-CN" altLang="en-US" sz="2000" dirty="0">
              <a:latin typeface="Calibri" panose="020F0502020204030204" charset="0"/>
            </a:endParaRPr>
          </a:p>
          <a:p>
            <a:pPr>
              <a:lnSpc>
                <a:spcPts val="2100"/>
              </a:lnSpc>
            </a:pPr>
            <a:r>
              <a:rPr lang="zh-CN" altLang="en-US" sz="2000" dirty="0">
                <a:latin typeface="Calibri" panose="020F0502020204030204" charset="0"/>
              </a:rPr>
              <a:t> </a:t>
            </a:r>
            <a:r>
              <a:rPr lang="en-US" altLang="zh-CN" sz="2000" dirty="0">
                <a:latin typeface="Calibri" panose="020F0502020204030204" charset="0"/>
              </a:rPr>
              <a:t>      </a:t>
            </a:r>
            <a:r>
              <a:rPr lang="zh-CN" altLang="en-US" sz="2000" dirty="0">
                <a:latin typeface="Calibri" panose="020F0502020204030204" charset="0"/>
                <a:sym typeface="+mn-ea"/>
              </a:rPr>
              <a:t>工业区以石化产业为龙头，充分利用海港、高铁、铁路和空港的支撑，利用揭阳市乃至广东省的政策支持和自身的资源环境优势，延伸产业链，建设成为服务珠三角、海西、汕潮揭地区的世界领先、全国一流的石化产业集聚区和临港经济的示范区。</a:t>
            </a:r>
            <a:endParaRPr lang="en-US" altLang="zh-CN" sz="2000" dirty="0">
              <a:latin typeface="Calibri" panose="020F0502020204030204" charset="0"/>
            </a:endParaRPr>
          </a:p>
          <a:p>
            <a:pPr>
              <a:lnSpc>
                <a:spcPts val="2100"/>
              </a:lnSpc>
            </a:pPr>
            <a:r>
              <a:rPr lang="en-US" altLang="zh-CN" sz="2000" dirty="0">
                <a:latin typeface="Calibri" panose="020F0502020204030204" charset="0"/>
                <a:sym typeface="+mn-ea"/>
              </a:rPr>
              <a:t>      </a:t>
            </a:r>
            <a:r>
              <a:rPr lang="zh-CN" altLang="en-US" sz="2000" dirty="0">
                <a:latin typeface="Calibri" panose="020F0502020204030204" charset="0"/>
                <a:sym typeface="+mn-ea"/>
              </a:rPr>
              <a:t>通过完善公共服务配套和改善生态环境，吸引高技术人才和研发机构的进驻，成为开放合作、创新发展、生态文明、智慧宜居的新城区。最终发展成为空间发展具有弹性、产业体系完善、功能配套综合、生态环境优美、设施配套完善的国家级开发区和综合型新城，引领揭阳市社会经济发展的转型。</a:t>
            </a:r>
            <a:endParaRPr lang="zh-CN" altLang="en-US" sz="2000" dirty="0">
              <a:latin typeface="Calibri" panose="020F0502020204030204" charset="0"/>
            </a:endParaRPr>
          </a:p>
          <a:p>
            <a:pPr>
              <a:lnSpc>
                <a:spcPts val="2300"/>
              </a:lnSpc>
            </a:pPr>
            <a:endParaRPr lang="zh-CN" altLang="en-US" sz="2000" dirty="0">
              <a:latin typeface="Calibri" panose="020F0502020204030204" charset="0"/>
            </a:endParaRPr>
          </a:p>
        </p:txBody>
      </p:sp>
      <p:sp>
        <p:nvSpPr>
          <p:cNvPr id="63" name="左箭头 62">
            <a:hlinkClick r:id="rId1" action="ppaction://hlinksldjump"/>
          </p:cNvPr>
          <p:cNvSpPr/>
          <p:nvPr/>
        </p:nvSpPr>
        <p:spPr>
          <a:xfrm>
            <a:off x="11142509" y="6190819"/>
            <a:ext cx="571411" cy="476176"/>
          </a:xfrm>
          <a:prstGeom prst="leftArrow">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1268" name="AutoShape 2" descr="http://ht.jydnh.gov.cn/Uploadfiles/jydnhgovcn/201409/5428b6eccea8e.jpg"/>
          <p:cNvSpPr>
            <a:spLocks noChangeAspect="1"/>
          </p:cNvSpPr>
          <p:nvPr/>
        </p:nvSpPr>
        <p:spPr>
          <a:xfrm>
            <a:off x="192587" y="-192050"/>
            <a:ext cx="406336" cy="406336"/>
          </a:xfrm>
          <a:prstGeom prst="rect">
            <a:avLst/>
          </a:prstGeom>
          <a:noFill/>
          <a:ln w="9525">
            <a:noFill/>
          </a:ln>
        </p:spPr>
        <p:txBody>
          <a:bodyPr/>
          <a:p>
            <a:endParaRPr lang="zh-CN" altLang="en-US" sz="2400" dirty="0">
              <a:latin typeface="Calibri" panose="020F0502020204030204" charset="0"/>
            </a:endParaRPr>
          </a:p>
        </p:txBody>
      </p:sp>
      <p:pic>
        <p:nvPicPr>
          <p:cNvPr id="11269" name="Picture 5" descr="C:\Users\Administrator\Desktop\5428b6eccea8e.jpg"/>
          <p:cNvPicPr>
            <a:picLocks noChangeAspect="1"/>
          </p:cNvPicPr>
          <p:nvPr/>
        </p:nvPicPr>
        <p:blipFill>
          <a:blip r:embed="rId2"/>
          <a:stretch>
            <a:fillRect/>
          </a:stretch>
        </p:blipFill>
        <p:spPr>
          <a:xfrm>
            <a:off x="7618809" y="1238593"/>
            <a:ext cx="3714170" cy="2300456"/>
          </a:xfrm>
          <a:prstGeom prst="rect">
            <a:avLst/>
          </a:prstGeom>
          <a:noFill/>
          <a:ln w="9525">
            <a:noFill/>
          </a:ln>
        </p:spPr>
      </p:pic>
      <p:pic>
        <p:nvPicPr>
          <p:cNvPr id="11270" name="Picture 1" descr="C:\Users\Administrator\Desktop\5445c4b712e6c.jpg"/>
          <p:cNvPicPr>
            <a:picLocks noChangeAspect="1"/>
          </p:cNvPicPr>
          <p:nvPr/>
        </p:nvPicPr>
        <p:blipFill>
          <a:blip r:embed="rId3"/>
          <a:stretch>
            <a:fillRect/>
          </a:stretch>
        </p:blipFill>
        <p:spPr>
          <a:xfrm>
            <a:off x="7618809" y="3524236"/>
            <a:ext cx="3714170" cy="2285643"/>
          </a:xfrm>
          <a:prstGeom prst="rect">
            <a:avLst/>
          </a:prstGeom>
          <a:noFill/>
          <a:ln w="9525">
            <a:noFill/>
          </a:ln>
        </p:spPr>
      </p:pic>
      <p:sp>
        <p:nvSpPr>
          <p:cNvPr id="5" name="矩形 4"/>
          <p:cNvSpPr/>
          <p:nvPr/>
        </p:nvSpPr>
        <p:spPr>
          <a:xfrm>
            <a:off x="161290" y="143510"/>
            <a:ext cx="2795270" cy="645160"/>
          </a:xfrm>
          <a:prstGeom prst="rect">
            <a:avLst/>
          </a:prstGeom>
        </p:spPr>
        <p:txBody>
          <a:bodyPr wrap="square">
            <a:spAutoFit/>
          </a:bodyPr>
          <a:p>
            <a:pPr lvl="0" algn="ctr">
              <a:lnSpc>
                <a:spcPct val="150000"/>
              </a:lnSpc>
            </a:pPr>
            <a:r>
              <a:rPr lang="zh-CN" altLang="en-US" sz="2400" b="1" dirty="0" smtClean="0">
                <a:solidFill>
                  <a:schemeClr val="bg1"/>
                </a:solidFill>
                <a:latin typeface="微软雅黑" panose="020B0503020204020204" pitchFamily="34" charset="-122"/>
                <a:ea typeface="微软雅黑" panose="020B0503020204020204" pitchFamily="34" charset="-122"/>
              </a:rPr>
              <a:t>吉化揭阳公司简介</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8374"/>
                                        </p:tgtEl>
                                        <p:attrNameLst>
                                          <p:attrName>style.visibility</p:attrName>
                                        </p:attrNameLst>
                                      </p:cBhvr>
                                      <p:to>
                                        <p:strVal val="visible"/>
                                      </p:to>
                                    </p:set>
                                    <p:animEffect transition="in" filter="blinds(horizontal)">
                                      <p:cBhvr>
                                        <p:cTn id="7" dur="500"/>
                                        <p:tgtEl>
                                          <p:spTgt spid="83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7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95006" y="1690489"/>
            <a:ext cx="5256584" cy="2602607"/>
          </a:xfrm>
          <a:prstGeom prst="rect">
            <a:avLst/>
          </a:prstGeom>
          <a:noFill/>
          <a:ln w="3175">
            <a:solidFill>
              <a:srgbClr val="B30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663158" y="1412776"/>
            <a:ext cx="2520280" cy="508466"/>
          </a:xfrm>
          <a:prstGeom prst="rect">
            <a:avLst/>
          </a:prstGeom>
          <a:solidFill>
            <a:srgbClr val="CC00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600" dirty="0" smtClean="0"/>
              <a:t>PART 02</a:t>
            </a:r>
            <a:endParaRPr lang="zh-CN" altLang="en-US" sz="3600" dirty="0"/>
          </a:p>
        </p:txBody>
      </p:sp>
      <p:sp>
        <p:nvSpPr>
          <p:cNvPr id="12" name="矩形 11"/>
          <p:cNvSpPr/>
          <p:nvPr/>
        </p:nvSpPr>
        <p:spPr>
          <a:xfrm>
            <a:off x="4439022" y="2234188"/>
            <a:ext cx="5112568" cy="1338828"/>
          </a:xfrm>
          <a:prstGeom prst="rect">
            <a:avLst/>
          </a:prstGeom>
        </p:spPr>
        <p:txBody>
          <a:bodyPr wrap="square">
            <a:spAutoFit/>
          </a:bodyPr>
          <a:lstStyle/>
          <a:p>
            <a:pPr lvl="0">
              <a:lnSpc>
                <a:spcPct val="150000"/>
              </a:lnSpc>
            </a:pPr>
            <a:r>
              <a:rPr lang="zh-CN" altLang="en-US" sz="5400" b="1" dirty="0" smtClean="0">
                <a:solidFill>
                  <a:srgbClr val="B3016B"/>
                </a:solidFill>
                <a:latin typeface="微软雅黑" panose="020B0503020204020204" pitchFamily="34" charset="-122"/>
                <a:ea typeface="微软雅黑" panose="020B0503020204020204" pitchFamily="34" charset="-122"/>
              </a:rPr>
              <a:t>发展平台及福利</a:t>
            </a:r>
            <a:endParaRPr lang="en-US" altLang="zh-CN" sz="5400" b="1" dirty="0">
              <a:solidFill>
                <a:srgbClr val="B3016B"/>
              </a:solidFill>
              <a:latin typeface="微软雅黑" panose="020B0503020204020204" pitchFamily="34" charset="-122"/>
              <a:ea typeface="微软雅黑" panose="020B0503020204020204" pitchFamily="34" charset="-122"/>
            </a:endParaRPr>
          </a:p>
        </p:txBody>
      </p:sp>
      <p:sp>
        <p:nvSpPr>
          <p:cNvPr id="15" name="KSO_Shape"/>
          <p:cNvSpPr/>
          <p:nvPr/>
        </p:nvSpPr>
        <p:spPr bwMode="auto">
          <a:xfrm>
            <a:off x="2117816" y="2506592"/>
            <a:ext cx="2494807" cy="4351408"/>
          </a:xfrm>
          <a:custGeom>
            <a:avLst/>
            <a:gdLst>
              <a:gd name="T0" fmla="*/ 499059 w 1487487"/>
              <a:gd name="T1" fmla="*/ 966084 h 2590800"/>
              <a:gd name="T2" fmla="*/ 109570 w 1487487"/>
              <a:gd name="T3" fmla="*/ 649281 h 2590800"/>
              <a:gd name="T4" fmla="*/ 138378 w 1487487"/>
              <a:gd name="T5" fmla="*/ 649781 h 2590800"/>
              <a:gd name="T6" fmla="*/ 133382 w 1487487"/>
              <a:gd name="T7" fmla="*/ 565077 h 2590800"/>
              <a:gd name="T8" fmla="*/ 324627 w 1487487"/>
              <a:gd name="T9" fmla="*/ 355159 h 2590800"/>
              <a:gd name="T10" fmla="*/ 349893 w 1487487"/>
              <a:gd name="T11" fmla="*/ 744224 h 2590800"/>
              <a:gd name="T12" fmla="*/ 294542 w 1487487"/>
              <a:gd name="T13" fmla="*/ 601367 h 2590800"/>
              <a:gd name="T14" fmla="*/ 277920 w 1487487"/>
              <a:gd name="T15" fmla="*/ 297649 h 2590800"/>
              <a:gd name="T16" fmla="*/ 214616 w 1487487"/>
              <a:gd name="T17" fmla="*/ 493426 h 2590800"/>
              <a:gd name="T18" fmla="*/ 172347 w 1487487"/>
              <a:gd name="T19" fmla="*/ 736554 h 2590800"/>
              <a:gd name="T20" fmla="*/ 311304 w 1487487"/>
              <a:gd name="T21" fmla="*/ 752896 h 2590800"/>
              <a:gd name="T22" fmla="*/ 431790 w 1487487"/>
              <a:gd name="T23" fmla="*/ 736720 h 2590800"/>
              <a:gd name="T24" fmla="*/ 428629 w 1487487"/>
              <a:gd name="T25" fmla="*/ 473249 h 2590800"/>
              <a:gd name="T26" fmla="*/ 346252 w 1487487"/>
              <a:gd name="T27" fmla="*/ 243795 h 2590800"/>
              <a:gd name="T28" fmla="*/ 823188 w 1487487"/>
              <a:gd name="T29" fmla="*/ 59531 h 2590800"/>
              <a:gd name="T30" fmla="*/ 884652 w 1487487"/>
              <a:gd name="T31" fmla="*/ 236887 h 2590800"/>
              <a:gd name="T32" fmla="*/ 1019908 w 1487487"/>
              <a:gd name="T33" fmla="*/ 349674 h 2590800"/>
              <a:gd name="T34" fmla="*/ 1040729 w 1487487"/>
              <a:gd name="T35" fmla="*/ 731749 h 2590800"/>
              <a:gd name="T36" fmla="*/ 1008082 w 1487487"/>
              <a:gd name="T37" fmla="*/ 991526 h 2590800"/>
              <a:gd name="T38" fmla="*/ 950948 w 1487487"/>
              <a:gd name="T39" fmla="*/ 964496 h 2590800"/>
              <a:gd name="T40" fmla="*/ 962608 w 1487487"/>
              <a:gd name="T41" fmla="*/ 1336226 h 2590800"/>
              <a:gd name="T42" fmla="*/ 999086 w 1487487"/>
              <a:gd name="T43" fmla="*/ 1531601 h 2590800"/>
              <a:gd name="T44" fmla="*/ 1092200 w 1487487"/>
              <a:gd name="T45" fmla="*/ 1888315 h 2590800"/>
              <a:gd name="T46" fmla="*/ 977432 w 1487487"/>
              <a:gd name="T47" fmla="*/ 1822913 h 2590800"/>
              <a:gd name="T48" fmla="*/ 852670 w 1487487"/>
              <a:gd name="T49" fmla="*/ 1360920 h 2590800"/>
              <a:gd name="T50" fmla="*/ 772217 w 1487487"/>
              <a:gd name="T51" fmla="*/ 1298854 h 2590800"/>
              <a:gd name="T52" fmla="*/ 793704 w 1487487"/>
              <a:gd name="T53" fmla="*/ 1649060 h 2590800"/>
              <a:gd name="T54" fmla="*/ 735071 w 1487487"/>
              <a:gd name="T55" fmla="*/ 1703952 h 2590800"/>
              <a:gd name="T56" fmla="*/ 654951 w 1487487"/>
              <a:gd name="T57" fmla="*/ 1677590 h 2590800"/>
              <a:gd name="T58" fmla="*/ 683267 w 1487487"/>
              <a:gd name="T59" fmla="*/ 1414476 h 2590800"/>
              <a:gd name="T60" fmla="*/ 633296 w 1487487"/>
              <a:gd name="T61" fmla="*/ 995196 h 2590800"/>
              <a:gd name="T62" fmla="*/ 599482 w 1487487"/>
              <a:gd name="T63" fmla="*/ 1006041 h 2590800"/>
              <a:gd name="T64" fmla="*/ 566501 w 1487487"/>
              <a:gd name="T65" fmla="*/ 907936 h 2590800"/>
              <a:gd name="T66" fmla="*/ 632463 w 1487487"/>
              <a:gd name="T67" fmla="*/ 373199 h 2590800"/>
              <a:gd name="T68" fmla="*/ 726909 w 1487487"/>
              <a:gd name="T69" fmla="*/ 291779 h 2590800"/>
              <a:gd name="T70" fmla="*/ 714749 w 1487487"/>
              <a:gd name="T71" fmla="*/ 222371 h 2590800"/>
              <a:gd name="T72" fmla="*/ 732406 w 1487487"/>
              <a:gd name="T73" fmla="*/ 121430 h 2590800"/>
              <a:gd name="T74" fmla="*/ 288578 w 1487487"/>
              <a:gd name="T75" fmla="*/ 0 h 2590800"/>
              <a:gd name="T76" fmla="*/ 379498 w 1487487"/>
              <a:gd name="T77" fmla="*/ 105046 h 2590800"/>
              <a:gd name="T78" fmla="*/ 346693 w 1487487"/>
              <a:gd name="T79" fmla="*/ 237436 h 2590800"/>
              <a:gd name="T80" fmla="*/ 459260 w 1487487"/>
              <a:gd name="T81" fmla="*/ 362657 h 2590800"/>
              <a:gd name="T82" fmla="*/ 503721 w 1487487"/>
              <a:gd name="T83" fmla="*/ 708306 h 2590800"/>
              <a:gd name="T84" fmla="*/ 534194 w 1487487"/>
              <a:gd name="T85" fmla="*/ 959582 h 2590800"/>
              <a:gd name="T86" fmla="*/ 459760 w 1487487"/>
              <a:gd name="T87" fmla="*/ 1034447 h 2590800"/>
              <a:gd name="T88" fmla="*/ 466088 w 1487487"/>
              <a:gd name="T89" fmla="*/ 967085 h 2590800"/>
              <a:gd name="T90" fmla="*/ 452433 w 1487487"/>
              <a:gd name="T91" fmla="*/ 964083 h 2590800"/>
              <a:gd name="T92" fmla="*/ 406807 w 1487487"/>
              <a:gd name="T93" fmla="*/ 1582517 h 2590800"/>
              <a:gd name="T94" fmla="*/ 550181 w 1487487"/>
              <a:gd name="T95" fmla="*/ 1699568 h 2590800"/>
              <a:gd name="T96" fmla="*/ 379831 w 1487487"/>
              <a:gd name="T97" fmla="*/ 1720243 h 2590800"/>
              <a:gd name="T98" fmla="*/ 289244 w 1487487"/>
              <a:gd name="T99" fmla="*/ 1668554 h 2590800"/>
              <a:gd name="T100" fmla="*/ 303232 w 1487487"/>
              <a:gd name="T101" fmla="*/ 1558174 h 2590800"/>
              <a:gd name="T102" fmla="*/ 283582 w 1487487"/>
              <a:gd name="T103" fmla="*/ 1166338 h 2590800"/>
              <a:gd name="T104" fmla="*/ 237956 w 1487487"/>
              <a:gd name="T105" fmla="*/ 1543000 h 2590800"/>
              <a:gd name="T106" fmla="*/ 257439 w 1487487"/>
              <a:gd name="T107" fmla="*/ 1752757 h 2590800"/>
              <a:gd name="T108" fmla="*/ 145871 w 1487487"/>
              <a:gd name="T109" fmla="*/ 1766096 h 2590800"/>
              <a:gd name="T110" fmla="*/ 146037 w 1487487"/>
              <a:gd name="T111" fmla="*/ 1280220 h 2590800"/>
              <a:gd name="T112" fmla="*/ 69439 w 1487487"/>
              <a:gd name="T113" fmla="*/ 934404 h 2590800"/>
              <a:gd name="T114" fmla="*/ 7160 w 1487487"/>
              <a:gd name="T115" fmla="*/ 692132 h 2590800"/>
              <a:gd name="T116" fmla="*/ 34969 w 1487487"/>
              <a:gd name="T117" fmla="*/ 470537 h 2590800"/>
              <a:gd name="T118" fmla="*/ 61279 w 1487487"/>
              <a:gd name="T119" fmla="*/ 323640 h 2590800"/>
              <a:gd name="T120" fmla="*/ 223303 w 1487487"/>
              <a:gd name="T121" fmla="*/ 235935 h 2590800"/>
              <a:gd name="T122" fmla="*/ 213811 w 1487487"/>
              <a:gd name="T123" fmla="*/ 157568 h 2590800"/>
              <a:gd name="T124" fmla="*/ 213145 w 1487487"/>
              <a:gd name="T125" fmla="*/ 57858 h 25908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87487" h="2590800">
                <a:moveTo>
                  <a:pt x="674915" y="1311380"/>
                </a:moveTo>
                <a:lnTo>
                  <a:pt x="673100" y="1311607"/>
                </a:lnTo>
                <a:lnTo>
                  <a:pt x="669472" y="1311834"/>
                </a:lnTo>
                <a:lnTo>
                  <a:pt x="666524" y="1312287"/>
                </a:lnTo>
                <a:lnTo>
                  <a:pt x="665163" y="1312967"/>
                </a:lnTo>
                <a:lnTo>
                  <a:pt x="664256" y="1313648"/>
                </a:lnTo>
                <a:lnTo>
                  <a:pt x="663802" y="1314328"/>
                </a:lnTo>
                <a:lnTo>
                  <a:pt x="663122" y="1315915"/>
                </a:lnTo>
                <a:lnTo>
                  <a:pt x="662895" y="1317503"/>
                </a:lnTo>
                <a:lnTo>
                  <a:pt x="662895" y="1319770"/>
                </a:lnTo>
                <a:lnTo>
                  <a:pt x="662895" y="1324759"/>
                </a:lnTo>
                <a:lnTo>
                  <a:pt x="662895" y="1329748"/>
                </a:lnTo>
                <a:lnTo>
                  <a:pt x="662441" y="1340859"/>
                </a:lnTo>
                <a:lnTo>
                  <a:pt x="662215" y="1346529"/>
                </a:lnTo>
                <a:lnTo>
                  <a:pt x="661761" y="1352424"/>
                </a:lnTo>
                <a:lnTo>
                  <a:pt x="660854" y="1357413"/>
                </a:lnTo>
                <a:lnTo>
                  <a:pt x="660400" y="1359454"/>
                </a:lnTo>
                <a:lnTo>
                  <a:pt x="659720" y="1361041"/>
                </a:lnTo>
                <a:lnTo>
                  <a:pt x="658133" y="1363536"/>
                </a:lnTo>
                <a:lnTo>
                  <a:pt x="657225" y="1365123"/>
                </a:lnTo>
                <a:lnTo>
                  <a:pt x="657225" y="1365577"/>
                </a:lnTo>
                <a:lnTo>
                  <a:pt x="657225" y="1366030"/>
                </a:lnTo>
                <a:lnTo>
                  <a:pt x="657679" y="1366257"/>
                </a:lnTo>
                <a:lnTo>
                  <a:pt x="658359" y="1366257"/>
                </a:lnTo>
                <a:lnTo>
                  <a:pt x="660400" y="1366257"/>
                </a:lnTo>
                <a:lnTo>
                  <a:pt x="662668" y="1365577"/>
                </a:lnTo>
                <a:lnTo>
                  <a:pt x="665163" y="1364216"/>
                </a:lnTo>
                <a:lnTo>
                  <a:pt x="668338" y="1362175"/>
                </a:lnTo>
                <a:lnTo>
                  <a:pt x="672193" y="1359454"/>
                </a:lnTo>
                <a:lnTo>
                  <a:pt x="676729" y="1356053"/>
                </a:lnTo>
                <a:lnTo>
                  <a:pt x="678770" y="1354012"/>
                </a:lnTo>
                <a:lnTo>
                  <a:pt x="680131" y="1352198"/>
                </a:lnTo>
                <a:lnTo>
                  <a:pt x="681491" y="1350157"/>
                </a:lnTo>
                <a:lnTo>
                  <a:pt x="681718" y="1349023"/>
                </a:lnTo>
                <a:lnTo>
                  <a:pt x="681945" y="1348116"/>
                </a:lnTo>
                <a:lnTo>
                  <a:pt x="681945" y="1342674"/>
                </a:lnTo>
                <a:lnTo>
                  <a:pt x="681718" y="1335871"/>
                </a:lnTo>
                <a:lnTo>
                  <a:pt x="681038" y="1319770"/>
                </a:lnTo>
                <a:lnTo>
                  <a:pt x="681038" y="1317956"/>
                </a:lnTo>
                <a:lnTo>
                  <a:pt x="680811" y="1316369"/>
                </a:lnTo>
                <a:lnTo>
                  <a:pt x="680131" y="1315235"/>
                </a:lnTo>
                <a:lnTo>
                  <a:pt x="679677" y="1313874"/>
                </a:lnTo>
                <a:lnTo>
                  <a:pt x="679224" y="1313194"/>
                </a:lnTo>
                <a:lnTo>
                  <a:pt x="678317" y="1312741"/>
                </a:lnTo>
                <a:lnTo>
                  <a:pt x="677636" y="1312060"/>
                </a:lnTo>
                <a:lnTo>
                  <a:pt x="676956" y="1311607"/>
                </a:lnTo>
                <a:lnTo>
                  <a:pt x="674915" y="1311380"/>
                </a:lnTo>
                <a:close/>
                <a:moveTo>
                  <a:pt x="416083" y="806751"/>
                </a:moveTo>
                <a:lnTo>
                  <a:pt x="416083" y="808111"/>
                </a:lnTo>
                <a:lnTo>
                  <a:pt x="416174" y="808654"/>
                </a:lnTo>
                <a:lnTo>
                  <a:pt x="416083" y="806751"/>
                </a:lnTo>
                <a:close/>
                <a:moveTo>
                  <a:pt x="181202" y="761476"/>
                </a:moveTo>
                <a:lnTo>
                  <a:pt x="180295" y="762610"/>
                </a:lnTo>
                <a:lnTo>
                  <a:pt x="179388" y="764424"/>
                </a:lnTo>
                <a:lnTo>
                  <a:pt x="178480" y="766691"/>
                </a:lnTo>
                <a:lnTo>
                  <a:pt x="177347" y="769866"/>
                </a:lnTo>
                <a:lnTo>
                  <a:pt x="176439" y="773494"/>
                </a:lnTo>
                <a:lnTo>
                  <a:pt x="175986" y="778030"/>
                </a:lnTo>
                <a:lnTo>
                  <a:pt x="175532" y="783472"/>
                </a:lnTo>
                <a:lnTo>
                  <a:pt x="175305" y="792996"/>
                </a:lnTo>
                <a:lnTo>
                  <a:pt x="175079" y="796851"/>
                </a:lnTo>
                <a:lnTo>
                  <a:pt x="174625" y="800026"/>
                </a:lnTo>
                <a:lnTo>
                  <a:pt x="174172" y="802747"/>
                </a:lnTo>
                <a:lnTo>
                  <a:pt x="173264" y="805241"/>
                </a:lnTo>
                <a:lnTo>
                  <a:pt x="172357" y="807509"/>
                </a:lnTo>
                <a:lnTo>
                  <a:pt x="171677" y="809550"/>
                </a:lnTo>
                <a:lnTo>
                  <a:pt x="168955" y="814085"/>
                </a:lnTo>
                <a:lnTo>
                  <a:pt x="165327" y="819754"/>
                </a:lnTo>
                <a:lnTo>
                  <a:pt x="160791" y="827011"/>
                </a:lnTo>
                <a:lnTo>
                  <a:pt x="155122" y="836988"/>
                </a:lnTo>
                <a:lnTo>
                  <a:pt x="153534" y="839710"/>
                </a:lnTo>
                <a:lnTo>
                  <a:pt x="152627" y="842431"/>
                </a:lnTo>
                <a:lnTo>
                  <a:pt x="151493" y="844925"/>
                </a:lnTo>
                <a:lnTo>
                  <a:pt x="150813" y="847193"/>
                </a:lnTo>
                <a:lnTo>
                  <a:pt x="150132" y="851955"/>
                </a:lnTo>
                <a:lnTo>
                  <a:pt x="149905" y="856263"/>
                </a:lnTo>
                <a:lnTo>
                  <a:pt x="149905" y="859892"/>
                </a:lnTo>
                <a:lnTo>
                  <a:pt x="149905" y="863520"/>
                </a:lnTo>
                <a:lnTo>
                  <a:pt x="149905" y="866695"/>
                </a:lnTo>
                <a:lnTo>
                  <a:pt x="149452" y="869869"/>
                </a:lnTo>
                <a:lnTo>
                  <a:pt x="148998" y="873044"/>
                </a:lnTo>
                <a:lnTo>
                  <a:pt x="148772" y="876445"/>
                </a:lnTo>
                <a:lnTo>
                  <a:pt x="148772" y="879620"/>
                </a:lnTo>
                <a:lnTo>
                  <a:pt x="149225" y="883022"/>
                </a:lnTo>
                <a:lnTo>
                  <a:pt x="149905" y="884836"/>
                </a:lnTo>
                <a:lnTo>
                  <a:pt x="150359" y="886196"/>
                </a:lnTo>
                <a:lnTo>
                  <a:pt x="151039" y="888010"/>
                </a:lnTo>
                <a:lnTo>
                  <a:pt x="152400" y="889598"/>
                </a:lnTo>
                <a:lnTo>
                  <a:pt x="153534" y="891412"/>
                </a:lnTo>
                <a:lnTo>
                  <a:pt x="155122" y="892773"/>
                </a:lnTo>
                <a:lnTo>
                  <a:pt x="157163" y="894587"/>
                </a:lnTo>
                <a:lnTo>
                  <a:pt x="159204" y="896174"/>
                </a:lnTo>
                <a:lnTo>
                  <a:pt x="161472" y="897761"/>
                </a:lnTo>
                <a:lnTo>
                  <a:pt x="163059" y="899122"/>
                </a:lnTo>
                <a:lnTo>
                  <a:pt x="164420" y="900936"/>
                </a:lnTo>
                <a:lnTo>
                  <a:pt x="165554" y="902750"/>
                </a:lnTo>
                <a:lnTo>
                  <a:pt x="166234" y="904564"/>
                </a:lnTo>
                <a:lnTo>
                  <a:pt x="166688" y="906378"/>
                </a:lnTo>
                <a:lnTo>
                  <a:pt x="167368" y="908419"/>
                </a:lnTo>
                <a:lnTo>
                  <a:pt x="167368" y="910007"/>
                </a:lnTo>
                <a:lnTo>
                  <a:pt x="167368" y="914315"/>
                </a:lnTo>
                <a:lnTo>
                  <a:pt x="166688" y="919304"/>
                </a:lnTo>
                <a:lnTo>
                  <a:pt x="166234" y="924520"/>
                </a:lnTo>
                <a:lnTo>
                  <a:pt x="166007" y="930415"/>
                </a:lnTo>
                <a:lnTo>
                  <a:pt x="166007" y="955133"/>
                </a:lnTo>
                <a:lnTo>
                  <a:pt x="167822" y="953999"/>
                </a:lnTo>
                <a:lnTo>
                  <a:pt x="172130" y="950597"/>
                </a:lnTo>
                <a:lnTo>
                  <a:pt x="178254" y="945382"/>
                </a:lnTo>
                <a:lnTo>
                  <a:pt x="181655" y="941980"/>
                </a:lnTo>
                <a:lnTo>
                  <a:pt x="185284" y="938806"/>
                </a:lnTo>
                <a:lnTo>
                  <a:pt x="188232" y="935404"/>
                </a:lnTo>
                <a:lnTo>
                  <a:pt x="190273" y="932683"/>
                </a:lnTo>
                <a:lnTo>
                  <a:pt x="191407" y="930642"/>
                </a:lnTo>
                <a:lnTo>
                  <a:pt x="191634" y="928601"/>
                </a:lnTo>
                <a:lnTo>
                  <a:pt x="191634" y="926560"/>
                </a:lnTo>
                <a:lnTo>
                  <a:pt x="191407" y="924520"/>
                </a:lnTo>
                <a:lnTo>
                  <a:pt x="190727" y="922252"/>
                </a:lnTo>
                <a:lnTo>
                  <a:pt x="190727" y="919531"/>
                </a:lnTo>
                <a:lnTo>
                  <a:pt x="190500" y="916129"/>
                </a:lnTo>
                <a:lnTo>
                  <a:pt x="190273" y="912728"/>
                </a:lnTo>
                <a:lnTo>
                  <a:pt x="189366" y="904791"/>
                </a:lnTo>
                <a:lnTo>
                  <a:pt x="188459" y="896174"/>
                </a:lnTo>
                <a:lnTo>
                  <a:pt x="188005" y="892092"/>
                </a:lnTo>
                <a:lnTo>
                  <a:pt x="188005" y="887784"/>
                </a:lnTo>
                <a:lnTo>
                  <a:pt x="188005" y="885743"/>
                </a:lnTo>
                <a:lnTo>
                  <a:pt x="188459" y="883702"/>
                </a:lnTo>
                <a:lnTo>
                  <a:pt x="189139" y="881888"/>
                </a:lnTo>
                <a:lnTo>
                  <a:pt x="189820" y="880074"/>
                </a:lnTo>
                <a:lnTo>
                  <a:pt x="191407" y="876219"/>
                </a:lnTo>
                <a:lnTo>
                  <a:pt x="193448" y="872137"/>
                </a:lnTo>
                <a:lnTo>
                  <a:pt x="195036" y="867828"/>
                </a:lnTo>
                <a:lnTo>
                  <a:pt x="196170" y="865561"/>
                </a:lnTo>
                <a:lnTo>
                  <a:pt x="196623" y="863066"/>
                </a:lnTo>
                <a:lnTo>
                  <a:pt x="197304" y="860799"/>
                </a:lnTo>
                <a:lnTo>
                  <a:pt x="197757" y="857851"/>
                </a:lnTo>
                <a:lnTo>
                  <a:pt x="197984" y="855130"/>
                </a:lnTo>
                <a:lnTo>
                  <a:pt x="197757" y="852182"/>
                </a:lnTo>
                <a:lnTo>
                  <a:pt x="197304" y="849234"/>
                </a:lnTo>
                <a:lnTo>
                  <a:pt x="196850" y="846739"/>
                </a:lnTo>
                <a:lnTo>
                  <a:pt x="195943" y="842431"/>
                </a:lnTo>
                <a:lnTo>
                  <a:pt x="193675" y="836308"/>
                </a:lnTo>
                <a:lnTo>
                  <a:pt x="192995" y="833360"/>
                </a:lnTo>
                <a:lnTo>
                  <a:pt x="192768" y="831773"/>
                </a:lnTo>
                <a:lnTo>
                  <a:pt x="192768" y="829959"/>
                </a:lnTo>
                <a:lnTo>
                  <a:pt x="192995" y="828145"/>
                </a:lnTo>
                <a:lnTo>
                  <a:pt x="193448" y="826104"/>
                </a:lnTo>
                <a:lnTo>
                  <a:pt x="194129" y="823383"/>
                </a:lnTo>
                <a:lnTo>
                  <a:pt x="194809" y="820435"/>
                </a:lnTo>
                <a:lnTo>
                  <a:pt x="196623" y="814765"/>
                </a:lnTo>
                <a:lnTo>
                  <a:pt x="197757" y="810457"/>
                </a:lnTo>
                <a:lnTo>
                  <a:pt x="198211" y="808416"/>
                </a:lnTo>
                <a:lnTo>
                  <a:pt x="198211" y="806829"/>
                </a:lnTo>
                <a:lnTo>
                  <a:pt x="198211" y="805015"/>
                </a:lnTo>
                <a:lnTo>
                  <a:pt x="197984" y="803427"/>
                </a:lnTo>
                <a:lnTo>
                  <a:pt x="197304" y="801840"/>
                </a:lnTo>
                <a:lnTo>
                  <a:pt x="196850" y="800479"/>
                </a:lnTo>
                <a:lnTo>
                  <a:pt x="195036" y="797305"/>
                </a:lnTo>
                <a:lnTo>
                  <a:pt x="192541" y="794130"/>
                </a:lnTo>
                <a:lnTo>
                  <a:pt x="189366" y="790275"/>
                </a:lnTo>
                <a:lnTo>
                  <a:pt x="187779" y="788234"/>
                </a:lnTo>
                <a:lnTo>
                  <a:pt x="186191" y="786193"/>
                </a:lnTo>
                <a:lnTo>
                  <a:pt x="185284" y="784379"/>
                </a:lnTo>
                <a:lnTo>
                  <a:pt x="184150" y="782338"/>
                </a:lnTo>
                <a:lnTo>
                  <a:pt x="183470" y="780751"/>
                </a:lnTo>
                <a:lnTo>
                  <a:pt x="183016" y="778937"/>
                </a:lnTo>
                <a:lnTo>
                  <a:pt x="182109" y="775308"/>
                </a:lnTo>
                <a:lnTo>
                  <a:pt x="181655" y="771907"/>
                </a:lnTo>
                <a:lnTo>
                  <a:pt x="181655" y="768505"/>
                </a:lnTo>
                <a:lnTo>
                  <a:pt x="181429" y="764877"/>
                </a:lnTo>
                <a:lnTo>
                  <a:pt x="181202" y="761476"/>
                </a:lnTo>
                <a:close/>
                <a:moveTo>
                  <a:pt x="411555" y="377825"/>
                </a:moveTo>
                <a:lnTo>
                  <a:pt x="412234" y="378052"/>
                </a:lnTo>
                <a:lnTo>
                  <a:pt x="412913" y="378505"/>
                </a:lnTo>
                <a:lnTo>
                  <a:pt x="414045" y="379185"/>
                </a:lnTo>
                <a:lnTo>
                  <a:pt x="414724" y="380319"/>
                </a:lnTo>
                <a:lnTo>
                  <a:pt x="416536" y="382813"/>
                </a:lnTo>
                <a:lnTo>
                  <a:pt x="418120" y="385306"/>
                </a:lnTo>
                <a:lnTo>
                  <a:pt x="419478" y="387800"/>
                </a:lnTo>
                <a:lnTo>
                  <a:pt x="421063" y="390974"/>
                </a:lnTo>
                <a:lnTo>
                  <a:pt x="424685" y="399815"/>
                </a:lnTo>
                <a:lnTo>
                  <a:pt x="425591" y="402083"/>
                </a:lnTo>
                <a:lnTo>
                  <a:pt x="426496" y="404123"/>
                </a:lnTo>
                <a:lnTo>
                  <a:pt x="426722" y="405256"/>
                </a:lnTo>
                <a:lnTo>
                  <a:pt x="426496" y="406390"/>
                </a:lnTo>
                <a:lnTo>
                  <a:pt x="425817" y="407297"/>
                </a:lnTo>
                <a:lnTo>
                  <a:pt x="425138" y="408204"/>
                </a:lnTo>
                <a:lnTo>
                  <a:pt x="423100" y="410697"/>
                </a:lnTo>
                <a:lnTo>
                  <a:pt x="421742" y="412511"/>
                </a:lnTo>
                <a:lnTo>
                  <a:pt x="420610" y="414778"/>
                </a:lnTo>
                <a:lnTo>
                  <a:pt x="419252" y="417272"/>
                </a:lnTo>
                <a:lnTo>
                  <a:pt x="418347" y="419992"/>
                </a:lnTo>
                <a:lnTo>
                  <a:pt x="417215" y="422713"/>
                </a:lnTo>
                <a:lnTo>
                  <a:pt x="416536" y="425660"/>
                </a:lnTo>
                <a:lnTo>
                  <a:pt x="416083" y="428380"/>
                </a:lnTo>
                <a:lnTo>
                  <a:pt x="416083" y="430647"/>
                </a:lnTo>
                <a:lnTo>
                  <a:pt x="416083" y="432914"/>
                </a:lnTo>
                <a:lnTo>
                  <a:pt x="416536" y="435408"/>
                </a:lnTo>
                <a:lnTo>
                  <a:pt x="417215" y="438129"/>
                </a:lnTo>
                <a:lnTo>
                  <a:pt x="418573" y="441076"/>
                </a:lnTo>
                <a:lnTo>
                  <a:pt x="420610" y="444703"/>
                </a:lnTo>
                <a:lnTo>
                  <a:pt x="423100" y="448557"/>
                </a:lnTo>
                <a:lnTo>
                  <a:pt x="426722" y="453318"/>
                </a:lnTo>
                <a:lnTo>
                  <a:pt x="431024" y="458305"/>
                </a:lnTo>
                <a:lnTo>
                  <a:pt x="433061" y="461252"/>
                </a:lnTo>
                <a:lnTo>
                  <a:pt x="434872" y="464653"/>
                </a:lnTo>
                <a:lnTo>
                  <a:pt x="436909" y="467827"/>
                </a:lnTo>
                <a:lnTo>
                  <a:pt x="438494" y="471454"/>
                </a:lnTo>
                <a:lnTo>
                  <a:pt x="439852" y="475308"/>
                </a:lnTo>
                <a:lnTo>
                  <a:pt x="440984" y="478935"/>
                </a:lnTo>
                <a:lnTo>
                  <a:pt x="442116" y="483016"/>
                </a:lnTo>
                <a:lnTo>
                  <a:pt x="443022" y="487324"/>
                </a:lnTo>
                <a:lnTo>
                  <a:pt x="444606" y="495938"/>
                </a:lnTo>
                <a:lnTo>
                  <a:pt x="445965" y="505233"/>
                </a:lnTo>
                <a:lnTo>
                  <a:pt x="447776" y="523823"/>
                </a:lnTo>
                <a:lnTo>
                  <a:pt x="451171" y="550574"/>
                </a:lnTo>
                <a:lnTo>
                  <a:pt x="455925" y="585713"/>
                </a:lnTo>
                <a:lnTo>
                  <a:pt x="460453" y="619266"/>
                </a:lnTo>
                <a:lnTo>
                  <a:pt x="463622" y="642163"/>
                </a:lnTo>
                <a:lnTo>
                  <a:pt x="464980" y="652365"/>
                </a:lnTo>
                <a:lnTo>
                  <a:pt x="467923" y="667781"/>
                </a:lnTo>
                <a:lnTo>
                  <a:pt x="471545" y="686370"/>
                </a:lnTo>
                <a:lnTo>
                  <a:pt x="475846" y="706774"/>
                </a:lnTo>
                <a:lnTo>
                  <a:pt x="484222" y="745314"/>
                </a:lnTo>
                <a:lnTo>
                  <a:pt x="487618" y="759823"/>
                </a:lnTo>
                <a:lnTo>
                  <a:pt x="489882" y="768664"/>
                </a:lnTo>
                <a:lnTo>
                  <a:pt x="490787" y="772745"/>
                </a:lnTo>
                <a:lnTo>
                  <a:pt x="491919" y="778639"/>
                </a:lnTo>
                <a:lnTo>
                  <a:pt x="493957" y="795415"/>
                </a:lnTo>
                <a:lnTo>
                  <a:pt x="496220" y="816952"/>
                </a:lnTo>
                <a:lnTo>
                  <a:pt x="498258" y="840530"/>
                </a:lnTo>
                <a:lnTo>
                  <a:pt x="500295" y="864334"/>
                </a:lnTo>
                <a:lnTo>
                  <a:pt x="501653" y="886097"/>
                </a:lnTo>
                <a:lnTo>
                  <a:pt x="503012" y="903553"/>
                </a:lnTo>
                <a:lnTo>
                  <a:pt x="503238" y="914209"/>
                </a:lnTo>
                <a:lnTo>
                  <a:pt x="503238" y="929171"/>
                </a:lnTo>
                <a:lnTo>
                  <a:pt x="503012" y="945267"/>
                </a:lnTo>
                <a:lnTo>
                  <a:pt x="502559" y="958869"/>
                </a:lnTo>
                <a:lnTo>
                  <a:pt x="502332" y="964084"/>
                </a:lnTo>
                <a:lnTo>
                  <a:pt x="501653" y="966804"/>
                </a:lnTo>
                <a:lnTo>
                  <a:pt x="499616" y="971565"/>
                </a:lnTo>
                <a:lnTo>
                  <a:pt x="496447" y="978366"/>
                </a:lnTo>
                <a:lnTo>
                  <a:pt x="492146" y="987888"/>
                </a:lnTo>
                <a:lnTo>
                  <a:pt x="486486" y="999676"/>
                </a:lnTo>
                <a:lnTo>
                  <a:pt x="483996" y="1005344"/>
                </a:lnTo>
                <a:lnTo>
                  <a:pt x="481959" y="1009425"/>
                </a:lnTo>
                <a:lnTo>
                  <a:pt x="481053" y="1010558"/>
                </a:lnTo>
                <a:lnTo>
                  <a:pt x="480148" y="1011692"/>
                </a:lnTo>
                <a:lnTo>
                  <a:pt x="479468" y="1012372"/>
                </a:lnTo>
                <a:lnTo>
                  <a:pt x="478789" y="1012598"/>
                </a:lnTo>
                <a:lnTo>
                  <a:pt x="477884" y="1012825"/>
                </a:lnTo>
                <a:lnTo>
                  <a:pt x="477205" y="1012598"/>
                </a:lnTo>
                <a:lnTo>
                  <a:pt x="476525" y="1012145"/>
                </a:lnTo>
                <a:lnTo>
                  <a:pt x="475620" y="1011465"/>
                </a:lnTo>
                <a:lnTo>
                  <a:pt x="474262" y="1009198"/>
                </a:lnTo>
                <a:lnTo>
                  <a:pt x="472451" y="1006251"/>
                </a:lnTo>
                <a:lnTo>
                  <a:pt x="469055" y="1002170"/>
                </a:lnTo>
                <a:lnTo>
                  <a:pt x="464301" y="996956"/>
                </a:lnTo>
                <a:lnTo>
                  <a:pt x="458189" y="990381"/>
                </a:lnTo>
                <a:lnTo>
                  <a:pt x="451624" y="983580"/>
                </a:lnTo>
                <a:lnTo>
                  <a:pt x="438720" y="970885"/>
                </a:lnTo>
                <a:lnTo>
                  <a:pt x="430118" y="962723"/>
                </a:lnTo>
                <a:lnTo>
                  <a:pt x="428081" y="960456"/>
                </a:lnTo>
                <a:lnTo>
                  <a:pt x="426722" y="958189"/>
                </a:lnTo>
                <a:lnTo>
                  <a:pt x="425591" y="955922"/>
                </a:lnTo>
                <a:lnTo>
                  <a:pt x="424911" y="952975"/>
                </a:lnTo>
                <a:lnTo>
                  <a:pt x="424459" y="949575"/>
                </a:lnTo>
                <a:lnTo>
                  <a:pt x="424006" y="945494"/>
                </a:lnTo>
                <a:lnTo>
                  <a:pt x="423553" y="934839"/>
                </a:lnTo>
                <a:lnTo>
                  <a:pt x="422421" y="913528"/>
                </a:lnTo>
                <a:lnTo>
                  <a:pt x="420837" y="882470"/>
                </a:lnTo>
                <a:lnTo>
                  <a:pt x="419252" y="852318"/>
                </a:lnTo>
                <a:lnTo>
                  <a:pt x="418120" y="834409"/>
                </a:lnTo>
                <a:lnTo>
                  <a:pt x="416536" y="816272"/>
                </a:lnTo>
                <a:lnTo>
                  <a:pt x="416309" y="811501"/>
                </a:lnTo>
                <a:lnTo>
                  <a:pt x="416309" y="809471"/>
                </a:lnTo>
                <a:lnTo>
                  <a:pt x="416174" y="808659"/>
                </a:lnTo>
                <a:lnTo>
                  <a:pt x="416308" y="811489"/>
                </a:lnTo>
                <a:lnTo>
                  <a:pt x="416309" y="811501"/>
                </a:lnTo>
                <a:lnTo>
                  <a:pt x="416309" y="811511"/>
                </a:lnTo>
                <a:lnTo>
                  <a:pt x="415856" y="813778"/>
                </a:lnTo>
                <a:lnTo>
                  <a:pt x="415177" y="816045"/>
                </a:lnTo>
                <a:lnTo>
                  <a:pt x="414045" y="818993"/>
                </a:lnTo>
                <a:lnTo>
                  <a:pt x="412913" y="820126"/>
                </a:lnTo>
                <a:lnTo>
                  <a:pt x="412008" y="821486"/>
                </a:lnTo>
                <a:lnTo>
                  <a:pt x="410197" y="823527"/>
                </a:lnTo>
                <a:lnTo>
                  <a:pt x="408612" y="824433"/>
                </a:lnTo>
                <a:lnTo>
                  <a:pt x="407933" y="824887"/>
                </a:lnTo>
                <a:lnTo>
                  <a:pt x="407707" y="824887"/>
                </a:lnTo>
                <a:lnTo>
                  <a:pt x="407254" y="824660"/>
                </a:lnTo>
                <a:lnTo>
                  <a:pt x="406575" y="823980"/>
                </a:lnTo>
                <a:lnTo>
                  <a:pt x="405896" y="822620"/>
                </a:lnTo>
                <a:lnTo>
                  <a:pt x="404538" y="821033"/>
                </a:lnTo>
                <a:lnTo>
                  <a:pt x="403179" y="819219"/>
                </a:lnTo>
                <a:lnTo>
                  <a:pt x="401142" y="817859"/>
                </a:lnTo>
                <a:lnTo>
                  <a:pt x="399784" y="817179"/>
                </a:lnTo>
                <a:lnTo>
                  <a:pt x="397973" y="816952"/>
                </a:lnTo>
                <a:lnTo>
                  <a:pt x="397746" y="816272"/>
                </a:lnTo>
                <a:lnTo>
                  <a:pt x="397520" y="815365"/>
                </a:lnTo>
                <a:lnTo>
                  <a:pt x="397520" y="810151"/>
                </a:lnTo>
                <a:lnTo>
                  <a:pt x="397067" y="795415"/>
                </a:lnTo>
                <a:lnTo>
                  <a:pt x="396388" y="772291"/>
                </a:lnTo>
                <a:lnTo>
                  <a:pt x="395482" y="747581"/>
                </a:lnTo>
                <a:lnTo>
                  <a:pt x="395256" y="727631"/>
                </a:lnTo>
                <a:lnTo>
                  <a:pt x="395256" y="615638"/>
                </a:lnTo>
                <a:lnTo>
                  <a:pt x="395030" y="508634"/>
                </a:lnTo>
                <a:lnTo>
                  <a:pt x="395030" y="501153"/>
                </a:lnTo>
                <a:lnTo>
                  <a:pt x="395256" y="495712"/>
                </a:lnTo>
                <a:lnTo>
                  <a:pt x="396388" y="490497"/>
                </a:lnTo>
                <a:lnTo>
                  <a:pt x="398425" y="482789"/>
                </a:lnTo>
                <a:lnTo>
                  <a:pt x="399331" y="478482"/>
                </a:lnTo>
                <a:lnTo>
                  <a:pt x="399784" y="475081"/>
                </a:lnTo>
                <a:lnTo>
                  <a:pt x="400915" y="469414"/>
                </a:lnTo>
                <a:lnTo>
                  <a:pt x="401595" y="464200"/>
                </a:lnTo>
                <a:lnTo>
                  <a:pt x="402726" y="461026"/>
                </a:lnTo>
                <a:lnTo>
                  <a:pt x="403632" y="457172"/>
                </a:lnTo>
                <a:lnTo>
                  <a:pt x="404085" y="454905"/>
                </a:lnTo>
                <a:lnTo>
                  <a:pt x="404311" y="453318"/>
                </a:lnTo>
                <a:lnTo>
                  <a:pt x="404538" y="451504"/>
                </a:lnTo>
                <a:lnTo>
                  <a:pt x="404311" y="449691"/>
                </a:lnTo>
                <a:lnTo>
                  <a:pt x="404085" y="448104"/>
                </a:lnTo>
                <a:lnTo>
                  <a:pt x="403632" y="446743"/>
                </a:lnTo>
                <a:lnTo>
                  <a:pt x="402726" y="443796"/>
                </a:lnTo>
                <a:lnTo>
                  <a:pt x="401142" y="441302"/>
                </a:lnTo>
                <a:lnTo>
                  <a:pt x="399784" y="439035"/>
                </a:lnTo>
                <a:lnTo>
                  <a:pt x="398652" y="437222"/>
                </a:lnTo>
                <a:lnTo>
                  <a:pt x="397973" y="435408"/>
                </a:lnTo>
                <a:lnTo>
                  <a:pt x="397520" y="433368"/>
                </a:lnTo>
                <a:lnTo>
                  <a:pt x="396614" y="431327"/>
                </a:lnTo>
                <a:lnTo>
                  <a:pt x="395482" y="429514"/>
                </a:lnTo>
                <a:lnTo>
                  <a:pt x="394124" y="427020"/>
                </a:lnTo>
                <a:lnTo>
                  <a:pt x="390502" y="422033"/>
                </a:lnTo>
                <a:lnTo>
                  <a:pt x="386427" y="416818"/>
                </a:lnTo>
                <a:lnTo>
                  <a:pt x="382353" y="411604"/>
                </a:lnTo>
                <a:lnTo>
                  <a:pt x="380542" y="409110"/>
                </a:lnTo>
                <a:lnTo>
                  <a:pt x="379410" y="406843"/>
                </a:lnTo>
                <a:lnTo>
                  <a:pt x="378504" y="404803"/>
                </a:lnTo>
                <a:lnTo>
                  <a:pt x="377825" y="402989"/>
                </a:lnTo>
                <a:lnTo>
                  <a:pt x="377825" y="401402"/>
                </a:lnTo>
                <a:lnTo>
                  <a:pt x="378051" y="399815"/>
                </a:lnTo>
                <a:lnTo>
                  <a:pt x="382126" y="389840"/>
                </a:lnTo>
                <a:lnTo>
                  <a:pt x="384390" y="384173"/>
                </a:lnTo>
                <a:lnTo>
                  <a:pt x="386201" y="380319"/>
                </a:lnTo>
                <a:lnTo>
                  <a:pt x="386654" y="379865"/>
                </a:lnTo>
                <a:lnTo>
                  <a:pt x="387106" y="379412"/>
                </a:lnTo>
                <a:lnTo>
                  <a:pt x="388917" y="378732"/>
                </a:lnTo>
                <a:lnTo>
                  <a:pt x="390955" y="378279"/>
                </a:lnTo>
                <a:lnTo>
                  <a:pt x="393219" y="378279"/>
                </a:lnTo>
                <a:lnTo>
                  <a:pt x="397973" y="378279"/>
                </a:lnTo>
                <a:lnTo>
                  <a:pt x="401595" y="378505"/>
                </a:lnTo>
                <a:lnTo>
                  <a:pt x="405669" y="378279"/>
                </a:lnTo>
                <a:lnTo>
                  <a:pt x="411555" y="377825"/>
                </a:lnTo>
                <a:close/>
                <a:moveTo>
                  <a:pt x="325154" y="307975"/>
                </a:moveTo>
                <a:lnTo>
                  <a:pt x="322661" y="312964"/>
                </a:lnTo>
                <a:lnTo>
                  <a:pt x="320394" y="317727"/>
                </a:lnTo>
                <a:lnTo>
                  <a:pt x="317901" y="322489"/>
                </a:lnTo>
                <a:lnTo>
                  <a:pt x="316768" y="324984"/>
                </a:lnTo>
                <a:lnTo>
                  <a:pt x="315181" y="328159"/>
                </a:lnTo>
                <a:lnTo>
                  <a:pt x="312688" y="335870"/>
                </a:lnTo>
                <a:lnTo>
                  <a:pt x="308835" y="347209"/>
                </a:lnTo>
                <a:lnTo>
                  <a:pt x="312688" y="357188"/>
                </a:lnTo>
                <a:lnTo>
                  <a:pt x="321074" y="379413"/>
                </a:lnTo>
                <a:lnTo>
                  <a:pt x="330593" y="403452"/>
                </a:lnTo>
                <a:lnTo>
                  <a:pt x="334673" y="413204"/>
                </a:lnTo>
                <a:lnTo>
                  <a:pt x="337393" y="419327"/>
                </a:lnTo>
                <a:lnTo>
                  <a:pt x="339432" y="422955"/>
                </a:lnTo>
                <a:lnTo>
                  <a:pt x="341019" y="426811"/>
                </a:lnTo>
                <a:lnTo>
                  <a:pt x="342605" y="430439"/>
                </a:lnTo>
                <a:lnTo>
                  <a:pt x="343285" y="433614"/>
                </a:lnTo>
                <a:lnTo>
                  <a:pt x="343739" y="437016"/>
                </a:lnTo>
                <a:lnTo>
                  <a:pt x="343965" y="440191"/>
                </a:lnTo>
                <a:lnTo>
                  <a:pt x="343739" y="443366"/>
                </a:lnTo>
                <a:lnTo>
                  <a:pt x="343059" y="446314"/>
                </a:lnTo>
                <a:lnTo>
                  <a:pt x="340339" y="457427"/>
                </a:lnTo>
                <a:lnTo>
                  <a:pt x="334673" y="481693"/>
                </a:lnTo>
                <a:lnTo>
                  <a:pt x="319034" y="554038"/>
                </a:lnTo>
                <a:lnTo>
                  <a:pt x="301809" y="630464"/>
                </a:lnTo>
                <a:lnTo>
                  <a:pt x="295236" y="660173"/>
                </a:lnTo>
                <a:lnTo>
                  <a:pt x="292290" y="671059"/>
                </a:lnTo>
                <a:lnTo>
                  <a:pt x="290703" y="678543"/>
                </a:lnTo>
                <a:lnTo>
                  <a:pt x="285491" y="696686"/>
                </a:lnTo>
                <a:lnTo>
                  <a:pt x="284131" y="703036"/>
                </a:lnTo>
                <a:lnTo>
                  <a:pt x="282998" y="708479"/>
                </a:lnTo>
                <a:lnTo>
                  <a:pt x="282544" y="713695"/>
                </a:lnTo>
                <a:lnTo>
                  <a:pt x="282318" y="718911"/>
                </a:lnTo>
                <a:lnTo>
                  <a:pt x="282091" y="733425"/>
                </a:lnTo>
                <a:lnTo>
                  <a:pt x="282091" y="742497"/>
                </a:lnTo>
                <a:lnTo>
                  <a:pt x="281411" y="751568"/>
                </a:lnTo>
                <a:lnTo>
                  <a:pt x="280731" y="760186"/>
                </a:lnTo>
                <a:lnTo>
                  <a:pt x="280051" y="768577"/>
                </a:lnTo>
                <a:lnTo>
                  <a:pt x="278691" y="776741"/>
                </a:lnTo>
                <a:lnTo>
                  <a:pt x="277105" y="783772"/>
                </a:lnTo>
                <a:lnTo>
                  <a:pt x="275745" y="790348"/>
                </a:lnTo>
                <a:lnTo>
                  <a:pt x="273705" y="796018"/>
                </a:lnTo>
                <a:lnTo>
                  <a:pt x="272345" y="799420"/>
                </a:lnTo>
                <a:lnTo>
                  <a:pt x="271665" y="802822"/>
                </a:lnTo>
                <a:lnTo>
                  <a:pt x="270759" y="805543"/>
                </a:lnTo>
                <a:lnTo>
                  <a:pt x="270305" y="808264"/>
                </a:lnTo>
                <a:lnTo>
                  <a:pt x="269852" y="813480"/>
                </a:lnTo>
                <a:lnTo>
                  <a:pt x="269625" y="818243"/>
                </a:lnTo>
                <a:lnTo>
                  <a:pt x="269625" y="823005"/>
                </a:lnTo>
                <a:lnTo>
                  <a:pt x="269399" y="827768"/>
                </a:lnTo>
                <a:lnTo>
                  <a:pt x="269172" y="830489"/>
                </a:lnTo>
                <a:lnTo>
                  <a:pt x="268492" y="833211"/>
                </a:lnTo>
                <a:lnTo>
                  <a:pt x="267812" y="836159"/>
                </a:lnTo>
                <a:lnTo>
                  <a:pt x="267132" y="839561"/>
                </a:lnTo>
                <a:lnTo>
                  <a:pt x="265999" y="842963"/>
                </a:lnTo>
                <a:lnTo>
                  <a:pt x="265319" y="846818"/>
                </a:lnTo>
                <a:lnTo>
                  <a:pt x="263733" y="854982"/>
                </a:lnTo>
                <a:lnTo>
                  <a:pt x="262826" y="863600"/>
                </a:lnTo>
                <a:lnTo>
                  <a:pt x="261919" y="873125"/>
                </a:lnTo>
                <a:lnTo>
                  <a:pt x="261013" y="883104"/>
                </a:lnTo>
                <a:lnTo>
                  <a:pt x="259653" y="893763"/>
                </a:lnTo>
                <a:lnTo>
                  <a:pt x="258066" y="904422"/>
                </a:lnTo>
                <a:lnTo>
                  <a:pt x="256933" y="909864"/>
                </a:lnTo>
                <a:lnTo>
                  <a:pt x="255573" y="915534"/>
                </a:lnTo>
                <a:lnTo>
                  <a:pt x="249681" y="940707"/>
                </a:lnTo>
                <a:lnTo>
                  <a:pt x="242428" y="967922"/>
                </a:lnTo>
                <a:lnTo>
                  <a:pt x="239481" y="980848"/>
                </a:lnTo>
                <a:lnTo>
                  <a:pt x="236762" y="992188"/>
                </a:lnTo>
                <a:lnTo>
                  <a:pt x="234722" y="1001713"/>
                </a:lnTo>
                <a:lnTo>
                  <a:pt x="233589" y="1008289"/>
                </a:lnTo>
                <a:lnTo>
                  <a:pt x="233362" y="1012598"/>
                </a:lnTo>
                <a:lnTo>
                  <a:pt x="233362" y="1015547"/>
                </a:lnTo>
                <a:lnTo>
                  <a:pt x="233589" y="1016907"/>
                </a:lnTo>
                <a:lnTo>
                  <a:pt x="234269" y="1017588"/>
                </a:lnTo>
                <a:lnTo>
                  <a:pt x="234722" y="1018268"/>
                </a:lnTo>
                <a:lnTo>
                  <a:pt x="235402" y="1018948"/>
                </a:lnTo>
                <a:lnTo>
                  <a:pt x="236082" y="1019402"/>
                </a:lnTo>
                <a:lnTo>
                  <a:pt x="237215" y="1019629"/>
                </a:lnTo>
                <a:lnTo>
                  <a:pt x="239935" y="1019856"/>
                </a:lnTo>
                <a:lnTo>
                  <a:pt x="247641" y="1019629"/>
                </a:lnTo>
                <a:lnTo>
                  <a:pt x="256027" y="1019856"/>
                </a:lnTo>
                <a:lnTo>
                  <a:pt x="261693" y="1020082"/>
                </a:lnTo>
                <a:lnTo>
                  <a:pt x="265546" y="1020082"/>
                </a:lnTo>
                <a:lnTo>
                  <a:pt x="266906" y="1020082"/>
                </a:lnTo>
                <a:lnTo>
                  <a:pt x="267812" y="1019629"/>
                </a:lnTo>
                <a:lnTo>
                  <a:pt x="268945" y="1019629"/>
                </a:lnTo>
                <a:lnTo>
                  <a:pt x="270305" y="1019629"/>
                </a:lnTo>
                <a:lnTo>
                  <a:pt x="274158" y="1019856"/>
                </a:lnTo>
                <a:lnTo>
                  <a:pt x="279371" y="1020309"/>
                </a:lnTo>
                <a:lnTo>
                  <a:pt x="293877" y="1025298"/>
                </a:lnTo>
                <a:lnTo>
                  <a:pt x="326967" y="1026886"/>
                </a:lnTo>
                <a:lnTo>
                  <a:pt x="351898" y="1028247"/>
                </a:lnTo>
                <a:lnTo>
                  <a:pt x="366857" y="1028700"/>
                </a:lnTo>
                <a:lnTo>
                  <a:pt x="369803" y="1028473"/>
                </a:lnTo>
                <a:lnTo>
                  <a:pt x="372296" y="1028020"/>
                </a:lnTo>
                <a:lnTo>
                  <a:pt x="374563" y="1026886"/>
                </a:lnTo>
                <a:lnTo>
                  <a:pt x="376602" y="1025752"/>
                </a:lnTo>
                <a:lnTo>
                  <a:pt x="380909" y="1022577"/>
                </a:lnTo>
                <a:lnTo>
                  <a:pt x="383175" y="1021216"/>
                </a:lnTo>
                <a:lnTo>
                  <a:pt x="385442" y="1019629"/>
                </a:lnTo>
                <a:lnTo>
                  <a:pt x="387028" y="1019175"/>
                </a:lnTo>
                <a:lnTo>
                  <a:pt x="388615" y="1018722"/>
                </a:lnTo>
                <a:lnTo>
                  <a:pt x="391561" y="1018268"/>
                </a:lnTo>
                <a:lnTo>
                  <a:pt x="395187" y="1018268"/>
                </a:lnTo>
                <a:lnTo>
                  <a:pt x="398814" y="1018722"/>
                </a:lnTo>
                <a:lnTo>
                  <a:pt x="402440" y="1019175"/>
                </a:lnTo>
                <a:lnTo>
                  <a:pt x="406066" y="1019856"/>
                </a:lnTo>
                <a:lnTo>
                  <a:pt x="412866" y="1021670"/>
                </a:lnTo>
                <a:lnTo>
                  <a:pt x="418985" y="1022577"/>
                </a:lnTo>
                <a:lnTo>
                  <a:pt x="421705" y="1023257"/>
                </a:lnTo>
                <a:lnTo>
                  <a:pt x="423971" y="1023938"/>
                </a:lnTo>
                <a:lnTo>
                  <a:pt x="426011" y="1025072"/>
                </a:lnTo>
                <a:lnTo>
                  <a:pt x="427824" y="1026432"/>
                </a:lnTo>
                <a:lnTo>
                  <a:pt x="428504" y="1027339"/>
                </a:lnTo>
                <a:lnTo>
                  <a:pt x="429184" y="1028247"/>
                </a:lnTo>
                <a:lnTo>
                  <a:pt x="429638" y="1029154"/>
                </a:lnTo>
                <a:lnTo>
                  <a:pt x="429864" y="1030514"/>
                </a:lnTo>
                <a:lnTo>
                  <a:pt x="430317" y="1031875"/>
                </a:lnTo>
                <a:lnTo>
                  <a:pt x="430771" y="1032782"/>
                </a:lnTo>
                <a:lnTo>
                  <a:pt x="431677" y="1033463"/>
                </a:lnTo>
                <a:lnTo>
                  <a:pt x="432357" y="1033916"/>
                </a:lnTo>
                <a:lnTo>
                  <a:pt x="433717" y="1034370"/>
                </a:lnTo>
                <a:lnTo>
                  <a:pt x="434624" y="1034370"/>
                </a:lnTo>
                <a:lnTo>
                  <a:pt x="437344" y="1034370"/>
                </a:lnTo>
                <a:lnTo>
                  <a:pt x="444370" y="1033916"/>
                </a:lnTo>
                <a:lnTo>
                  <a:pt x="447769" y="1033916"/>
                </a:lnTo>
                <a:lnTo>
                  <a:pt x="451622" y="1034143"/>
                </a:lnTo>
                <a:lnTo>
                  <a:pt x="457288" y="1035050"/>
                </a:lnTo>
                <a:lnTo>
                  <a:pt x="465448" y="1036184"/>
                </a:lnTo>
                <a:lnTo>
                  <a:pt x="488112" y="1038452"/>
                </a:lnTo>
                <a:lnTo>
                  <a:pt x="510550" y="1040720"/>
                </a:lnTo>
                <a:lnTo>
                  <a:pt x="519616" y="1041173"/>
                </a:lnTo>
                <a:lnTo>
                  <a:pt x="525736" y="1041400"/>
                </a:lnTo>
                <a:lnTo>
                  <a:pt x="531175" y="1041173"/>
                </a:lnTo>
                <a:lnTo>
                  <a:pt x="537748" y="1040720"/>
                </a:lnTo>
                <a:lnTo>
                  <a:pt x="552253" y="1039132"/>
                </a:lnTo>
                <a:lnTo>
                  <a:pt x="565172" y="1037318"/>
                </a:lnTo>
                <a:lnTo>
                  <a:pt x="569932" y="1036638"/>
                </a:lnTo>
                <a:lnTo>
                  <a:pt x="572425" y="1036184"/>
                </a:lnTo>
                <a:lnTo>
                  <a:pt x="576504" y="1034823"/>
                </a:lnTo>
                <a:lnTo>
                  <a:pt x="577637" y="1034370"/>
                </a:lnTo>
                <a:lnTo>
                  <a:pt x="578771" y="1033916"/>
                </a:lnTo>
                <a:lnTo>
                  <a:pt x="579677" y="1032782"/>
                </a:lnTo>
                <a:lnTo>
                  <a:pt x="580811" y="1031648"/>
                </a:lnTo>
                <a:lnTo>
                  <a:pt x="583757" y="1026659"/>
                </a:lnTo>
                <a:lnTo>
                  <a:pt x="584664" y="1025072"/>
                </a:lnTo>
                <a:lnTo>
                  <a:pt x="585570" y="1023257"/>
                </a:lnTo>
                <a:lnTo>
                  <a:pt x="586250" y="1021443"/>
                </a:lnTo>
                <a:lnTo>
                  <a:pt x="586477" y="1019629"/>
                </a:lnTo>
                <a:lnTo>
                  <a:pt x="587383" y="1015773"/>
                </a:lnTo>
                <a:lnTo>
                  <a:pt x="587610" y="1012372"/>
                </a:lnTo>
                <a:lnTo>
                  <a:pt x="587837" y="1005114"/>
                </a:lnTo>
                <a:lnTo>
                  <a:pt x="588063" y="1001939"/>
                </a:lnTo>
                <a:lnTo>
                  <a:pt x="588970" y="998538"/>
                </a:lnTo>
                <a:lnTo>
                  <a:pt x="589423" y="997177"/>
                </a:lnTo>
                <a:lnTo>
                  <a:pt x="589876" y="995136"/>
                </a:lnTo>
                <a:lnTo>
                  <a:pt x="590330" y="989920"/>
                </a:lnTo>
                <a:lnTo>
                  <a:pt x="590556" y="984250"/>
                </a:lnTo>
                <a:lnTo>
                  <a:pt x="590556" y="977673"/>
                </a:lnTo>
                <a:lnTo>
                  <a:pt x="590783" y="964066"/>
                </a:lnTo>
                <a:lnTo>
                  <a:pt x="591236" y="958170"/>
                </a:lnTo>
                <a:lnTo>
                  <a:pt x="591916" y="952500"/>
                </a:lnTo>
                <a:lnTo>
                  <a:pt x="592143" y="948418"/>
                </a:lnTo>
                <a:lnTo>
                  <a:pt x="592596" y="941388"/>
                </a:lnTo>
                <a:lnTo>
                  <a:pt x="593956" y="920297"/>
                </a:lnTo>
                <a:lnTo>
                  <a:pt x="596449" y="861106"/>
                </a:lnTo>
                <a:lnTo>
                  <a:pt x="599169" y="801007"/>
                </a:lnTo>
                <a:lnTo>
                  <a:pt x="600302" y="779009"/>
                </a:lnTo>
                <a:lnTo>
                  <a:pt x="600755" y="766536"/>
                </a:lnTo>
                <a:lnTo>
                  <a:pt x="601435" y="756330"/>
                </a:lnTo>
                <a:lnTo>
                  <a:pt x="601662" y="752929"/>
                </a:lnTo>
                <a:lnTo>
                  <a:pt x="601435" y="749754"/>
                </a:lnTo>
                <a:lnTo>
                  <a:pt x="601209" y="747032"/>
                </a:lnTo>
                <a:lnTo>
                  <a:pt x="600529" y="744538"/>
                </a:lnTo>
                <a:lnTo>
                  <a:pt x="599396" y="742043"/>
                </a:lnTo>
                <a:lnTo>
                  <a:pt x="598036" y="738868"/>
                </a:lnTo>
                <a:lnTo>
                  <a:pt x="597129" y="737054"/>
                </a:lnTo>
                <a:lnTo>
                  <a:pt x="596676" y="735239"/>
                </a:lnTo>
                <a:lnTo>
                  <a:pt x="596449" y="733198"/>
                </a:lnTo>
                <a:lnTo>
                  <a:pt x="596223" y="730930"/>
                </a:lnTo>
                <a:lnTo>
                  <a:pt x="596223" y="725941"/>
                </a:lnTo>
                <a:lnTo>
                  <a:pt x="596676" y="721179"/>
                </a:lnTo>
                <a:lnTo>
                  <a:pt x="597129" y="716189"/>
                </a:lnTo>
                <a:lnTo>
                  <a:pt x="598036" y="710973"/>
                </a:lnTo>
                <a:lnTo>
                  <a:pt x="599396" y="701902"/>
                </a:lnTo>
                <a:lnTo>
                  <a:pt x="599396" y="699634"/>
                </a:lnTo>
                <a:lnTo>
                  <a:pt x="599396" y="696686"/>
                </a:lnTo>
                <a:lnTo>
                  <a:pt x="598942" y="693057"/>
                </a:lnTo>
                <a:lnTo>
                  <a:pt x="598262" y="688975"/>
                </a:lnTo>
                <a:lnTo>
                  <a:pt x="596223" y="680130"/>
                </a:lnTo>
                <a:lnTo>
                  <a:pt x="593729" y="670379"/>
                </a:lnTo>
                <a:lnTo>
                  <a:pt x="590556" y="660627"/>
                </a:lnTo>
                <a:lnTo>
                  <a:pt x="587383" y="651555"/>
                </a:lnTo>
                <a:lnTo>
                  <a:pt x="585570" y="647473"/>
                </a:lnTo>
                <a:lnTo>
                  <a:pt x="583757" y="643618"/>
                </a:lnTo>
                <a:lnTo>
                  <a:pt x="582170" y="640670"/>
                </a:lnTo>
                <a:lnTo>
                  <a:pt x="580357" y="638175"/>
                </a:lnTo>
                <a:lnTo>
                  <a:pt x="578544" y="634773"/>
                </a:lnTo>
                <a:lnTo>
                  <a:pt x="575598" y="629557"/>
                </a:lnTo>
                <a:lnTo>
                  <a:pt x="568118" y="614136"/>
                </a:lnTo>
                <a:lnTo>
                  <a:pt x="558373" y="593498"/>
                </a:lnTo>
                <a:lnTo>
                  <a:pt x="548400" y="570820"/>
                </a:lnTo>
                <a:lnTo>
                  <a:pt x="538428" y="547234"/>
                </a:lnTo>
                <a:lnTo>
                  <a:pt x="533895" y="535895"/>
                </a:lnTo>
                <a:lnTo>
                  <a:pt x="529589" y="525689"/>
                </a:lnTo>
                <a:lnTo>
                  <a:pt x="525962" y="515938"/>
                </a:lnTo>
                <a:lnTo>
                  <a:pt x="523242" y="507773"/>
                </a:lnTo>
                <a:lnTo>
                  <a:pt x="521203" y="501197"/>
                </a:lnTo>
                <a:lnTo>
                  <a:pt x="520296" y="496207"/>
                </a:lnTo>
                <a:lnTo>
                  <a:pt x="519616" y="492352"/>
                </a:lnTo>
                <a:lnTo>
                  <a:pt x="518709" y="488270"/>
                </a:lnTo>
                <a:lnTo>
                  <a:pt x="517350" y="483961"/>
                </a:lnTo>
                <a:lnTo>
                  <a:pt x="515990" y="480105"/>
                </a:lnTo>
                <a:lnTo>
                  <a:pt x="512590" y="471488"/>
                </a:lnTo>
                <a:lnTo>
                  <a:pt x="508737" y="463097"/>
                </a:lnTo>
                <a:lnTo>
                  <a:pt x="505111" y="455159"/>
                </a:lnTo>
                <a:lnTo>
                  <a:pt x="501031" y="448129"/>
                </a:lnTo>
                <a:lnTo>
                  <a:pt x="497405" y="442005"/>
                </a:lnTo>
                <a:lnTo>
                  <a:pt x="494458" y="437243"/>
                </a:lnTo>
                <a:lnTo>
                  <a:pt x="488112" y="427038"/>
                </a:lnTo>
                <a:lnTo>
                  <a:pt x="484486" y="420914"/>
                </a:lnTo>
                <a:lnTo>
                  <a:pt x="481313" y="414338"/>
                </a:lnTo>
                <a:lnTo>
                  <a:pt x="477913" y="407534"/>
                </a:lnTo>
                <a:lnTo>
                  <a:pt x="476780" y="404359"/>
                </a:lnTo>
                <a:lnTo>
                  <a:pt x="475647" y="400730"/>
                </a:lnTo>
                <a:lnTo>
                  <a:pt x="474740" y="397329"/>
                </a:lnTo>
                <a:lnTo>
                  <a:pt x="473834" y="394154"/>
                </a:lnTo>
                <a:lnTo>
                  <a:pt x="473380" y="390752"/>
                </a:lnTo>
                <a:lnTo>
                  <a:pt x="473154" y="387804"/>
                </a:lnTo>
                <a:lnTo>
                  <a:pt x="472927" y="368754"/>
                </a:lnTo>
                <a:lnTo>
                  <a:pt x="473380" y="362630"/>
                </a:lnTo>
                <a:lnTo>
                  <a:pt x="474060" y="352879"/>
                </a:lnTo>
                <a:lnTo>
                  <a:pt x="475647" y="340179"/>
                </a:lnTo>
                <a:lnTo>
                  <a:pt x="473834" y="337911"/>
                </a:lnTo>
                <a:lnTo>
                  <a:pt x="472700" y="335643"/>
                </a:lnTo>
                <a:lnTo>
                  <a:pt x="472020" y="333602"/>
                </a:lnTo>
                <a:lnTo>
                  <a:pt x="471567" y="331561"/>
                </a:lnTo>
                <a:lnTo>
                  <a:pt x="471340" y="328839"/>
                </a:lnTo>
                <a:lnTo>
                  <a:pt x="471114" y="327705"/>
                </a:lnTo>
                <a:lnTo>
                  <a:pt x="470434" y="327025"/>
                </a:lnTo>
                <a:lnTo>
                  <a:pt x="469527" y="326798"/>
                </a:lnTo>
                <a:lnTo>
                  <a:pt x="468621" y="326798"/>
                </a:lnTo>
                <a:lnTo>
                  <a:pt x="467261" y="327025"/>
                </a:lnTo>
                <a:lnTo>
                  <a:pt x="466128" y="329747"/>
                </a:lnTo>
                <a:lnTo>
                  <a:pt x="464541" y="332468"/>
                </a:lnTo>
                <a:lnTo>
                  <a:pt x="462501" y="336097"/>
                </a:lnTo>
                <a:lnTo>
                  <a:pt x="460915" y="338138"/>
                </a:lnTo>
                <a:lnTo>
                  <a:pt x="458422" y="340405"/>
                </a:lnTo>
                <a:lnTo>
                  <a:pt x="455249" y="343127"/>
                </a:lnTo>
                <a:lnTo>
                  <a:pt x="451396" y="346075"/>
                </a:lnTo>
                <a:lnTo>
                  <a:pt x="447316" y="349023"/>
                </a:lnTo>
                <a:lnTo>
                  <a:pt x="442783" y="351745"/>
                </a:lnTo>
                <a:lnTo>
                  <a:pt x="438023" y="354693"/>
                </a:lnTo>
                <a:lnTo>
                  <a:pt x="433037" y="357188"/>
                </a:lnTo>
                <a:lnTo>
                  <a:pt x="427824" y="359229"/>
                </a:lnTo>
                <a:lnTo>
                  <a:pt x="421705" y="361497"/>
                </a:lnTo>
                <a:lnTo>
                  <a:pt x="415132" y="363311"/>
                </a:lnTo>
                <a:lnTo>
                  <a:pt x="408559" y="364672"/>
                </a:lnTo>
                <a:lnTo>
                  <a:pt x="402213" y="366032"/>
                </a:lnTo>
                <a:lnTo>
                  <a:pt x="396321" y="366939"/>
                </a:lnTo>
                <a:lnTo>
                  <a:pt x="391334" y="367620"/>
                </a:lnTo>
                <a:lnTo>
                  <a:pt x="387481" y="367393"/>
                </a:lnTo>
                <a:lnTo>
                  <a:pt x="384082" y="366713"/>
                </a:lnTo>
                <a:lnTo>
                  <a:pt x="379549" y="366032"/>
                </a:lnTo>
                <a:lnTo>
                  <a:pt x="369576" y="363311"/>
                </a:lnTo>
                <a:lnTo>
                  <a:pt x="359377" y="359909"/>
                </a:lnTo>
                <a:lnTo>
                  <a:pt x="351671" y="357188"/>
                </a:lnTo>
                <a:lnTo>
                  <a:pt x="350765" y="356734"/>
                </a:lnTo>
                <a:lnTo>
                  <a:pt x="350085" y="355827"/>
                </a:lnTo>
                <a:lnTo>
                  <a:pt x="348272" y="353786"/>
                </a:lnTo>
                <a:lnTo>
                  <a:pt x="346232" y="351291"/>
                </a:lnTo>
                <a:lnTo>
                  <a:pt x="343965" y="348116"/>
                </a:lnTo>
                <a:lnTo>
                  <a:pt x="339659" y="340179"/>
                </a:lnTo>
                <a:lnTo>
                  <a:pt x="335353" y="331334"/>
                </a:lnTo>
                <a:lnTo>
                  <a:pt x="331273" y="322716"/>
                </a:lnTo>
                <a:lnTo>
                  <a:pt x="328100" y="315232"/>
                </a:lnTo>
                <a:lnTo>
                  <a:pt x="325154" y="307975"/>
                </a:lnTo>
                <a:close/>
                <a:moveTo>
                  <a:pt x="1114989" y="80962"/>
                </a:moveTo>
                <a:lnTo>
                  <a:pt x="1121114" y="80962"/>
                </a:lnTo>
                <a:lnTo>
                  <a:pt x="1127012" y="81189"/>
                </a:lnTo>
                <a:lnTo>
                  <a:pt x="1133137" y="81416"/>
                </a:lnTo>
                <a:lnTo>
                  <a:pt x="1139262" y="81870"/>
                </a:lnTo>
                <a:lnTo>
                  <a:pt x="1144934" y="82550"/>
                </a:lnTo>
                <a:lnTo>
                  <a:pt x="1150378" y="83685"/>
                </a:lnTo>
                <a:lnTo>
                  <a:pt x="1155142" y="85046"/>
                </a:lnTo>
                <a:lnTo>
                  <a:pt x="1159906" y="86181"/>
                </a:lnTo>
                <a:lnTo>
                  <a:pt x="1163763" y="87996"/>
                </a:lnTo>
                <a:lnTo>
                  <a:pt x="1167846" y="90038"/>
                </a:lnTo>
                <a:lnTo>
                  <a:pt x="1171930" y="92761"/>
                </a:lnTo>
                <a:lnTo>
                  <a:pt x="1176240" y="95938"/>
                </a:lnTo>
                <a:lnTo>
                  <a:pt x="1180777" y="99342"/>
                </a:lnTo>
                <a:lnTo>
                  <a:pt x="1185314" y="103426"/>
                </a:lnTo>
                <a:lnTo>
                  <a:pt x="1189851" y="107510"/>
                </a:lnTo>
                <a:lnTo>
                  <a:pt x="1194615" y="112049"/>
                </a:lnTo>
                <a:lnTo>
                  <a:pt x="1198926" y="116587"/>
                </a:lnTo>
                <a:lnTo>
                  <a:pt x="1203236" y="121125"/>
                </a:lnTo>
                <a:lnTo>
                  <a:pt x="1206866" y="125663"/>
                </a:lnTo>
                <a:lnTo>
                  <a:pt x="1210495" y="130201"/>
                </a:lnTo>
                <a:lnTo>
                  <a:pt x="1213671" y="134966"/>
                </a:lnTo>
                <a:lnTo>
                  <a:pt x="1216393" y="139278"/>
                </a:lnTo>
                <a:lnTo>
                  <a:pt x="1218662" y="142908"/>
                </a:lnTo>
                <a:lnTo>
                  <a:pt x="1220023" y="146766"/>
                </a:lnTo>
                <a:lnTo>
                  <a:pt x="1220931" y="149715"/>
                </a:lnTo>
                <a:lnTo>
                  <a:pt x="1221384" y="153573"/>
                </a:lnTo>
                <a:lnTo>
                  <a:pt x="1221838" y="158792"/>
                </a:lnTo>
                <a:lnTo>
                  <a:pt x="1222745" y="171726"/>
                </a:lnTo>
                <a:lnTo>
                  <a:pt x="1223426" y="187382"/>
                </a:lnTo>
                <a:lnTo>
                  <a:pt x="1223880" y="204627"/>
                </a:lnTo>
                <a:lnTo>
                  <a:pt x="1223880" y="222099"/>
                </a:lnTo>
                <a:lnTo>
                  <a:pt x="1223426" y="237983"/>
                </a:lnTo>
                <a:lnTo>
                  <a:pt x="1223199" y="245244"/>
                </a:lnTo>
                <a:lnTo>
                  <a:pt x="1222292" y="251371"/>
                </a:lnTo>
                <a:lnTo>
                  <a:pt x="1221838" y="256590"/>
                </a:lnTo>
                <a:lnTo>
                  <a:pt x="1220931" y="260674"/>
                </a:lnTo>
                <a:lnTo>
                  <a:pt x="1218889" y="268389"/>
                </a:lnTo>
                <a:lnTo>
                  <a:pt x="1216620" y="278146"/>
                </a:lnTo>
                <a:lnTo>
                  <a:pt x="1214352" y="289037"/>
                </a:lnTo>
                <a:lnTo>
                  <a:pt x="1211403" y="300610"/>
                </a:lnTo>
                <a:lnTo>
                  <a:pt x="1208454" y="311728"/>
                </a:lnTo>
                <a:lnTo>
                  <a:pt x="1206639" y="317174"/>
                </a:lnTo>
                <a:lnTo>
                  <a:pt x="1204824" y="322166"/>
                </a:lnTo>
                <a:lnTo>
                  <a:pt x="1202782" y="326704"/>
                </a:lnTo>
                <a:lnTo>
                  <a:pt x="1200514" y="330789"/>
                </a:lnTo>
                <a:lnTo>
                  <a:pt x="1198245" y="334192"/>
                </a:lnTo>
                <a:lnTo>
                  <a:pt x="1197338" y="335554"/>
                </a:lnTo>
                <a:lnTo>
                  <a:pt x="1195976" y="336915"/>
                </a:lnTo>
                <a:lnTo>
                  <a:pt x="1186675" y="345765"/>
                </a:lnTo>
                <a:lnTo>
                  <a:pt x="1182592" y="349622"/>
                </a:lnTo>
                <a:lnTo>
                  <a:pt x="1178962" y="352799"/>
                </a:lnTo>
                <a:lnTo>
                  <a:pt x="1176013" y="356202"/>
                </a:lnTo>
                <a:lnTo>
                  <a:pt x="1173971" y="358925"/>
                </a:lnTo>
                <a:lnTo>
                  <a:pt x="1173291" y="360514"/>
                </a:lnTo>
                <a:lnTo>
                  <a:pt x="1172837" y="361648"/>
                </a:lnTo>
                <a:lnTo>
                  <a:pt x="1172157" y="363010"/>
                </a:lnTo>
                <a:lnTo>
                  <a:pt x="1172157" y="364371"/>
                </a:lnTo>
                <a:lnTo>
                  <a:pt x="1172157" y="382524"/>
                </a:lnTo>
                <a:lnTo>
                  <a:pt x="1181231" y="385474"/>
                </a:lnTo>
                <a:lnTo>
                  <a:pt x="1198472" y="408618"/>
                </a:lnTo>
                <a:lnTo>
                  <a:pt x="1229324" y="415653"/>
                </a:lnTo>
                <a:lnTo>
                  <a:pt x="1255413" y="422006"/>
                </a:lnTo>
                <a:lnTo>
                  <a:pt x="1277872" y="427906"/>
                </a:lnTo>
                <a:lnTo>
                  <a:pt x="1287853" y="430629"/>
                </a:lnTo>
                <a:lnTo>
                  <a:pt x="1299650" y="434032"/>
                </a:lnTo>
                <a:lnTo>
                  <a:pt x="1312354" y="438117"/>
                </a:lnTo>
                <a:lnTo>
                  <a:pt x="1325511" y="442201"/>
                </a:lnTo>
                <a:lnTo>
                  <a:pt x="1337989" y="446512"/>
                </a:lnTo>
                <a:lnTo>
                  <a:pt x="1349331" y="450597"/>
                </a:lnTo>
                <a:lnTo>
                  <a:pt x="1354095" y="453093"/>
                </a:lnTo>
                <a:lnTo>
                  <a:pt x="1358406" y="454908"/>
                </a:lnTo>
                <a:lnTo>
                  <a:pt x="1362262" y="456950"/>
                </a:lnTo>
                <a:lnTo>
                  <a:pt x="1365211" y="458765"/>
                </a:lnTo>
                <a:lnTo>
                  <a:pt x="1369522" y="462169"/>
                </a:lnTo>
                <a:lnTo>
                  <a:pt x="1372925" y="464892"/>
                </a:lnTo>
                <a:lnTo>
                  <a:pt x="1377462" y="468976"/>
                </a:lnTo>
                <a:lnTo>
                  <a:pt x="1379276" y="470338"/>
                </a:lnTo>
                <a:lnTo>
                  <a:pt x="1380411" y="471018"/>
                </a:lnTo>
                <a:lnTo>
                  <a:pt x="1381999" y="471472"/>
                </a:lnTo>
                <a:lnTo>
                  <a:pt x="1383814" y="471699"/>
                </a:lnTo>
                <a:lnTo>
                  <a:pt x="1384721" y="471699"/>
                </a:lnTo>
                <a:lnTo>
                  <a:pt x="1385855" y="472153"/>
                </a:lnTo>
                <a:lnTo>
                  <a:pt x="1386536" y="472834"/>
                </a:lnTo>
                <a:lnTo>
                  <a:pt x="1387670" y="473514"/>
                </a:lnTo>
                <a:lnTo>
                  <a:pt x="1389031" y="475557"/>
                </a:lnTo>
                <a:lnTo>
                  <a:pt x="1390846" y="478279"/>
                </a:lnTo>
                <a:lnTo>
                  <a:pt x="1392434" y="481683"/>
                </a:lnTo>
                <a:lnTo>
                  <a:pt x="1394022" y="485767"/>
                </a:lnTo>
                <a:lnTo>
                  <a:pt x="1396971" y="494617"/>
                </a:lnTo>
                <a:lnTo>
                  <a:pt x="1397879" y="499155"/>
                </a:lnTo>
                <a:lnTo>
                  <a:pt x="1399467" y="507551"/>
                </a:lnTo>
                <a:lnTo>
                  <a:pt x="1403777" y="533418"/>
                </a:lnTo>
                <a:lnTo>
                  <a:pt x="1409448" y="568362"/>
                </a:lnTo>
                <a:lnTo>
                  <a:pt x="1415347" y="607617"/>
                </a:lnTo>
                <a:lnTo>
                  <a:pt x="1421472" y="647553"/>
                </a:lnTo>
                <a:lnTo>
                  <a:pt x="1426463" y="683632"/>
                </a:lnTo>
                <a:lnTo>
                  <a:pt x="1429865" y="711542"/>
                </a:lnTo>
                <a:lnTo>
                  <a:pt x="1431000" y="721072"/>
                </a:lnTo>
                <a:lnTo>
                  <a:pt x="1431227" y="726971"/>
                </a:lnTo>
                <a:lnTo>
                  <a:pt x="1431000" y="736048"/>
                </a:lnTo>
                <a:lnTo>
                  <a:pt x="1430319" y="746713"/>
                </a:lnTo>
                <a:lnTo>
                  <a:pt x="1428277" y="770538"/>
                </a:lnTo>
                <a:lnTo>
                  <a:pt x="1427597" y="782564"/>
                </a:lnTo>
                <a:lnTo>
                  <a:pt x="1427370" y="793683"/>
                </a:lnTo>
                <a:lnTo>
                  <a:pt x="1427370" y="798902"/>
                </a:lnTo>
                <a:lnTo>
                  <a:pt x="1427597" y="803667"/>
                </a:lnTo>
                <a:lnTo>
                  <a:pt x="1428051" y="807751"/>
                </a:lnTo>
                <a:lnTo>
                  <a:pt x="1428731" y="811608"/>
                </a:lnTo>
                <a:lnTo>
                  <a:pt x="1430319" y="820685"/>
                </a:lnTo>
                <a:lnTo>
                  <a:pt x="1433041" y="834526"/>
                </a:lnTo>
                <a:lnTo>
                  <a:pt x="1435764" y="850637"/>
                </a:lnTo>
                <a:lnTo>
                  <a:pt x="1438486" y="868109"/>
                </a:lnTo>
                <a:lnTo>
                  <a:pt x="1441208" y="885581"/>
                </a:lnTo>
                <a:lnTo>
                  <a:pt x="1443250" y="901918"/>
                </a:lnTo>
                <a:lnTo>
                  <a:pt x="1444157" y="908725"/>
                </a:lnTo>
                <a:lnTo>
                  <a:pt x="1444611" y="915079"/>
                </a:lnTo>
                <a:lnTo>
                  <a:pt x="1444838" y="919844"/>
                </a:lnTo>
                <a:lnTo>
                  <a:pt x="1444611" y="923701"/>
                </a:lnTo>
                <a:lnTo>
                  <a:pt x="1444157" y="927332"/>
                </a:lnTo>
                <a:lnTo>
                  <a:pt x="1443250" y="931643"/>
                </a:lnTo>
                <a:lnTo>
                  <a:pt x="1442116" y="936181"/>
                </a:lnTo>
                <a:lnTo>
                  <a:pt x="1440301" y="941400"/>
                </a:lnTo>
                <a:lnTo>
                  <a:pt x="1436217" y="953200"/>
                </a:lnTo>
                <a:lnTo>
                  <a:pt x="1431453" y="964999"/>
                </a:lnTo>
                <a:lnTo>
                  <a:pt x="1426689" y="976571"/>
                </a:lnTo>
                <a:lnTo>
                  <a:pt x="1421699" y="987009"/>
                </a:lnTo>
                <a:lnTo>
                  <a:pt x="1417388" y="995178"/>
                </a:lnTo>
                <a:lnTo>
                  <a:pt x="1415800" y="998127"/>
                </a:lnTo>
                <a:lnTo>
                  <a:pt x="1414212" y="1000170"/>
                </a:lnTo>
                <a:lnTo>
                  <a:pt x="1412851" y="1001985"/>
                </a:lnTo>
                <a:lnTo>
                  <a:pt x="1411944" y="1004708"/>
                </a:lnTo>
                <a:lnTo>
                  <a:pt x="1410583" y="1007885"/>
                </a:lnTo>
                <a:lnTo>
                  <a:pt x="1409675" y="1011742"/>
                </a:lnTo>
                <a:lnTo>
                  <a:pt x="1407407" y="1020364"/>
                </a:lnTo>
                <a:lnTo>
                  <a:pt x="1405138" y="1029668"/>
                </a:lnTo>
                <a:lnTo>
                  <a:pt x="1402870" y="1039879"/>
                </a:lnTo>
                <a:lnTo>
                  <a:pt x="1400147" y="1049409"/>
                </a:lnTo>
                <a:lnTo>
                  <a:pt x="1399013" y="1053947"/>
                </a:lnTo>
                <a:lnTo>
                  <a:pt x="1397425" y="1058031"/>
                </a:lnTo>
                <a:lnTo>
                  <a:pt x="1395837" y="1062116"/>
                </a:lnTo>
                <a:lnTo>
                  <a:pt x="1394249" y="1065292"/>
                </a:lnTo>
                <a:lnTo>
                  <a:pt x="1376101" y="1098648"/>
                </a:lnTo>
                <a:lnTo>
                  <a:pt x="1365211" y="1119070"/>
                </a:lnTo>
                <a:lnTo>
                  <a:pt x="1364758" y="1121566"/>
                </a:lnTo>
                <a:lnTo>
                  <a:pt x="1364531" y="1124743"/>
                </a:lnTo>
                <a:lnTo>
                  <a:pt x="1364304" y="1129054"/>
                </a:lnTo>
                <a:lnTo>
                  <a:pt x="1364304" y="1134500"/>
                </a:lnTo>
                <a:lnTo>
                  <a:pt x="1364531" y="1141080"/>
                </a:lnTo>
                <a:lnTo>
                  <a:pt x="1365211" y="1149249"/>
                </a:lnTo>
                <a:lnTo>
                  <a:pt x="1366573" y="1158098"/>
                </a:lnTo>
                <a:lnTo>
                  <a:pt x="1367253" y="1164225"/>
                </a:lnTo>
                <a:lnTo>
                  <a:pt x="1367934" y="1172393"/>
                </a:lnTo>
                <a:lnTo>
                  <a:pt x="1369295" y="1193042"/>
                </a:lnTo>
                <a:lnTo>
                  <a:pt x="1370656" y="1218456"/>
                </a:lnTo>
                <a:lnTo>
                  <a:pt x="1371790" y="1245685"/>
                </a:lnTo>
                <a:lnTo>
                  <a:pt x="1374059" y="1295605"/>
                </a:lnTo>
                <a:lnTo>
                  <a:pt x="1374966" y="1313077"/>
                </a:lnTo>
                <a:lnTo>
                  <a:pt x="1375647" y="1322380"/>
                </a:lnTo>
                <a:lnTo>
                  <a:pt x="1377008" y="1330776"/>
                </a:lnTo>
                <a:lnTo>
                  <a:pt x="1377688" y="1334633"/>
                </a:lnTo>
                <a:lnTo>
                  <a:pt x="1378142" y="1338037"/>
                </a:lnTo>
                <a:lnTo>
                  <a:pt x="1378369" y="1341440"/>
                </a:lnTo>
                <a:lnTo>
                  <a:pt x="1377915" y="1343936"/>
                </a:lnTo>
                <a:lnTo>
                  <a:pt x="1377688" y="1345071"/>
                </a:lnTo>
                <a:lnTo>
                  <a:pt x="1377235" y="1345752"/>
                </a:lnTo>
                <a:lnTo>
                  <a:pt x="1376327" y="1346432"/>
                </a:lnTo>
                <a:lnTo>
                  <a:pt x="1375647" y="1347113"/>
                </a:lnTo>
                <a:lnTo>
                  <a:pt x="1373832" y="1347567"/>
                </a:lnTo>
                <a:lnTo>
                  <a:pt x="1372925" y="1348475"/>
                </a:lnTo>
                <a:lnTo>
                  <a:pt x="1372017" y="1349836"/>
                </a:lnTo>
                <a:lnTo>
                  <a:pt x="1371790" y="1351651"/>
                </a:lnTo>
                <a:lnTo>
                  <a:pt x="1372017" y="1353920"/>
                </a:lnTo>
                <a:lnTo>
                  <a:pt x="1372698" y="1357097"/>
                </a:lnTo>
                <a:lnTo>
                  <a:pt x="1374513" y="1366174"/>
                </a:lnTo>
                <a:lnTo>
                  <a:pt x="1375193" y="1371392"/>
                </a:lnTo>
                <a:lnTo>
                  <a:pt x="1375420" y="1373435"/>
                </a:lnTo>
                <a:lnTo>
                  <a:pt x="1375193" y="1375477"/>
                </a:lnTo>
                <a:lnTo>
                  <a:pt x="1375193" y="1376838"/>
                </a:lnTo>
                <a:lnTo>
                  <a:pt x="1374739" y="1378427"/>
                </a:lnTo>
                <a:lnTo>
                  <a:pt x="1373832" y="1379788"/>
                </a:lnTo>
                <a:lnTo>
                  <a:pt x="1372925" y="1380696"/>
                </a:lnTo>
                <a:lnTo>
                  <a:pt x="1371563" y="1381830"/>
                </a:lnTo>
                <a:lnTo>
                  <a:pt x="1370202" y="1382511"/>
                </a:lnTo>
                <a:lnTo>
                  <a:pt x="1368387" y="1382965"/>
                </a:lnTo>
                <a:lnTo>
                  <a:pt x="1366119" y="1383419"/>
                </a:lnTo>
                <a:lnTo>
                  <a:pt x="1363623" y="1384099"/>
                </a:lnTo>
                <a:lnTo>
                  <a:pt x="1360447" y="1384099"/>
                </a:lnTo>
                <a:lnTo>
                  <a:pt x="1353415" y="1384326"/>
                </a:lnTo>
                <a:lnTo>
                  <a:pt x="1346382" y="1384099"/>
                </a:lnTo>
                <a:lnTo>
                  <a:pt x="1343206" y="1383872"/>
                </a:lnTo>
                <a:lnTo>
                  <a:pt x="1340711" y="1383192"/>
                </a:lnTo>
                <a:lnTo>
                  <a:pt x="1338215" y="1382511"/>
                </a:lnTo>
                <a:lnTo>
                  <a:pt x="1336174" y="1381830"/>
                </a:lnTo>
                <a:lnTo>
                  <a:pt x="1334359" y="1380696"/>
                </a:lnTo>
                <a:lnTo>
                  <a:pt x="1332771" y="1379788"/>
                </a:lnTo>
                <a:lnTo>
                  <a:pt x="1331410" y="1378427"/>
                </a:lnTo>
                <a:lnTo>
                  <a:pt x="1330049" y="1376838"/>
                </a:lnTo>
                <a:lnTo>
                  <a:pt x="1329141" y="1375250"/>
                </a:lnTo>
                <a:lnTo>
                  <a:pt x="1328007" y="1373208"/>
                </a:lnTo>
                <a:lnTo>
                  <a:pt x="1326192" y="1368670"/>
                </a:lnTo>
                <a:lnTo>
                  <a:pt x="1324150" y="1362997"/>
                </a:lnTo>
                <a:lnTo>
                  <a:pt x="1321882" y="1356416"/>
                </a:lnTo>
                <a:lnTo>
                  <a:pt x="1318933" y="1349382"/>
                </a:lnTo>
                <a:lnTo>
                  <a:pt x="1315076" y="1341667"/>
                </a:lnTo>
                <a:lnTo>
                  <a:pt x="1311219" y="1334406"/>
                </a:lnTo>
                <a:lnTo>
                  <a:pt x="1307363" y="1327145"/>
                </a:lnTo>
                <a:lnTo>
                  <a:pt x="1303506" y="1321019"/>
                </a:lnTo>
                <a:lnTo>
                  <a:pt x="1299650" y="1316027"/>
                </a:lnTo>
                <a:lnTo>
                  <a:pt x="1297835" y="1313984"/>
                </a:lnTo>
                <a:lnTo>
                  <a:pt x="1296474" y="1312850"/>
                </a:lnTo>
                <a:lnTo>
                  <a:pt x="1295113" y="1311715"/>
                </a:lnTo>
                <a:lnTo>
                  <a:pt x="1293978" y="1311715"/>
                </a:lnTo>
                <a:lnTo>
                  <a:pt x="1293525" y="1311715"/>
                </a:lnTo>
                <a:lnTo>
                  <a:pt x="1293071" y="1311942"/>
                </a:lnTo>
                <a:lnTo>
                  <a:pt x="1292617" y="1313077"/>
                </a:lnTo>
                <a:lnTo>
                  <a:pt x="1292164" y="1314665"/>
                </a:lnTo>
                <a:lnTo>
                  <a:pt x="1291710" y="1316254"/>
                </a:lnTo>
                <a:lnTo>
                  <a:pt x="1291483" y="1321472"/>
                </a:lnTo>
                <a:lnTo>
                  <a:pt x="1291710" y="1327145"/>
                </a:lnTo>
                <a:lnTo>
                  <a:pt x="1292164" y="1333726"/>
                </a:lnTo>
                <a:lnTo>
                  <a:pt x="1292390" y="1340533"/>
                </a:lnTo>
                <a:lnTo>
                  <a:pt x="1292617" y="1347113"/>
                </a:lnTo>
                <a:lnTo>
                  <a:pt x="1292844" y="1352332"/>
                </a:lnTo>
                <a:lnTo>
                  <a:pt x="1293298" y="1362770"/>
                </a:lnTo>
                <a:lnTo>
                  <a:pt x="1295566" y="1394310"/>
                </a:lnTo>
                <a:lnTo>
                  <a:pt x="1302372" y="1484393"/>
                </a:lnTo>
                <a:lnTo>
                  <a:pt x="1308951" y="1574930"/>
                </a:lnTo>
                <a:lnTo>
                  <a:pt x="1311219" y="1606924"/>
                </a:lnTo>
                <a:lnTo>
                  <a:pt x="1311900" y="1617588"/>
                </a:lnTo>
                <a:lnTo>
                  <a:pt x="1312127" y="1623261"/>
                </a:lnTo>
                <a:lnTo>
                  <a:pt x="1311900" y="1638464"/>
                </a:lnTo>
                <a:lnTo>
                  <a:pt x="1310993" y="1655482"/>
                </a:lnTo>
                <a:lnTo>
                  <a:pt x="1310539" y="1663878"/>
                </a:lnTo>
                <a:lnTo>
                  <a:pt x="1310085" y="1671139"/>
                </a:lnTo>
                <a:lnTo>
                  <a:pt x="1308951" y="1677265"/>
                </a:lnTo>
                <a:lnTo>
                  <a:pt x="1308270" y="1681804"/>
                </a:lnTo>
                <a:lnTo>
                  <a:pt x="1307590" y="1685434"/>
                </a:lnTo>
                <a:lnTo>
                  <a:pt x="1306909" y="1689065"/>
                </a:lnTo>
                <a:lnTo>
                  <a:pt x="1306682" y="1692468"/>
                </a:lnTo>
                <a:lnTo>
                  <a:pt x="1306909" y="1696553"/>
                </a:lnTo>
                <a:lnTo>
                  <a:pt x="1307363" y="1700637"/>
                </a:lnTo>
                <a:lnTo>
                  <a:pt x="1307817" y="1705402"/>
                </a:lnTo>
                <a:lnTo>
                  <a:pt x="1309631" y="1717428"/>
                </a:lnTo>
                <a:lnTo>
                  <a:pt x="1310539" y="1725143"/>
                </a:lnTo>
                <a:lnTo>
                  <a:pt x="1311673" y="1734900"/>
                </a:lnTo>
                <a:lnTo>
                  <a:pt x="1313034" y="1756230"/>
                </a:lnTo>
                <a:lnTo>
                  <a:pt x="1314395" y="1776198"/>
                </a:lnTo>
                <a:lnTo>
                  <a:pt x="1314849" y="1788905"/>
                </a:lnTo>
                <a:lnTo>
                  <a:pt x="1314622" y="1792989"/>
                </a:lnTo>
                <a:lnTo>
                  <a:pt x="1314169" y="1797300"/>
                </a:lnTo>
                <a:lnTo>
                  <a:pt x="1312807" y="1805923"/>
                </a:lnTo>
                <a:lnTo>
                  <a:pt x="1311673" y="1813638"/>
                </a:lnTo>
                <a:lnTo>
                  <a:pt x="1310993" y="1817268"/>
                </a:lnTo>
                <a:lnTo>
                  <a:pt x="1310766" y="1819991"/>
                </a:lnTo>
                <a:lnTo>
                  <a:pt x="1310993" y="1821126"/>
                </a:lnTo>
                <a:lnTo>
                  <a:pt x="1311219" y="1822260"/>
                </a:lnTo>
                <a:lnTo>
                  <a:pt x="1311900" y="1823849"/>
                </a:lnTo>
                <a:lnTo>
                  <a:pt x="1312581" y="1824983"/>
                </a:lnTo>
                <a:lnTo>
                  <a:pt x="1314622" y="1827933"/>
                </a:lnTo>
                <a:lnTo>
                  <a:pt x="1317118" y="1830883"/>
                </a:lnTo>
                <a:lnTo>
                  <a:pt x="1322789" y="1837463"/>
                </a:lnTo>
                <a:lnTo>
                  <a:pt x="1325511" y="1840867"/>
                </a:lnTo>
                <a:lnTo>
                  <a:pt x="1328234" y="1844270"/>
                </a:lnTo>
                <a:lnTo>
                  <a:pt x="1329368" y="1846312"/>
                </a:lnTo>
                <a:lnTo>
                  <a:pt x="1330275" y="1848355"/>
                </a:lnTo>
                <a:lnTo>
                  <a:pt x="1332090" y="1852666"/>
                </a:lnTo>
                <a:lnTo>
                  <a:pt x="1333451" y="1857204"/>
                </a:lnTo>
                <a:lnTo>
                  <a:pt x="1334359" y="1862196"/>
                </a:lnTo>
                <a:lnTo>
                  <a:pt x="1336401" y="1871272"/>
                </a:lnTo>
                <a:lnTo>
                  <a:pt x="1337308" y="1875357"/>
                </a:lnTo>
                <a:lnTo>
                  <a:pt x="1338669" y="1878534"/>
                </a:lnTo>
                <a:lnTo>
                  <a:pt x="1340711" y="1882618"/>
                </a:lnTo>
                <a:lnTo>
                  <a:pt x="1343433" y="1888518"/>
                </a:lnTo>
                <a:lnTo>
                  <a:pt x="1346836" y="1896006"/>
                </a:lnTo>
                <a:lnTo>
                  <a:pt x="1348651" y="1900544"/>
                </a:lnTo>
                <a:lnTo>
                  <a:pt x="1350239" y="1905763"/>
                </a:lnTo>
                <a:lnTo>
                  <a:pt x="1352054" y="1910981"/>
                </a:lnTo>
                <a:lnTo>
                  <a:pt x="1353869" y="1917108"/>
                </a:lnTo>
                <a:lnTo>
                  <a:pt x="1355683" y="1923461"/>
                </a:lnTo>
                <a:lnTo>
                  <a:pt x="1357271" y="1930496"/>
                </a:lnTo>
                <a:lnTo>
                  <a:pt x="1358406" y="1937984"/>
                </a:lnTo>
                <a:lnTo>
                  <a:pt x="1359767" y="1945699"/>
                </a:lnTo>
                <a:lnTo>
                  <a:pt x="1360447" y="1954094"/>
                </a:lnTo>
                <a:lnTo>
                  <a:pt x="1361128" y="1962944"/>
                </a:lnTo>
                <a:lnTo>
                  <a:pt x="1362035" y="1981777"/>
                </a:lnTo>
                <a:lnTo>
                  <a:pt x="1362716" y="2000157"/>
                </a:lnTo>
                <a:lnTo>
                  <a:pt x="1362943" y="2018536"/>
                </a:lnTo>
                <a:lnTo>
                  <a:pt x="1363170" y="2035554"/>
                </a:lnTo>
                <a:lnTo>
                  <a:pt x="1362943" y="2050757"/>
                </a:lnTo>
                <a:lnTo>
                  <a:pt x="1362716" y="2063464"/>
                </a:lnTo>
                <a:lnTo>
                  <a:pt x="1362035" y="2072767"/>
                </a:lnTo>
                <a:lnTo>
                  <a:pt x="1361809" y="2076171"/>
                </a:lnTo>
                <a:lnTo>
                  <a:pt x="1361128" y="2078667"/>
                </a:lnTo>
                <a:lnTo>
                  <a:pt x="1360674" y="2080482"/>
                </a:lnTo>
                <a:lnTo>
                  <a:pt x="1360674" y="2082978"/>
                </a:lnTo>
                <a:lnTo>
                  <a:pt x="1360674" y="2088651"/>
                </a:lnTo>
                <a:lnTo>
                  <a:pt x="1361128" y="2095231"/>
                </a:lnTo>
                <a:lnTo>
                  <a:pt x="1362035" y="2102946"/>
                </a:lnTo>
                <a:lnTo>
                  <a:pt x="1363170" y="2111115"/>
                </a:lnTo>
                <a:lnTo>
                  <a:pt x="1364758" y="2119057"/>
                </a:lnTo>
                <a:lnTo>
                  <a:pt x="1367934" y="2135621"/>
                </a:lnTo>
                <a:lnTo>
                  <a:pt x="1370202" y="2147194"/>
                </a:lnTo>
                <a:lnTo>
                  <a:pt x="1374059" y="2164666"/>
                </a:lnTo>
                <a:lnTo>
                  <a:pt x="1384721" y="2209820"/>
                </a:lnTo>
                <a:lnTo>
                  <a:pt x="1395156" y="2254067"/>
                </a:lnTo>
                <a:lnTo>
                  <a:pt x="1398786" y="2270405"/>
                </a:lnTo>
                <a:lnTo>
                  <a:pt x="1400828" y="2280389"/>
                </a:lnTo>
                <a:lnTo>
                  <a:pt x="1402870" y="2294003"/>
                </a:lnTo>
                <a:lnTo>
                  <a:pt x="1404231" y="2308979"/>
                </a:lnTo>
                <a:lnTo>
                  <a:pt x="1405592" y="2323275"/>
                </a:lnTo>
                <a:lnTo>
                  <a:pt x="1405819" y="2328947"/>
                </a:lnTo>
                <a:lnTo>
                  <a:pt x="1406045" y="2333712"/>
                </a:lnTo>
                <a:lnTo>
                  <a:pt x="1406045" y="2369791"/>
                </a:lnTo>
                <a:lnTo>
                  <a:pt x="1406045" y="2380002"/>
                </a:lnTo>
                <a:lnTo>
                  <a:pt x="1406045" y="2389078"/>
                </a:lnTo>
                <a:lnTo>
                  <a:pt x="1406499" y="2396339"/>
                </a:lnTo>
                <a:lnTo>
                  <a:pt x="1406953" y="2399743"/>
                </a:lnTo>
                <a:lnTo>
                  <a:pt x="1407407" y="2402239"/>
                </a:lnTo>
                <a:lnTo>
                  <a:pt x="1407860" y="2403827"/>
                </a:lnTo>
                <a:lnTo>
                  <a:pt x="1409221" y="2406323"/>
                </a:lnTo>
                <a:lnTo>
                  <a:pt x="1412624" y="2412677"/>
                </a:lnTo>
                <a:lnTo>
                  <a:pt x="1423513" y="2430603"/>
                </a:lnTo>
                <a:lnTo>
                  <a:pt x="1429639" y="2440813"/>
                </a:lnTo>
                <a:lnTo>
                  <a:pt x="1435310" y="2450570"/>
                </a:lnTo>
                <a:lnTo>
                  <a:pt x="1440074" y="2459874"/>
                </a:lnTo>
                <a:lnTo>
                  <a:pt x="1441889" y="2463958"/>
                </a:lnTo>
                <a:lnTo>
                  <a:pt x="1443250" y="2467362"/>
                </a:lnTo>
                <a:lnTo>
                  <a:pt x="1446880" y="2475757"/>
                </a:lnTo>
                <a:lnTo>
                  <a:pt x="1451644" y="2486649"/>
                </a:lnTo>
                <a:lnTo>
                  <a:pt x="1464348" y="2512290"/>
                </a:lnTo>
                <a:lnTo>
                  <a:pt x="1476598" y="2537023"/>
                </a:lnTo>
                <a:lnTo>
                  <a:pt x="1481362" y="2546780"/>
                </a:lnTo>
                <a:lnTo>
                  <a:pt x="1484311" y="2553587"/>
                </a:lnTo>
                <a:lnTo>
                  <a:pt x="1485218" y="2555856"/>
                </a:lnTo>
                <a:lnTo>
                  <a:pt x="1485899" y="2558352"/>
                </a:lnTo>
                <a:lnTo>
                  <a:pt x="1486806" y="2563117"/>
                </a:lnTo>
                <a:lnTo>
                  <a:pt x="1487487" y="2568109"/>
                </a:lnTo>
                <a:lnTo>
                  <a:pt x="1487487" y="2572421"/>
                </a:lnTo>
                <a:lnTo>
                  <a:pt x="1487487" y="2575824"/>
                </a:lnTo>
                <a:lnTo>
                  <a:pt x="1487260" y="2578774"/>
                </a:lnTo>
                <a:lnTo>
                  <a:pt x="1486806" y="2581270"/>
                </a:lnTo>
                <a:lnTo>
                  <a:pt x="1485672" y="2582631"/>
                </a:lnTo>
                <a:lnTo>
                  <a:pt x="1483857" y="2584220"/>
                </a:lnTo>
                <a:lnTo>
                  <a:pt x="1481362" y="2586035"/>
                </a:lnTo>
                <a:lnTo>
                  <a:pt x="1477959" y="2587850"/>
                </a:lnTo>
                <a:lnTo>
                  <a:pt x="1475917" y="2588531"/>
                </a:lnTo>
                <a:lnTo>
                  <a:pt x="1473876" y="2589439"/>
                </a:lnTo>
                <a:lnTo>
                  <a:pt x="1471380" y="2590119"/>
                </a:lnTo>
                <a:lnTo>
                  <a:pt x="1468885" y="2590573"/>
                </a:lnTo>
                <a:lnTo>
                  <a:pt x="1466163" y="2590800"/>
                </a:lnTo>
                <a:lnTo>
                  <a:pt x="1462987" y="2590800"/>
                </a:lnTo>
                <a:lnTo>
                  <a:pt x="1455727" y="2590800"/>
                </a:lnTo>
                <a:lnTo>
                  <a:pt x="1447107" y="2590346"/>
                </a:lnTo>
                <a:lnTo>
                  <a:pt x="1437579" y="2589666"/>
                </a:lnTo>
                <a:lnTo>
                  <a:pt x="1427597" y="2588304"/>
                </a:lnTo>
                <a:lnTo>
                  <a:pt x="1422606" y="2587623"/>
                </a:lnTo>
                <a:lnTo>
                  <a:pt x="1417842" y="2586262"/>
                </a:lnTo>
                <a:lnTo>
                  <a:pt x="1412851" y="2585354"/>
                </a:lnTo>
                <a:lnTo>
                  <a:pt x="1408314" y="2583766"/>
                </a:lnTo>
                <a:lnTo>
                  <a:pt x="1404004" y="2582178"/>
                </a:lnTo>
                <a:lnTo>
                  <a:pt x="1399920" y="2580362"/>
                </a:lnTo>
                <a:lnTo>
                  <a:pt x="1396291" y="2578320"/>
                </a:lnTo>
                <a:lnTo>
                  <a:pt x="1392888" y="2576051"/>
                </a:lnTo>
                <a:lnTo>
                  <a:pt x="1386309" y="2570378"/>
                </a:lnTo>
                <a:lnTo>
                  <a:pt x="1378142" y="2563117"/>
                </a:lnTo>
                <a:lnTo>
                  <a:pt x="1369522" y="2555175"/>
                </a:lnTo>
                <a:lnTo>
                  <a:pt x="1361128" y="2546553"/>
                </a:lnTo>
                <a:lnTo>
                  <a:pt x="1353188" y="2538157"/>
                </a:lnTo>
                <a:lnTo>
                  <a:pt x="1345929" y="2530442"/>
                </a:lnTo>
                <a:lnTo>
                  <a:pt x="1340711" y="2523862"/>
                </a:lnTo>
                <a:lnTo>
                  <a:pt x="1338669" y="2521366"/>
                </a:lnTo>
                <a:lnTo>
                  <a:pt x="1337308" y="2519324"/>
                </a:lnTo>
                <a:lnTo>
                  <a:pt x="1336401" y="2517282"/>
                </a:lnTo>
                <a:lnTo>
                  <a:pt x="1335720" y="2514786"/>
                </a:lnTo>
                <a:lnTo>
                  <a:pt x="1334813" y="2511836"/>
                </a:lnTo>
                <a:lnTo>
                  <a:pt x="1334359" y="2508659"/>
                </a:lnTo>
                <a:lnTo>
                  <a:pt x="1333451" y="2501398"/>
                </a:lnTo>
                <a:lnTo>
                  <a:pt x="1332317" y="2493683"/>
                </a:lnTo>
                <a:lnTo>
                  <a:pt x="1331183" y="2479161"/>
                </a:lnTo>
                <a:lnTo>
                  <a:pt x="1330275" y="2473261"/>
                </a:lnTo>
                <a:lnTo>
                  <a:pt x="1330049" y="2470992"/>
                </a:lnTo>
                <a:lnTo>
                  <a:pt x="1329595" y="2469177"/>
                </a:lnTo>
                <a:lnTo>
                  <a:pt x="1328914" y="2467589"/>
                </a:lnTo>
                <a:lnTo>
                  <a:pt x="1328234" y="2466227"/>
                </a:lnTo>
                <a:lnTo>
                  <a:pt x="1327326" y="2464866"/>
                </a:lnTo>
                <a:lnTo>
                  <a:pt x="1326419" y="2463958"/>
                </a:lnTo>
                <a:lnTo>
                  <a:pt x="1324150" y="2462143"/>
                </a:lnTo>
                <a:lnTo>
                  <a:pt x="1321655" y="2460781"/>
                </a:lnTo>
                <a:lnTo>
                  <a:pt x="1319159" y="2460101"/>
                </a:lnTo>
                <a:lnTo>
                  <a:pt x="1316664" y="2459193"/>
                </a:lnTo>
                <a:lnTo>
                  <a:pt x="1314395" y="2458966"/>
                </a:lnTo>
                <a:lnTo>
                  <a:pt x="1312127" y="2458966"/>
                </a:lnTo>
                <a:lnTo>
                  <a:pt x="1310766" y="2458512"/>
                </a:lnTo>
                <a:lnTo>
                  <a:pt x="1308951" y="2457605"/>
                </a:lnTo>
                <a:lnTo>
                  <a:pt x="1306456" y="2456016"/>
                </a:lnTo>
                <a:lnTo>
                  <a:pt x="1303733" y="2453974"/>
                </a:lnTo>
                <a:lnTo>
                  <a:pt x="1297381" y="2448755"/>
                </a:lnTo>
                <a:lnTo>
                  <a:pt x="1290349" y="2442856"/>
                </a:lnTo>
                <a:lnTo>
                  <a:pt x="1278098" y="2431510"/>
                </a:lnTo>
                <a:lnTo>
                  <a:pt x="1272654" y="2426291"/>
                </a:lnTo>
                <a:lnTo>
                  <a:pt x="1272654" y="2411996"/>
                </a:lnTo>
                <a:lnTo>
                  <a:pt x="1263353" y="2405643"/>
                </a:lnTo>
                <a:lnTo>
                  <a:pt x="1262899" y="2397474"/>
                </a:lnTo>
                <a:lnTo>
                  <a:pt x="1261992" y="2378867"/>
                </a:lnTo>
                <a:lnTo>
                  <a:pt x="1261084" y="2368656"/>
                </a:lnTo>
                <a:lnTo>
                  <a:pt x="1260177" y="2358672"/>
                </a:lnTo>
                <a:lnTo>
                  <a:pt x="1259043" y="2350504"/>
                </a:lnTo>
                <a:lnTo>
                  <a:pt x="1258589" y="2347554"/>
                </a:lnTo>
                <a:lnTo>
                  <a:pt x="1258135" y="2345285"/>
                </a:lnTo>
                <a:lnTo>
                  <a:pt x="1254959" y="2333032"/>
                </a:lnTo>
                <a:lnTo>
                  <a:pt x="1248380" y="2306937"/>
                </a:lnTo>
                <a:lnTo>
                  <a:pt x="1230005" y="2230242"/>
                </a:lnTo>
                <a:lnTo>
                  <a:pt x="1220023" y="2188264"/>
                </a:lnTo>
                <a:lnTo>
                  <a:pt x="1211403" y="2149690"/>
                </a:lnTo>
                <a:lnTo>
                  <a:pt x="1204597" y="2119284"/>
                </a:lnTo>
                <a:lnTo>
                  <a:pt x="1202328" y="2108619"/>
                </a:lnTo>
                <a:lnTo>
                  <a:pt x="1201194" y="2101358"/>
                </a:lnTo>
                <a:lnTo>
                  <a:pt x="1194162" y="2055749"/>
                </a:lnTo>
                <a:lnTo>
                  <a:pt x="1182365" y="1979735"/>
                </a:lnTo>
                <a:lnTo>
                  <a:pt x="1169661" y="1901905"/>
                </a:lnTo>
                <a:lnTo>
                  <a:pt x="1161267" y="1850851"/>
                </a:lnTo>
                <a:lnTo>
                  <a:pt x="1151739" y="1797300"/>
                </a:lnTo>
                <a:lnTo>
                  <a:pt x="1136540" y="1713798"/>
                </a:lnTo>
                <a:lnTo>
                  <a:pt x="1121567" y="1633018"/>
                </a:lnTo>
                <a:lnTo>
                  <a:pt x="1115896" y="1603747"/>
                </a:lnTo>
                <a:lnTo>
                  <a:pt x="1112720" y="1587410"/>
                </a:lnTo>
                <a:lnTo>
                  <a:pt x="1105007" y="1551785"/>
                </a:lnTo>
                <a:lnTo>
                  <a:pt x="1093210" y="1494377"/>
                </a:lnTo>
                <a:lnTo>
                  <a:pt x="1081868" y="1438104"/>
                </a:lnTo>
                <a:lnTo>
                  <a:pt x="1077784" y="1417228"/>
                </a:lnTo>
                <a:lnTo>
                  <a:pt x="1075743" y="1405429"/>
                </a:lnTo>
                <a:lnTo>
                  <a:pt x="1074155" y="1398168"/>
                </a:lnTo>
                <a:lnTo>
                  <a:pt x="1072340" y="1390453"/>
                </a:lnTo>
                <a:lnTo>
                  <a:pt x="1068256" y="1375250"/>
                </a:lnTo>
                <a:lnTo>
                  <a:pt x="1065080" y="1362997"/>
                </a:lnTo>
                <a:lnTo>
                  <a:pt x="1063492" y="1358232"/>
                </a:lnTo>
                <a:lnTo>
                  <a:pt x="1063946" y="1388184"/>
                </a:lnTo>
                <a:lnTo>
                  <a:pt x="1064853" y="1426531"/>
                </a:lnTo>
                <a:lnTo>
                  <a:pt x="1064627" y="1433565"/>
                </a:lnTo>
                <a:lnTo>
                  <a:pt x="1063492" y="1444457"/>
                </a:lnTo>
                <a:lnTo>
                  <a:pt x="1060997" y="1475090"/>
                </a:lnTo>
                <a:lnTo>
                  <a:pt x="1059409" y="1492108"/>
                </a:lnTo>
                <a:lnTo>
                  <a:pt x="1058275" y="1508445"/>
                </a:lnTo>
                <a:lnTo>
                  <a:pt x="1057140" y="1523421"/>
                </a:lnTo>
                <a:lnTo>
                  <a:pt x="1056913" y="1535674"/>
                </a:lnTo>
                <a:lnTo>
                  <a:pt x="1057367" y="1568803"/>
                </a:lnTo>
                <a:lnTo>
                  <a:pt x="1058048" y="1616454"/>
                </a:lnTo>
                <a:lnTo>
                  <a:pt x="1058275" y="1640960"/>
                </a:lnTo>
                <a:lnTo>
                  <a:pt x="1058048" y="1662743"/>
                </a:lnTo>
                <a:lnTo>
                  <a:pt x="1057594" y="1680442"/>
                </a:lnTo>
                <a:lnTo>
                  <a:pt x="1057367" y="1687023"/>
                </a:lnTo>
                <a:lnTo>
                  <a:pt x="1056913" y="1691561"/>
                </a:lnTo>
                <a:lnTo>
                  <a:pt x="1056006" y="1699049"/>
                </a:lnTo>
                <a:lnTo>
                  <a:pt x="1054418" y="1706990"/>
                </a:lnTo>
                <a:lnTo>
                  <a:pt x="1053057" y="1715159"/>
                </a:lnTo>
                <a:lnTo>
                  <a:pt x="1051923" y="1724009"/>
                </a:lnTo>
                <a:lnTo>
                  <a:pt x="1050788" y="1733539"/>
                </a:lnTo>
                <a:lnTo>
                  <a:pt x="1050561" y="1738304"/>
                </a:lnTo>
                <a:lnTo>
                  <a:pt x="1050561" y="1743750"/>
                </a:lnTo>
                <a:lnTo>
                  <a:pt x="1050561" y="1748969"/>
                </a:lnTo>
                <a:lnTo>
                  <a:pt x="1050561" y="1754641"/>
                </a:lnTo>
                <a:lnTo>
                  <a:pt x="1051015" y="1760541"/>
                </a:lnTo>
                <a:lnTo>
                  <a:pt x="1051696" y="1766441"/>
                </a:lnTo>
                <a:lnTo>
                  <a:pt x="1052603" y="1772794"/>
                </a:lnTo>
                <a:lnTo>
                  <a:pt x="1053964" y="1780055"/>
                </a:lnTo>
                <a:lnTo>
                  <a:pt x="1057594" y="1796166"/>
                </a:lnTo>
                <a:lnTo>
                  <a:pt x="1061677" y="1813638"/>
                </a:lnTo>
                <a:lnTo>
                  <a:pt x="1065988" y="1832017"/>
                </a:lnTo>
                <a:lnTo>
                  <a:pt x="1068029" y="1841094"/>
                </a:lnTo>
                <a:lnTo>
                  <a:pt x="1069844" y="1850170"/>
                </a:lnTo>
                <a:lnTo>
                  <a:pt x="1071432" y="1859019"/>
                </a:lnTo>
                <a:lnTo>
                  <a:pt x="1072567" y="1867415"/>
                </a:lnTo>
                <a:lnTo>
                  <a:pt x="1073474" y="1875584"/>
                </a:lnTo>
                <a:lnTo>
                  <a:pt x="1073928" y="1883072"/>
                </a:lnTo>
                <a:lnTo>
                  <a:pt x="1073701" y="1886702"/>
                </a:lnTo>
                <a:lnTo>
                  <a:pt x="1073701" y="1890333"/>
                </a:lnTo>
                <a:lnTo>
                  <a:pt x="1073247" y="1893283"/>
                </a:lnTo>
                <a:lnTo>
                  <a:pt x="1072567" y="1896232"/>
                </a:lnTo>
                <a:lnTo>
                  <a:pt x="1072113" y="1899636"/>
                </a:lnTo>
                <a:lnTo>
                  <a:pt x="1071659" y="1903267"/>
                </a:lnTo>
                <a:lnTo>
                  <a:pt x="1070979" y="1912343"/>
                </a:lnTo>
                <a:lnTo>
                  <a:pt x="1070298" y="1922781"/>
                </a:lnTo>
                <a:lnTo>
                  <a:pt x="1070071" y="1934807"/>
                </a:lnTo>
                <a:lnTo>
                  <a:pt x="1070071" y="1947968"/>
                </a:lnTo>
                <a:lnTo>
                  <a:pt x="1070298" y="1962036"/>
                </a:lnTo>
                <a:lnTo>
                  <a:pt x="1071205" y="1990853"/>
                </a:lnTo>
                <a:lnTo>
                  <a:pt x="1072113" y="2019217"/>
                </a:lnTo>
                <a:lnTo>
                  <a:pt x="1073247" y="2044858"/>
                </a:lnTo>
                <a:lnTo>
                  <a:pt x="1073928" y="2064826"/>
                </a:lnTo>
                <a:lnTo>
                  <a:pt x="1074381" y="2076852"/>
                </a:lnTo>
                <a:lnTo>
                  <a:pt x="1074381" y="2095231"/>
                </a:lnTo>
                <a:lnTo>
                  <a:pt x="1075062" y="2118376"/>
                </a:lnTo>
                <a:lnTo>
                  <a:pt x="1076423" y="2142655"/>
                </a:lnTo>
                <a:lnTo>
                  <a:pt x="1077104" y="2154001"/>
                </a:lnTo>
                <a:lnTo>
                  <a:pt x="1078238" y="2164439"/>
                </a:lnTo>
                <a:lnTo>
                  <a:pt x="1078919" y="2174423"/>
                </a:lnTo>
                <a:lnTo>
                  <a:pt x="1079372" y="2183726"/>
                </a:lnTo>
                <a:lnTo>
                  <a:pt x="1080053" y="2200971"/>
                </a:lnTo>
                <a:lnTo>
                  <a:pt x="1080280" y="2215266"/>
                </a:lnTo>
                <a:lnTo>
                  <a:pt x="1080507" y="2220485"/>
                </a:lnTo>
                <a:lnTo>
                  <a:pt x="1080733" y="2224796"/>
                </a:lnTo>
                <a:lnTo>
                  <a:pt x="1081187" y="2228654"/>
                </a:lnTo>
                <a:lnTo>
                  <a:pt x="1081414" y="2232284"/>
                </a:lnTo>
                <a:lnTo>
                  <a:pt x="1081187" y="2238411"/>
                </a:lnTo>
                <a:lnTo>
                  <a:pt x="1080960" y="2242722"/>
                </a:lnTo>
                <a:lnTo>
                  <a:pt x="1080733" y="2244537"/>
                </a:lnTo>
                <a:lnTo>
                  <a:pt x="1080280" y="2246353"/>
                </a:lnTo>
                <a:lnTo>
                  <a:pt x="1078919" y="2250664"/>
                </a:lnTo>
                <a:lnTo>
                  <a:pt x="1078238" y="2253387"/>
                </a:lnTo>
                <a:lnTo>
                  <a:pt x="1077557" y="2256790"/>
                </a:lnTo>
                <a:lnTo>
                  <a:pt x="1077104" y="2260421"/>
                </a:lnTo>
                <a:lnTo>
                  <a:pt x="1076877" y="2263825"/>
                </a:lnTo>
                <a:lnTo>
                  <a:pt x="1076650" y="2265640"/>
                </a:lnTo>
                <a:lnTo>
                  <a:pt x="1075969" y="2267455"/>
                </a:lnTo>
                <a:lnTo>
                  <a:pt x="1074608" y="2269270"/>
                </a:lnTo>
                <a:lnTo>
                  <a:pt x="1073474" y="2270632"/>
                </a:lnTo>
                <a:lnTo>
                  <a:pt x="1071659" y="2272220"/>
                </a:lnTo>
                <a:lnTo>
                  <a:pt x="1069617" y="2273582"/>
                </a:lnTo>
                <a:lnTo>
                  <a:pt x="1065080" y="2276305"/>
                </a:lnTo>
                <a:lnTo>
                  <a:pt x="1060316" y="2278574"/>
                </a:lnTo>
                <a:lnTo>
                  <a:pt x="1055552" y="2280616"/>
                </a:lnTo>
                <a:lnTo>
                  <a:pt x="1051923" y="2282431"/>
                </a:lnTo>
                <a:lnTo>
                  <a:pt x="1048973" y="2283566"/>
                </a:lnTo>
                <a:lnTo>
                  <a:pt x="1048066" y="2284246"/>
                </a:lnTo>
                <a:lnTo>
                  <a:pt x="1046705" y="2284700"/>
                </a:lnTo>
                <a:lnTo>
                  <a:pt x="1044209" y="2284927"/>
                </a:lnTo>
                <a:lnTo>
                  <a:pt x="1041487" y="2285154"/>
                </a:lnTo>
                <a:lnTo>
                  <a:pt x="1038084" y="2284927"/>
                </a:lnTo>
                <a:lnTo>
                  <a:pt x="1032186" y="2284246"/>
                </a:lnTo>
                <a:lnTo>
                  <a:pt x="1029010" y="2283793"/>
                </a:lnTo>
                <a:lnTo>
                  <a:pt x="1026515" y="2283566"/>
                </a:lnTo>
                <a:lnTo>
                  <a:pt x="1025153" y="2283566"/>
                </a:lnTo>
                <a:lnTo>
                  <a:pt x="1023792" y="2283793"/>
                </a:lnTo>
                <a:lnTo>
                  <a:pt x="1020616" y="2284927"/>
                </a:lnTo>
                <a:lnTo>
                  <a:pt x="1017440" y="2286515"/>
                </a:lnTo>
                <a:lnTo>
                  <a:pt x="1014038" y="2288331"/>
                </a:lnTo>
                <a:lnTo>
                  <a:pt x="1011088" y="2290827"/>
                </a:lnTo>
                <a:lnTo>
                  <a:pt x="1008820" y="2293323"/>
                </a:lnTo>
                <a:lnTo>
                  <a:pt x="1007686" y="2294230"/>
                </a:lnTo>
                <a:lnTo>
                  <a:pt x="1007232" y="2295592"/>
                </a:lnTo>
                <a:lnTo>
                  <a:pt x="1006778" y="2296726"/>
                </a:lnTo>
                <a:lnTo>
                  <a:pt x="1006551" y="2298088"/>
                </a:lnTo>
                <a:lnTo>
                  <a:pt x="1006551" y="2300811"/>
                </a:lnTo>
                <a:lnTo>
                  <a:pt x="1005644" y="2304441"/>
                </a:lnTo>
                <a:lnTo>
                  <a:pt x="1004736" y="2308753"/>
                </a:lnTo>
                <a:lnTo>
                  <a:pt x="1003148" y="2313064"/>
                </a:lnTo>
                <a:lnTo>
                  <a:pt x="1001107" y="2317375"/>
                </a:lnTo>
                <a:lnTo>
                  <a:pt x="999972" y="2319644"/>
                </a:lnTo>
                <a:lnTo>
                  <a:pt x="998384" y="2321686"/>
                </a:lnTo>
                <a:lnTo>
                  <a:pt x="996796" y="2323728"/>
                </a:lnTo>
                <a:lnTo>
                  <a:pt x="995208" y="2325771"/>
                </a:lnTo>
                <a:lnTo>
                  <a:pt x="993167" y="2327586"/>
                </a:lnTo>
                <a:lnTo>
                  <a:pt x="990898" y="2328947"/>
                </a:lnTo>
                <a:lnTo>
                  <a:pt x="987949" y="2330763"/>
                </a:lnTo>
                <a:lnTo>
                  <a:pt x="983866" y="2332351"/>
                </a:lnTo>
                <a:lnTo>
                  <a:pt x="979102" y="2334393"/>
                </a:lnTo>
                <a:lnTo>
                  <a:pt x="973657" y="2336208"/>
                </a:lnTo>
                <a:lnTo>
                  <a:pt x="960726" y="2340066"/>
                </a:lnTo>
                <a:lnTo>
                  <a:pt x="946434" y="2343923"/>
                </a:lnTo>
                <a:lnTo>
                  <a:pt x="932369" y="2347781"/>
                </a:lnTo>
                <a:lnTo>
                  <a:pt x="919438" y="2350731"/>
                </a:lnTo>
                <a:lnTo>
                  <a:pt x="902197" y="2355042"/>
                </a:lnTo>
                <a:lnTo>
                  <a:pt x="899475" y="2355723"/>
                </a:lnTo>
                <a:lnTo>
                  <a:pt x="896753" y="2355723"/>
                </a:lnTo>
                <a:lnTo>
                  <a:pt x="893804" y="2354815"/>
                </a:lnTo>
                <a:lnTo>
                  <a:pt x="890401" y="2354134"/>
                </a:lnTo>
                <a:lnTo>
                  <a:pt x="887225" y="2352546"/>
                </a:lnTo>
                <a:lnTo>
                  <a:pt x="883822" y="2350731"/>
                </a:lnTo>
                <a:lnTo>
                  <a:pt x="880646" y="2348462"/>
                </a:lnTo>
                <a:lnTo>
                  <a:pt x="877697" y="2345739"/>
                </a:lnTo>
                <a:lnTo>
                  <a:pt x="874975" y="2342789"/>
                </a:lnTo>
                <a:lnTo>
                  <a:pt x="872706" y="2339385"/>
                </a:lnTo>
                <a:lnTo>
                  <a:pt x="871799" y="2337343"/>
                </a:lnTo>
                <a:lnTo>
                  <a:pt x="870891" y="2335301"/>
                </a:lnTo>
                <a:lnTo>
                  <a:pt x="870437" y="2333259"/>
                </a:lnTo>
                <a:lnTo>
                  <a:pt x="869984" y="2331216"/>
                </a:lnTo>
                <a:lnTo>
                  <a:pt x="869530" y="2328947"/>
                </a:lnTo>
                <a:lnTo>
                  <a:pt x="869530" y="2326678"/>
                </a:lnTo>
                <a:lnTo>
                  <a:pt x="869530" y="2324182"/>
                </a:lnTo>
                <a:lnTo>
                  <a:pt x="869757" y="2321913"/>
                </a:lnTo>
                <a:lnTo>
                  <a:pt x="870211" y="2319190"/>
                </a:lnTo>
                <a:lnTo>
                  <a:pt x="870891" y="2316467"/>
                </a:lnTo>
                <a:lnTo>
                  <a:pt x="872025" y="2313745"/>
                </a:lnTo>
                <a:lnTo>
                  <a:pt x="872933" y="2311022"/>
                </a:lnTo>
                <a:lnTo>
                  <a:pt x="876109" y="2305122"/>
                </a:lnTo>
                <a:lnTo>
                  <a:pt x="879512" y="2299449"/>
                </a:lnTo>
                <a:lnTo>
                  <a:pt x="883368" y="2293550"/>
                </a:lnTo>
                <a:lnTo>
                  <a:pt x="887678" y="2287423"/>
                </a:lnTo>
                <a:lnTo>
                  <a:pt x="891989" y="2281523"/>
                </a:lnTo>
                <a:lnTo>
                  <a:pt x="896526" y="2276078"/>
                </a:lnTo>
                <a:lnTo>
                  <a:pt x="906281" y="2264959"/>
                </a:lnTo>
                <a:lnTo>
                  <a:pt x="915355" y="2254975"/>
                </a:lnTo>
                <a:lnTo>
                  <a:pt x="923749" y="2246353"/>
                </a:lnTo>
                <a:lnTo>
                  <a:pt x="935318" y="2234553"/>
                </a:lnTo>
                <a:lnTo>
                  <a:pt x="936906" y="2232965"/>
                </a:lnTo>
                <a:lnTo>
                  <a:pt x="938267" y="2231604"/>
                </a:lnTo>
                <a:lnTo>
                  <a:pt x="940990" y="2229788"/>
                </a:lnTo>
                <a:lnTo>
                  <a:pt x="943258" y="2228654"/>
                </a:lnTo>
                <a:lnTo>
                  <a:pt x="944619" y="2227292"/>
                </a:lnTo>
                <a:lnTo>
                  <a:pt x="945527" y="2226838"/>
                </a:lnTo>
                <a:lnTo>
                  <a:pt x="945981" y="2226158"/>
                </a:lnTo>
                <a:lnTo>
                  <a:pt x="946434" y="2225023"/>
                </a:lnTo>
                <a:lnTo>
                  <a:pt x="946888" y="2223889"/>
                </a:lnTo>
                <a:lnTo>
                  <a:pt x="947795" y="2220485"/>
                </a:lnTo>
                <a:lnTo>
                  <a:pt x="948249" y="2215266"/>
                </a:lnTo>
                <a:lnTo>
                  <a:pt x="949610" y="2199382"/>
                </a:lnTo>
                <a:lnTo>
                  <a:pt x="950518" y="2179868"/>
                </a:lnTo>
                <a:lnTo>
                  <a:pt x="950971" y="2170338"/>
                </a:lnTo>
                <a:lnTo>
                  <a:pt x="951198" y="2161489"/>
                </a:lnTo>
                <a:lnTo>
                  <a:pt x="951198" y="2153774"/>
                </a:lnTo>
                <a:lnTo>
                  <a:pt x="950971" y="2148555"/>
                </a:lnTo>
                <a:lnTo>
                  <a:pt x="950745" y="2146286"/>
                </a:lnTo>
                <a:lnTo>
                  <a:pt x="950745" y="2144017"/>
                </a:lnTo>
                <a:lnTo>
                  <a:pt x="951425" y="2138571"/>
                </a:lnTo>
                <a:lnTo>
                  <a:pt x="952559" y="2132898"/>
                </a:lnTo>
                <a:lnTo>
                  <a:pt x="953921" y="2127226"/>
                </a:lnTo>
                <a:lnTo>
                  <a:pt x="956643" y="2116788"/>
                </a:lnTo>
                <a:lnTo>
                  <a:pt x="957323" y="2112476"/>
                </a:lnTo>
                <a:lnTo>
                  <a:pt x="957777" y="2109527"/>
                </a:lnTo>
                <a:lnTo>
                  <a:pt x="957550" y="2104308"/>
                </a:lnTo>
                <a:lnTo>
                  <a:pt x="957097" y="2095005"/>
                </a:lnTo>
                <a:lnTo>
                  <a:pt x="956189" y="2082071"/>
                </a:lnTo>
                <a:lnTo>
                  <a:pt x="954828" y="2066868"/>
                </a:lnTo>
                <a:lnTo>
                  <a:pt x="953013" y="2050530"/>
                </a:lnTo>
                <a:lnTo>
                  <a:pt x="950971" y="2033739"/>
                </a:lnTo>
                <a:lnTo>
                  <a:pt x="948476" y="2017629"/>
                </a:lnTo>
                <a:lnTo>
                  <a:pt x="947115" y="2010368"/>
                </a:lnTo>
                <a:lnTo>
                  <a:pt x="945754" y="2003787"/>
                </a:lnTo>
                <a:lnTo>
                  <a:pt x="941897" y="1984954"/>
                </a:lnTo>
                <a:lnTo>
                  <a:pt x="936679" y="1957498"/>
                </a:lnTo>
                <a:lnTo>
                  <a:pt x="930554" y="1923688"/>
                </a:lnTo>
                <a:lnTo>
                  <a:pt x="924429" y="1887837"/>
                </a:lnTo>
                <a:lnTo>
                  <a:pt x="918531" y="1853120"/>
                </a:lnTo>
                <a:lnTo>
                  <a:pt x="913994" y="1822941"/>
                </a:lnTo>
                <a:lnTo>
                  <a:pt x="911045" y="1800931"/>
                </a:lnTo>
                <a:lnTo>
                  <a:pt x="910137" y="1794123"/>
                </a:lnTo>
                <a:lnTo>
                  <a:pt x="909910" y="1790720"/>
                </a:lnTo>
                <a:lnTo>
                  <a:pt x="910591" y="1786635"/>
                </a:lnTo>
                <a:lnTo>
                  <a:pt x="911045" y="1781643"/>
                </a:lnTo>
                <a:lnTo>
                  <a:pt x="911725" y="1771433"/>
                </a:lnTo>
                <a:lnTo>
                  <a:pt x="912179" y="1765987"/>
                </a:lnTo>
                <a:lnTo>
                  <a:pt x="913086" y="1760995"/>
                </a:lnTo>
                <a:lnTo>
                  <a:pt x="913994" y="1756684"/>
                </a:lnTo>
                <a:lnTo>
                  <a:pt x="914448" y="1754868"/>
                </a:lnTo>
                <a:lnTo>
                  <a:pt x="915355" y="1753053"/>
                </a:lnTo>
                <a:lnTo>
                  <a:pt x="916036" y="1751238"/>
                </a:lnTo>
                <a:lnTo>
                  <a:pt x="916489" y="1749196"/>
                </a:lnTo>
                <a:lnTo>
                  <a:pt x="917170" y="1746473"/>
                </a:lnTo>
                <a:lnTo>
                  <a:pt x="917397" y="1743750"/>
                </a:lnTo>
                <a:lnTo>
                  <a:pt x="917850" y="1737169"/>
                </a:lnTo>
                <a:lnTo>
                  <a:pt x="917850" y="1729681"/>
                </a:lnTo>
                <a:lnTo>
                  <a:pt x="917850" y="1722420"/>
                </a:lnTo>
                <a:lnTo>
                  <a:pt x="917624" y="1715159"/>
                </a:lnTo>
                <a:lnTo>
                  <a:pt x="916489" y="1702906"/>
                </a:lnTo>
                <a:lnTo>
                  <a:pt x="898341" y="1544297"/>
                </a:lnTo>
                <a:lnTo>
                  <a:pt x="886317" y="1439238"/>
                </a:lnTo>
                <a:lnTo>
                  <a:pt x="882461" y="1403613"/>
                </a:lnTo>
                <a:lnTo>
                  <a:pt x="881327" y="1392722"/>
                </a:lnTo>
                <a:lnTo>
                  <a:pt x="880873" y="1387503"/>
                </a:lnTo>
                <a:lnTo>
                  <a:pt x="881100" y="1381603"/>
                </a:lnTo>
                <a:lnTo>
                  <a:pt x="881100" y="1379561"/>
                </a:lnTo>
                <a:lnTo>
                  <a:pt x="880873" y="1377973"/>
                </a:lnTo>
                <a:lnTo>
                  <a:pt x="880646" y="1376384"/>
                </a:lnTo>
                <a:lnTo>
                  <a:pt x="879739" y="1374796"/>
                </a:lnTo>
                <a:lnTo>
                  <a:pt x="878604" y="1373208"/>
                </a:lnTo>
                <a:lnTo>
                  <a:pt x="877016" y="1371166"/>
                </a:lnTo>
                <a:lnTo>
                  <a:pt x="875201" y="1369123"/>
                </a:lnTo>
                <a:lnTo>
                  <a:pt x="873840" y="1367308"/>
                </a:lnTo>
                <a:lnTo>
                  <a:pt x="870891" y="1364812"/>
                </a:lnTo>
                <a:lnTo>
                  <a:pt x="869530" y="1362997"/>
                </a:lnTo>
                <a:lnTo>
                  <a:pt x="867715" y="1360728"/>
                </a:lnTo>
                <a:lnTo>
                  <a:pt x="865447" y="1357551"/>
                </a:lnTo>
                <a:lnTo>
                  <a:pt x="862497" y="1353467"/>
                </a:lnTo>
                <a:lnTo>
                  <a:pt x="859548" y="1348702"/>
                </a:lnTo>
                <a:lnTo>
                  <a:pt x="856826" y="1345525"/>
                </a:lnTo>
                <a:lnTo>
                  <a:pt x="855238" y="1344163"/>
                </a:lnTo>
                <a:lnTo>
                  <a:pt x="853877" y="1343256"/>
                </a:lnTo>
                <a:lnTo>
                  <a:pt x="852743" y="1342802"/>
                </a:lnTo>
                <a:lnTo>
                  <a:pt x="851608" y="1342121"/>
                </a:lnTo>
                <a:lnTo>
                  <a:pt x="850701" y="1342348"/>
                </a:lnTo>
                <a:lnTo>
                  <a:pt x="850020" y="1342802"/>
                </a:lnTo>
                <a:lnTo>
                  <a:pt x="849113" y="1343483"/>
                </a:lnTo>
                <a:lnTo>
                  <a:pt x="848432" y="1344844"/>
                </a:lnTo>
                <a:lnTo>
                  <a:pt x="848205" y="1346206"/>
                </a:lnTo>
                <a:lnTo>
                  <a:pt x="847979" y="1348248"/>
                </a:lnTo>
                <a:lnTo>
                  <a:pt x="847752" y="1350517"/>
                </a:lnTo>
                <a:lnTo>
                  <a:pt x="847979" y="1353467"/>
                </a:lnTo>
                <a:lnTo>
                  <a:pt x="848205" y="1359593"/>
                </a:lnTo>
                <a:lnTo>
                  <a:pt x="848205" y="1366174"/>
                </a:lnTo>
                <a:lnTo>
                  <a:pt x="848205" y="1372981"/>
                </a:lnTo>
                <a:lnTo>
                  <a:pt x="847752" y="1378880"/>
                </a:lnTo>
                <a:lnTo>
                  <a:pt x="846844" y="1388637"/>
                </a:lnTo>
                <a:lnTo>
                  <a:pt x="846617" y="1392495"/>
                </a:lnTo>
                <a:lnTo>
                  <a:pt x="843668" y="1392495"/>
                </a:lnTo>
                <a:lnTo>
                  <a:pt x="840492" y="1391814"/>
                </a:lnTo>
                <a:lnTo>
                  <a:pt x="837089" y="1390907"/>
                </a:lnTo>
                <a:lnTo>
                  <a:pt x="835275" y="1389999"/>
                </a:lnTo>
                <a:lnTo>
                  <a:pt x="833460" y="1389318"/>
                </a:lnTo>
                <a:lnTo>
                  <a:pt x="831872" y="1388184"/>
                </a:lnTo>
                <a:lnTo>
                  <a:pt x="830057" y="1386595"/>
                </a:lnTo>
                <a:lnTo>
                  <a:pt x="828923" y="1384780"/>
                </a:lnTo>
                <a:lnTo>
                  <a:pt x="827788" y="1382738"/>
                </a:lnTo>
                <a:lnTo>
                  <a:pt x="827108" y="1380242"/>
                </a:lnTo>
                <a:lnTo>
                  <a:pt x="826654" y="1377519"/>
                </a:lnTo>
                <a:lnTo>
                  <a:pt x="826427" y="1374569"/>
                </a:lnTo>
                <a:lnTo>
                  <a:pt x="825747" y="1372527"/>
                </a:lnTo>
                <a:lnTo>
                  <a:pt x="825066" y="1370939"/>
                </a:lnTo>
                <a:lnTo>
                  <a:pt x="824386" y="1369350"/>
                </a:lnTo>
                <a:lnTo>
                  <a:pt x="823251" y="1368670"/>
                </a:lnTo>
                <a:lnTo>
                  <a:pt x="822344" y="1367762"/>
                </a:lnTo>
                <a:lnTo>
                  <a:pt x="821210" y="1367535"/>
                </a:lnTo>
                <a:lnTo>
                  <a:pt x="820302" y="1367308"/>
                </a:lnTo>
                <a:lnTo>
                  <a:pt x="819168" y="1367535"/>
                </a:lnTo>
                <a:lnTo>
                  <a:pt x="818260" y="1367762"/>
                </a:lnTo>
                <a:lnTo>
                  <a:pt x="816446" y="1368216"/>
                </a:lnTo>
                <a:lnTo>
                  <a:pt x="814858" y="1369350"/>
                </a:lnTo>
                <a:lnTo>
                  <a:pt x="812589" y="1367989"/>
                </a:lnTo>
                <a:lnTo>
                  <a:pt x="810547" y="1366627"/>
                </a:lnTo>
                <a:lnTo>
                  <a:pt x="808279" y="1364585"/>
                </a:lnTo>
                <a:lnTo>
                  <a:pt x="805783" y="1362543"/>
                </a:lnTo>
                <a:lnTo>
                  <a:pt x="803742" y="1360047"/>
                </a:lnTo>
                <a:lnTo>
                  <a:pt x="803061" y="1358686"/>
                </a:lnTo>
                <a:lnTo>
                  <a:pt x="802380" y="1357324"/>
                </a:lnTo>
                <a:lnTo>
                  <a:pt x="801700" y="1356190"/>
                </a:lnTo>
                <a:lnTo>
                  <a:pt x="801700" y="1354828"/>
                </a:lnTo>
                <a:lnTo>
                  <a:pt x="801473" y="1353920"/>
                </a:lnTo>
                <a:lnTo>
                  <a:pt x="801019" y="1352786"/>
                </a:lnTo>
                <a:lnTo>
                  <a:pt x="800339" y="1352332"/>
                </a:lnTo>
                <a:lnTo>
                  <a:pt x="799431" y="1351878"/>
                </a:lnTo>
                <a:lnTo>
                  <a:pt x="798297" y="1351424"/>
                </a:lnTo>
                <a:lnTo>
                  <a:pt x="796936" y="1350971"/>
                </a:lnTo>
                <a:lnTo>
                  <a:pt x="794440" y="1350744"/>
                </a:lnTo>
                <a:lnTo>
                  <a:pt x="791718" y="1350971"/>
                </a:lnTo>
                <a:lnTo>
                  <a:pt x="789450" y="1351424"/>
                </a:lnTo>
                <a:lnTo>
                  <a:pt x="787181" y="1351878"/>
                </a:lnTo>
                <a:lnTo>
                  <a:pt x="784459" y="1347794"/>
                </a:lnTo>
                <a:lnTo>
                  <a:pt x="782190" y="1345071"/>
                </a:lnTo>
                <a:lnTo>
                  <a:pt x="779922" y="1342802"/>
                </a:lnTo>
                <a:lnTo>
                  <a:pt x="777653" y="1341214"/>
                </a:lnTo>
                <a:lnTo>
                  <a:pt x="775385" y="1339852"/>
                </a:lnTo>
                <a:lnTo>
                  <a:pt x="773570" y="1338944"/>
                </a:lnTo>
                <a:lnTo>
                  <a:pt x="771528" y="1337810"/>
                </a:lnTo>
                <a:lnTo>
                  <a:pt x="770167" y="1336902"/>
                </a:lnTo>
                <a:lnTo>
                  <a:pt x="769033" y="1335768"/>
                </a:lnTo>
                <a:lnTo>
                  <a:pt x="768352" y="1334406"/>
                </a:lnTo>
                <a:lnTo>
                  <a:pt x="767671" y="1332364"/>
                </a:lnTo>
                <a:lnTo>
                  <a:pt x="766991" y="1329868"/>
                </a:lnTo>
                <a:lnTo>
                  <a:pt x="765857" y="1323515"/>
                </a:lnTo>
                <a:lnTo>
                  <a:pt x="764495" y="1315800"/>
                </a:lnTo>
                <a:lnTo>
                  <a:pt x="764042" y="1307631"/>
                </a:lnTo>
                <a:lnTo>
                  <a:pt x="763588" y="1299689"/>
                </a:lnTo>
                <a:lnTo>
                  <a:pt x="763815" y="1291747"/>
                </a:lnTo>
                <a:lnTo>
                  <a:pt x="764042" y="1288117"/>
                </a:lnTo>
                <a:lnTo>
                  <a:pt x="764495" y="1284940"/>
                </a:lnTo>
                <a:lnTo>
                  <a:pt x="768352" y="1259073"/>
                </a:lnTo>
                <a:lnTo>
                  <a:pt x="771301" y="1237970"/>
                </a:lnTo>
                <a:lnTo>
                  <a:pt x="771528" y="1234793"/>
                </a:lnTo>
                <a:lnTo>
                  <a:pt x="771528" y="1232524"/>
                </a:lnTo>
                <a:lnTo>
                  <a:pt x="771301" y="1230936"/>
                </a:lnTo>
                <a:lnTo>
                  <a:pt x="771074" y="1230709"/>
                </a:lnTo>
                <a:lnTo>
                  <a:pt x="770621" y="1230482"/>
                </a:lnTo>
                <a:lnTo>
                  <a:pt x="769713" y="1230255"/>
                </a:lnTo>
                <a:lnTo>
                  <a:pt x="767898" y="1230482"/>
                </a:lnTo>
                <a:lnTo>
                  <a:pt x="762907" y="1231390"/>
                </a:lnTo>
                <a:lnTo>
                  <a:pt x="762681" y="1231390"/>
                </a:lnTo>
                <a:lnTo>
                  <a:pt x="762454" y="1230936"/>
                </a:lnTo>
                <a:lnTo>
                  <a:pt x="761773" y="1229121"/>
                </a:lnTo>
                <a:lnTo>
                  <a:pt x="761546" y="1226398"/>
                </a:lnTo>
                <a:lnTo>
                  <a:pt x="761093" y="1222313"/>
                </a:lnTo>
                <a:lnTo>
                  <a:pt x="760412" y="1211422"/>
                </a:lnTo>
                <a:lnTo>
                  <a:pt x="760412" y="1196900"/>
                </a:lnTo>
                <a:lnTo>
                  <a:pt x="760412" y="1179428"/>
                </a:lnTo>
                <a:lnTo>
                  <a:pt x="761093" y="1159687"/>
                </a:lnTo>
                <a:lnTo>
                  <a:pt x="761546" y="1138357"/>
                </a:lnTo>
                <a:lnTo>
                  <a:pt x="762227" y="1115893"/>
                </a:lnTo>
                <a:lnTo>
                  <a:pt x="764269" y="1069604"/>
                </a:lnTo>
                <a:lnTo>
                  <a:pt x="766764" y="1026037"/>
                </a:lnTo>
                <a:lnTo>
                  <a:pt x="769033" y="990186"/>
                </a:lnTo>
                <a:lnTo>
                  <a:pt x="770394" y="976117"/>
                </a:lnTo>
                <a:lnTo>
                  <a:pt x="771301" y="966133"/>
                </a:lnTo>
                <a:lnTo>
                  <a:pt x="772662" y="956603"/>
                </a:lnTo>
                <a:lnTo>
                  <a:pt x="774477" y="945031"/>
                </a:lnTo>
                <a:lnTo>
                  <a:pt x="779241" y="916894"/>
                </a:lnTo>
                <a:lnTo>
                  <a:pt x="785139" y="884446"/>
                </a:lnTo>
                <a:lnTo>
                  <a:pt x="791718" y="849956"/>
                </a:lnTo>
                <a:lnTo>
                  <a:pt x="803742" y="786648"/>
                </a:lnTo>
                <a:lnTo>
                  <a:pt x="808279" y="763050"/>
                </a:lnTo>
                <a:lnTo>
                  <a:pt x="811001" y="748301"/>
                </a:lnTo>
                <a:lnTo>
                  <a:pt x="814177" y="725383"/>
                </a:lnTo>
                <a:lnTo>
                  <a:pt x="818034" y="698154"/>
                </a:lnTo>
                <a:lnTo>
                  <a:pt x="821210" y="672740"/>
                </a:lnTo>
                <a:lnTo>
                  <a:pt x="822798" y="662529"/>
                </a:lnTo>
                <a:lnTo>
                  <a:pt x="824159" y="655495"/>
                </a:lnTo>
                <a:lnTo>
                  <a:pt x="826427" y="645738"/>
                </a:lnTo>
                <a:lnTo>
                  <a:pt x="830738" y="628039"/>
                </a:lnTo>
                <a:lnTo>
                  <a:pt x="842534" y="581069"/>
                </a:lnTo>
                <a:lnTo>
                  <a:pt x="854784" y="534099"/>
                </a:lnTo>
                <a:lnTo>
                  <a:pt x="859095" y="516854"/>
                </a:lnTo>
                <a:lnTo>
                  <a:pt x="861363" y="507551"/>
                </a:lnTo>
                <a:lnTo>
                  <a:pt x="861817" y="505055"/>
                </a:lnTo>
                <a:lnTo>
                  <a:pt x="862497" y="502786"/>
                </a:lnTo>
                <a:lnTo>
                  <a:pt x="863632" y="500063"/>
                </a:lnTo>
                <a:lnTo>
                  <a:pt x="864539" y="497567"/>
                </a:lnTo>
                <a:lnTo>
                  <a:pt x="866127" y="495071"/>
                </a:lnTo>
                <a:lnTo>
                  <a:pt x="867488" y="492802"/>
                </a:lnTo>
                <a:lnTo>
                  <a:pt x="869076" y="490306"/>
                </a:lnTo>
                <a:lnTo>
                  <a:pt x="870891" y="488036"/>
                </a:lnTo>
                <a:lnTo>
                  <a:pt x="872933" y="485767"/>
                </a:lnTo>
                <a:lnTo>
                  <a:pt x="874975" y="483725"/>
                </a:lnTo>
                <a:lnTo>
                  <a:pt x="877243" y="481456"/>
                </a:lnTo>
                <a:lnTo>
                  <a:pt x="879512" y="479641"/>
                </a:lnTo>
                <a:lnTo>
                  <a:pt x="882007" y="477826"/>
                </a:lnTo>
                <a:lnTo>
                  <a:pt x="884729" y="476010"/>
                </a:lnTo>
                <a:lnTo>
                  <a:pt x="887452" y="474649"/>
                </a:lnTo>
                <a:lnTo>
                  <a:pt x="890401" y="473287"/>
                </a:lnTo>
                <a:lnTo>
                  <a:pt x="911725" y="464211"/>
                </a:lnTo>
                <a:lnTo>
                  <a:pt x="943939" y="449689"/>
                </a:lnTo>
                <a:lnTo>
                  <a:pt x="993620" y="427906"/>
                </a:lnTo>
                <a:lnTo>
                  <a:pt x="997023" y="426090"/>
                </a:lnTo>
                <a:lnTo>
                  <a:pt x="1000426" y="424502"/>
                </a:lnTo>
                <a:lnTo>
                  <a:pt x="1006324" y="421325"/>
                </a:lnTo>
                <a:lnTo>
                  <a:pt x="1015399" y="415426"/>
                </a:lnTo>
                <a:lnTo>
                  <a:pt x="1016306" y="414972"/>
                </a:lnTo>
                <a:lnTo>
                  <a:pt x="1016987" y="414064"/>
                </a:lnTo>
                <a:lnTo>
                  <a:pt x="1017440" y="412930"/>
                </a:lnTo>
                <a:lnTo>
                  <a:pt x="1017667" y="412022"/>
                </a:lnTo>
                <a:lnTo>
                  <a:pt x="1017667" y="410888"/>
                </a:lnTo>
                <a:lnTo>
                  <a:pt x="1017667" y="409753"/>
                </a:lnTo>
                <a:lnTo>
                  <a:pt x="1016987" y="407030"/>
                </a:lnTo>
                <a:lnTo>
                  <a:pt x="1015852" y="404761"/>
                </a:lnTo>
                <a:lnTo>
                  <a:pt x="1014718" y="402719"/>
                </a:lnTo>
                <a:lnTo>
                  <a:pt x="1013130" y="401357"/>
                </a:lnTo>
                <a:lnTo>
                  <a:pt x="1012450" y="400677"/>
                </a:lnTo>
                <a:lnTo>
                  <a:pt x="1011542" y="400677"/>
                </a:lnTo>
                <a:lnTo>
                  <a:pt x="1002468" y="399996"/>
                </a:lnTo>
                <a:lnTo>
                  <a:pt x="997023" y="399542"/>
                </a:lnTo>
                <a:lnTo>
                  <a:pt x="994755" y="399315"/>
                </a:lnTo>
                <a:lnTo>
                  <a:pt x="993167" y="398634"/>
                </a:lnTo>
                <a:lnTo>
                  <a:pt x="991806" y="398181"/>
                </a:lnTo>
                <a:lnTo>
                  <a:pt x="991125" y="397500"/>
                </a:lnTo>
                <a:lnTo>
                  <a:pt x="989991" y="396819"/>
                </a:lnTo>
                <a:lnTo>
                  <a:pt x="989310" y="395685"/>
                </a:lnTo>
                <a:lnTo>
                  <a:pt x="988856" y="394550"/>
                </a:lnTo>
                <a:lnTo>
                  <a:pt x="988176" y="392962"/>
                </a:lnTo>
                <a:lnTo>
                  <a:pt x="987722" y="390239"/>
                </a:lnTo>
                <a:lnTo>
                  <a:pt x="987268" y="386835"/>
                </a:lnTo>
                <a:lnTo>
                  <a:pt x="987268" y="383885"/>
                </a:lnTo>
                <a:lnTo>
                  <a:pt x="987495" y="380709"/>
                </a:lnTo>
                <a:lnTo>
                  <a:pt x="987722" y="378213"/>
                </a:lnTo>
                <a:lnTo>
                  <a:pt x="987949" y="375944"/>
                </a:lnTo>
                <a:lnTo>
                  <a:pt x="988630" y="373674"/>
                </a:lnTo>
                <a:lnTo>
                  <a:pt x="989537" y="369590"/>
                </a:lnTo>
                <a:lnTo>
                  <a:pt x="989991" y="367321"/>
                </a:lnTo>
                <a:lnTo>
                  <a:pt x="990218" y="364598"/>
                </a:lnTo>
                <a:lnTo>
                  <a:pt x="990218" y="361648"/>
                </a:lnTo>
                <a:lnTo>
                  <a:pt x="989764" y="358245"/>
                </a:lnTo>
                <a:lnTo>
                  <a:pt x="989537" y="354614"/>
                </a:lnTo>
                <a:lnTo>
                  <a:pt x="989537" y="351664"/>
                </a:lnTo>
                <a:lnTo>
                  <a:pt x="989537" y="349395"/>
                </a:lnTo>
                <a:lnTo>
                  <a:pt x="989764" y="347353"/>
                </a:lnTo>
                <a:lnTo>
                  <a:pt x="990218" y="344857"/>
                </a:lnTo>
                <a:lnTo>
                  <a:pt x="990444" y="343949"/>
                </a:lnTo>
                <a:lnTo>
                  <a:pt x="988856" y="341000"/>
                </a:lnTo>
                <a:lnTo>
                  <a:pt x="987268" y="338277"/>
                </a:lnTo>
                <a:lnTo>
                  <a:pt x="985227" y="335554"/>
                </a:lnTo>
                <a:lnTo>
                  <a:pt x="984773" y="334873"/>
                </a:lnTo>
                <a:lnTo>
                  <a:pt x="984319" y="333965"/>
                </a:lnTo>
                <a:lnTo>
                  <a:pt x="983639" y="331469"/>
                </a:lnTo>
                <a:lnTo>
                  <a:pt x="983185" y="328520"/>
                </a:lnTo>
                <a:lnTo>
                  <a:pt x="982731" y="325343"/>
                </a:lnTo>
                <a:lnTo>
                  <a:pt x="982504" y="318536"/>
                </a:lnTo>
                <a:lnTo>
                  <a:pt x="982504" y="313997"/>
                </a:lnTo>
                <a:lnTo>
                  <a:pt x="982278" y="312636"/>
                </a:lnTo>
                <a:lnTo>
                  <a:pt x="981824" y="311501"/>
                </a:lnTo>
                <a:lnTo>
                  <a:pt x="981143" y="310821"/>
                </a:lnTo>
                <a:lnTo>
                  <a:pt x="980236" y="310367"/>
                </a:lnTo>
                <a:lnTo>
                  <a:pt x="977967" y="309232"/>
                </a:lnTo>
                <a:lnTo>
                  <a:pt x="975018" y="308325"/>
                </a:lnTo>
                <a:lnTo>
                  <a:pt x="974565" y="307644"/>
                </a:lnTo>
                <a:lnTo>
                  <a:pt x="974111" y="307190"/>
                </a:lnTo>
                <a:lnTo>
                  <a:pt x="973657" y="306056"/>
                </a:lnTo>
                <a:lnTo>
                  <a:pt x="973430" y="304467"/>
                </a:lnTo>
                <a:lnTo>
                  <a:pt x="973430" y="302425"/>
                </a:lnTo>
                <a:lnTo>
                  <a:pt x="973657" y="300156"/>
                </a:lnTo>
                <a:lnTo>
                  <a:pt x="974338" y="297660"/>
                </a:lnTo>
                <a:lnTo>
                  <a:pt x="976153" y="292214"/>
                </a:lnTo>
                <a:lnTo>
                  <a:pt x="978421" y="286768"/>
                </a:lnTo>
                <a:lnTo>
                  <a:pt x="980690" y="281323"/>
                </a:lnTo>
                <a:lnTo>
                  <a:pt x="982958" y="277011"/>
                </a:lnTo>
                <a:lnTo>
                  <a:pt x="984546" y="274062"/>
                </a:lnTo>
                <a:lnTo>
                  <a:pt x="985454" y="272019"/>
                </a:lnTo>
                <a:lnTo>
                  <a:pt x="985907" y="270204"/>
                </a:lnTo>
                <a:lnTo>
                  <a:pt x="986134" y="268389"/>
                </a:lnTo>
                <a:lnTo>
                  <a:pt x="986134" y="267027"/>
                </a:lnTo>
                <a:lnTo>
                  <a:pt x="985907" y="265212"/>
                </a:lnTo>
                <a:lnTo>
                  <a:pt x="985454" y="263397"/>
                </a:lnTo>
                <a:lnTo>
                  <a:pt x="984546" y="259086"/>
                </a:lnTo>
                <a:lnTo>
                  <a:pt x="983185" y="254547"/>
                </a:lnTo>
                <a:lnTo>
                  <a:pt x="981824" y="250463"/>
                </a:lnTo>
                <a:lnTo>
                  <a:pt x="980690" y="246606"/>
                </a:lnTo>
                <a:lnTo>
                  <a:pt x="980236" y="245244"/>
                </a:lnTo>
                <a:lnTo>
                  <a:pt x="980009" y="243656"/>
                </a:lnTo>
                <a:lnTo>
                  <a:pt x="980009" y="241387"/>
                </a:lnTo>
                <a:lnTo>
                  <a:pt x="980009" y="239118"/>
                </a:lnTo>
                <a:lnTo>
                  <a:pt x="980236" y="236622"/>
                </a:lnTo>
                <a:lnTo>
                  <a:pt x="980690" y="233899"/>
                </a:lnTo>
                <a:lnTo>
                  <a:pt x="981143" y="232764"/>
                </a:lnTo>
                <a:lnTo>
                  <a:pt x="981824" y="231630"/>
                </a:lnTo>
                <a:lnTo>
                  <a:pt x="983412" y="228907"/>
                </a:lnTo>
                <a:lnTo>
                  <a:pt x="985000" y="225049"/>
                </a:lnTo>
                <a:lnTo>
                  <a:pt x="986588" y="220284"/>
                </a:lnTo>
                <a:lnTo>
                  <a:pt x="987949" y="215292"/>
                </a:lnTo>
                <a:lnTo>
                  <a:pt x="989310" y="209619"/>
                </a:lnTo>
                <a:lnTo>
                  <a:pt x="990218" y="204174"/>
                </a:lnTo>
                <a:lnTo>
                  <a:pt x="991352" y="198955"/>
                </a:lnTo>
                <a:lnTo>
                  <a:pt x="992032" y="194190"/>
                </a:lnTo>
                <a:lnTo>
                  <a:pt x="992259" y="190105"/>
                </a:lnTo>
                <a:lnTo>
                  <a:pt x="992486" y="186475"/>
                </a:lnTo>
                <a:lnTo>
                  <a:pt x="992940" y="180348"/>
                </a:lnTo>
                <a:lnTo>
                  <a:pt x="993167" y="177398"/>
                </a:lnTo>
                <a:lnTo>
                  <a:pt x="993620" y="174902"/>
                </a:lnTo>
                <a:lnTo>
                  <a:pt x="994301" y="172406"/>
                </a:lnTo>
                <a:lnTo>
                  <a:pt x="995435" y="170364"/>
                </a:lnTo>
                <a:lnTo>
                  <a:pt x="996570" y="167868"/>
                </a:lnTo>
                <a:lnTo>
                  <a:pt x="997477" y="165145"/>
                </a:lnTo>
                <a:lnTo>
                  <a:pt x="998158" y="161969"/>
                </a:lnTo>
                <a:lnTo>
                  <a:pt x="998611" y="159019"/>
                </a:lnTo>
                <a:lnTo>
                  <a:pt x="998838" y="155615"/>
                </a:lnTo>
                <a:lnTo>
                  <a:pt x="998611" y="152892"/>
                </a:lnTo>
                <a:lnTo>
                  <a:pt x="998158" y="150169"/>
                </a:lnTo>
                <a:lnTo>
                  <a:pt x="997477" y="147900"/>
                </a:lnTo>
                <a:lnTo>
                  <a:pt x="996343" y="144723"/>
                </a:lnTo>
                <a:lnTo>
                  <a:pt x="995662" y="140866"/>
                </a:lnTo>
                <a:lnTo>
                  <a:pt x="995435" y="136101"/>
                </a:lnTo>
                <a:lnTo>
                  <a:pt x="995208" y="130882"/>
                </a:lnTo>
                <a:lnTo>
                  <a:pt x="995435" y="125209"/>
                </a:lnTo>
                <a:lnTo>
                  <a:pt x="996116" y="120217"/>
                </a:lnTo>
                <a:lnTo>
                  <a:pt x="996796" y="117948"/>
                </a:lnTo>
                <a:lnTo>
                  <a:pt x="997477" y="115679"/>
                </a:lnTo>
                <a:lnTo>
                  <a:pt x="998384" y="113637"/>
                </a:lnTo>
                <a:lnTo>
                  <a:pt x="999519" y="112049"/>
                </a:lnTo>
                <a:lnTo>
                  <a:pt x="1004736" y="105241"/>
                </a:lnTo>
                <a:lnTo>
                  <a:pt x="1007459" y="101838"/>
                </a:lnTo>
                <a:lnTo>
                  <a:pt x="1010862" y="98661"/>
                </a:lnTo>
                <a:lnTo>
                  <a:pt x="1013811" y="95484"/>
                </a:lnTo>
                <a:lnTo>
                  <a:pt x="1015626" y="94350"/>
                </a:lnTo>
                <a:lnTo>
                  <a:pt x="1017440" y="93215"/>
                </a:lnTo>
                <a:lnTo>
                  <a:pt x="1019028" y="92308"/>
                </a:lnTo>
                <a:lnTo>
                  <a:pt x="1020616" y="91854"/>
                </a:lnTo>
                <a:lnTo>
                  <a:pt x="1022204" y="91173"/>
                </a:lnTo>
                <a:lnTo>
                  <a:pt x="1024019" y="91173"/>
                </a:lnTo>
                <a:lnTo>
                  <a:pt x="1033547" y="90946"/>
                </a:lnTo>
                <a:lnTo>
                  <a:pt x="1040353" y="90492"/>
                </a:lnTo>
                <a:lnTo>
                  <a:pt x="1048066" y="89812"/>
                </a:lnTo>
                <a:lnTo>
                  <a:pt x="1056233" y="88904"/>
                </a:lnTo>
                <a:lnTo>
                  <a:pt x="1064173" y="87769"/>
                </a:lnTo>
                <a:lnTo>
                  <a:pt x="1072113" y="86408"/>
                </a:lnTo>
                <a:lnTo>
                  <a:pt x="1079372" y="84593"/>
                </a:lnTo>
                <a:lnTo>
                  <a:pt x="1083229" y="83912"/>
                </a:lnTo>
                <a:lnTo>
                  <a:pt x="1087539" y="83231"/>
                </a:lnTo>
                <a:lnTo>
                  <a:pt x="1092303" y="82324"/>
                </a:lnTo>
                <a:lnTo>
                  <a:pt x="1097748" y="81870"/>
                </a:lnTo>
                <a:lnTo>
                  <a:pt x="1103192" y="81416"/>
                </a:lnTo>
                <a:lnTo>
                  <a:pt x="1109090" y="81189"/>
                </a:lnTo>
                <a:lnTo>
                  <a:pt x="1114989" y="80962"/>
                </a:lnTo>
                <a:close/>
                <a:moveTo>
                  <a:pt x="387804" y="0"/>
                </a:moveTo>
                <a:lnTo>
                  <a:pt x="393020" y="0"/>
                </a:lnTo>
                <a:lnTo>
                  <a:pt x="398463" y="454"/>
                </a:lnTo>
                <a:lnTo>
                  <a:pt x="404359" y="1134"/>
                </a:lnTo>
                <a:lnTo>
                  <a:pt x="410482" y="2268"/>
                </a:lnTo>
                <a:lnTo>
                  <a:pt x="416832" y="3402"/>
                </a:lnTo>
                <a:lnTo>
                  <a:pt x="423182" y="4989"/>
                </a:lnTo>
                <a:lnTo>
                  <a:pt x="429532" y="6803"/>
                </a:lnTo>
                <a:lnTo>
                  <a:pt x="435656" y="8844"/>
                </a:lnTo>
                <a:lnTo>
                  <a:pt x="441779" y="10885"/>
                </a:lnTo>
                <a:lnTo>
                  <a:pt x="447675" y="13379"/>
                </a:lnTo>
                <a:lnTo>
                  <a:pt x="453345" y="15874"/>
                </a:lnTo>
                <a:lnTo>
                  <a:pt x="458561" y="18595"/>
                </a:lnTo>
                <a:lnTo>
                  <a:pt x="463324" y="21543"/>
                </a:lnTo>
                <a:lnTo>
                  <a:pt x="467632" y="24264"/>
                </a:lnTo>
                <a:lnTo>
                  <a:pt x="471261" y="27212"/>
                </a:lnTo>
                <a:lnTo>
                  <a:pt x="474209" y="30613"/>
                </a:lnTo>
                <a:lnTo>
                  <a:pt x="477157" y="33788"/>
                </a:lnTo>
                <a:lnTo>
                  <a:pt x="479652" y="37416"/>
                </a:lnTo>
                <a:lnTo>
                  <a:pt x="482374" y="41498"/>
                </a:lnTo>
                <a:lnTo>
                  <a:pt x="484868" y="45807"/>
                </a:lnTo>
                <a:lnTo>
                  <a:pt x="487363" y="50115"/>
                </a:lnTo>
                <a:lnTo>
                  <a:pt x="489857" y="54877"/>
                </a:lnTo>
                <a:lnTo>
                  <a:pt x="492352" y="59639"/>
                </a:lnTo>
                <a:lnTo>
                  <a:pt x="494620" y="64628"/>
                </a:lnTo>
                <a:lnTo>
                  <a:pt x="496661" y="69844"/>
                </a:lnTo>
                <a:lnTo>
                  <a:pt x="498475" y="74832"/>
                </a:lnTo>
                <a:lnTo>
                  <a:pt x="500290" y="80275"/>
                </a:lnTo>
                <a:lnTo>
                  <a:pt x="501650" y="85264"/>
                </a:lnTo>
                <a:lnTo>
                  <a:pt x="502784" y="90706"/>
                </a:lnTo>
                <a:lnTo>
                  <a:pt x="503918" y="95695"/>
                </a:lnTo>
                <a:lnTo>
                  <a:pt x="504599" y="100684"/>
                </a:lnTo>
                <a:lnTo>
                  <a:pt x="504825" y="105899"/>
                </a:lnTo>
                <a:lnTo>
                  <a:pt x="505506" y="121999"/>
                </a:lnTo>
                <a:lnTo>
                  <a:pt x="505279" y="132657"/>
                </a:lnTo>
                <a:lnTo>
                  <a:pt x="505279" y="138553"/>
                </a:lnTo>
                <a:lnTo>
                  <a:pt x="504825" y="140367"/>
                </a:lnTo>
                <a:lnTo>
                  <a:pt x="506186" y="140367"/>
                </a:lnTo>
                <a:lnTo>
                  <a:pt x="508907" y="140367"/>
                </a:lnTo>
                <a:lnTo>
                  <a:pt x="510722" y="140367"/>
                </a:lnTo>
                <a:lnTo>
                  <a:pt x="512536" y="140821"/>
                </a:lnTo>
                <a:lnTo>
                  <a:pt x="514350" y="141274"/>
                </a:lnTo>
                <a:lnTo>
                  <a:pt x="516165" y="141955"/>
                </a:lnTo>
                <a:lnTo>
                  <a:pt x="516845" y="142862"/>
                </a:lnTo>
                <a:lnTo>
                  <a:pt x="517299" y="143996"/>
                </a:lnTo>
                <a:lnTo>
                  <a:pt x="517979" y="145356"/>
                </a:lnTo>
                <a:lnTo>
                  <a:pt x="518659" y="147170"/>
                </a:lnTo>
                <a:lnTo>
                  <a:pt x="519340" y="151252"/>
                </a:lnTo>
                <a:lnTo>
                  <a:pt x="520020" y="155787"/>
                </a:lnTo>
                <a:lnTo>
                  <a:pt x="520700" y="160776"/>
                </a:lnTo>
                <a:lnTo>
                  <a:pt x="520700" y="166219"/>
                </a:lnTo>
                <a:lnTo>
                  <a:pt x="520474" y="171207"/>
                </a:lnTo>
                <a:lnTo>
                  <a:pt x="519793" y="175743"/>
                </a:lnTo>
                <a:lnTo>
                  <a:pt x="519340" y="178010"/>
                </a:lnTo>
                <a:lnTo>
                  <a:pt x="518659" y="180505"/>
                </a:lnTo>
                <a:lnTo>
                  <a:pt x="515711" y="187081"/>
                </a:lnTo>
                <a:lnTo>
                  <a:pt x="512309" y="194564"/>
                </a:lnTo>
                <a:lnTo>
                  <a:pt x="508227" y="201821"/>
                </a:lnTo>
                <a:lnTo>
                  <a:pt x="503918" y="208624"/>
                </a:lnTo>
                <a:lnTo>
                  <a:pt x="499609" y="214746"/>
                </a:lnTo>
                <a:lnTo>
                  <a:pt x="497568" y="217014"/>
                </a:lnTo>
                <a:lnTo>
                  <a:pt x="495754" y="219055"/>
                </a:lnTo>
                <a:lnTo>
                  <a:pt x="494166" y="220415"/>
                </a:lnTo>
                <a:lnTo>
                  <a:pt x="493032" y="221096"/>
                </a:lnTo>
                <a:lnTo>
                  <a:pt x="491672" y="221549"/>
                </a:lnTo>
                <a:lnTo>
                  <a:pt x="490765" y="222003"/>
                </a:lnTo>
                <a:lnTo>
                  <a:pt x="489631" y="223137"/>
                </a:lnTo>
                <a:lnTo>
                  <a:pt x="488950" y="224044"/>
                </a:lnTo>
                <a:lnTo>
                  <a:pt x="487363" y="226765"/>
                </a:lnTo>
                <a:lnTo>
                  <a:pt x="486229" y="229713"/>
                </a:lnTo>
                <a:lnTo>
                  <a:pt x="484188" y="236062"/>
                </a:lnTo>
                <a:lnTo>
                  <a:pt x="482827" y="238783"/>
                </a:lnTo>
                <a:lnTo>
                  <a:pt x="481693" y="241504"/>
                </a:lnTo>
                <a:lnTo>
                  <a:pt x="480559" y="243772"/>
                </a:lnTo>
                <a:lnTo>
                  <a:pt x="479652" y="246267"/>
                </a:lnTo>
                <a:lnTo>
                  <a:pt x="478972" y="248534"/>
                </a:lnTo>
                <a:lnTo>
                  <a:pt x="478518" y="250802"/>
                </a:lnTo>
                <a:lnTo>
                  <a:pt x="478065" y="256017"/>
                </a:lnTo>
                <a:lnTo>
                  <a:pt x="477157" y="262820"/>
                </a:lnTo>
                <a:lnTo>
                  <a:pt x="476250" y="268263"/>
                </a:lnTo>
                <a:lnTo>
                  <a:pt x="475797" y="275746"/>
                </a:lnTo>
                <a:lnTo>
                  <a:pt x="474209" y="294341"/>
                </a:lnTo>
                <a:lnTo>
                  <a:pt x="473302" y="311802"/>
                </a:lnTo>
                <a:lnTo>
                  <a:pt x="472849" y="317924"/>
                </a:lnTo>
                <a:lnTo>
                  <a:pt x="472395" y="321326"/>
                </a:lnTo>
                <a:lnTo>
                  <a:pt x="472168" y="322913"/>
                </a:lnTo>
                <a:lnTo>
                  <a:pt x="472849" y="323593"/>
                </a:lnTo>
                <a:lnTo>
                  <a:pt x="473302" y="324500"/>
                </a:lnTo>
                <a:lnTo>
                  <a:pt x="474209" y="324727"/>
                </a:lnTo>
                <a:lnTo>
                  <a:pt x="475343" y="325181"/>
                </a:lnTo>
                <a:lnTo>
                  <a:pt x="476250" y="325634"/>
                </a:lnTo>
                <a:lnTo>
                  <a:pt x="477157" y="326768"/>
                </a:lnTo>
                <a:lnTo>
                  <a:pt x="478065" y="327902"/>
                </a:lnTo>
                <a:lnTo>
                  <a:pt x="478518" y="330623"/>
                </a:lnTo>
                <a:lnTo>
                  <a:pt x="479425" y="333798"/>
                </a:lnTo>
                <a:lnTo>
                  <a:pt x="480559" y="342188"/>
                </a:lnTo>
                <a:lnTo>
                  <a:pt x="481466" y="350805"/>
                </a:lnTo>
                <a:lnTo>
                  <a:pt x="481693" y="357608"/>
                </a:lnTo>
                <a:lnTo>
                  <a:pt x="481693" y="358969"/>
                </a:lnTo>
                <a:lnTo>
                  <a:pt x="481920" y="359876"/>
                </a:lnTo>
                <a:lnTo>
                  <a:pt x="482827" y="361916"/>
                </a:lnTo>
                <a:lnTo>
                  <a:pt x="484188" y="363731"/>
                </a:lnTo>
                <a:lnTo>
                  <a:pt x="485775" y="365545"/>
                </a:lnTo>
                <a:lnTo>
                  <a:pt x="487363" y="367586"/>
                </a:lnTo>
                <a:lnTo>
                  <a:pt x="489177" y="370080"/>
                </a:lnTo>
                <a:lnTo>
                  <a:pt x="491218" y="373028"/>
                </a:lnTo>
                <a:lnTo>
                  <a:pt x="493032" y="377110"/>
                </a:lnTo>
                <a:lnTo>
                  <a:pt x="495074" y="382099"/>
                </a:lnTo>
                <a:lnTo>
                  <a:pt x="498249" y="387994"/>
                </a:lnTo>
                <a:lnTo>
                  <a:pt x="501877" y="394571"/>
                </a:lnTo>
                <a:lnTo>
                  <a:pt x="506413" y="401147"/>
                </a:lnTo>
                <a:lnTo>
                  <a:pt x="511175" y="407950"/>
                </a:lnTo>
                <a:lnTo>
                  <a:pt x="516391" y="414299"/>
                </a:lnTo>
                <a:lnTo>
                  <a:pt x="519113" y="417247"/>
                </a:lnTo>
                <a:lnTo>
                  <a:pt x="521834" y="419968"/>
                </a:lnTo>
                <a:lnTo>
                  <a:pt x="524783" y="422463"/>
                </a:lnTo>
                <a:lnTo>
                  <a:pt x="527277" y="424730"/>
                </a:lnTo>
                <a:lnTo>
                  <a:pt x="534988" y="430399"/>
                </a:lnTo>
                <a:lnTo>
                  <a:pt x="545874" y="437883"/>
                </a:lnTo>
                <a:lnTo>
                  <a:pt x="573088" y="456477"/>
                </a:lnTo>
                <a:lnTo>
                  <a:pt x="598034" y="473031"/>
                </a:lnTo>
                <a:lnTo>
                  <a:pt x="606652" y="478700"/>
                </a:lnTo>
                <a:lnTo>
                  <a:pt x="610734" y="481195"/>
                </a:lnTo>
                <a:lnTo>
                  <a:pt x="612775" y="482329"/>
                </a:lnTo>
                <a:lnTo>
                  <a:pt x="615497" y="484369"/>
                </a:lnTo>
                <a:lnTo>
                  <a:pt x="618899" y="486864"/>
                </a:lnTo>
                <a:lnTo>
                  <a:pt x="622300" y="489812"/>
                </a:lnTo>
                <a:lnTo>
                  <a:pt x="625475" y="493213"/>
                </a:lnTo>
                <a:lnTo>
                  <a:pt x="627063" y="495027"/>
                </a:lnTo>
                <a:lnTo>
                  <a:pt x="628197" y="496841"/>
                </a:lnTo>
                <a:lnTo>
                  <a:pt x="629558" y="498656"/>
                </a:lnTo>
                <a:lnTo>
                  <a:pt x="630238" y="500696"/>
                </a:lnTo>
                <a:lnTo>
                  <a:pt x="631145" y="502511"/>
                </a:lnTo>
                <a:lnTo>
                  <a:pt x="631372" y="504551"/>
                </a:lnTo>
                <a:lnTo>
                  <a:pt x="634320" y="540607"/>
                </a:lnTo>
                <a:lnTo>
                  <a:pt x="640670" y="611131"/>
                </a:lnTo>
                <a:lnTo>
                  <a:pt x="644299" y="649227"/>
                </a:lnTo>
                <a:lnTo>
                  <a:pt x="647474" y="683696"/>
                </a:lnTo>
                <a:lnTo>
                  <a:pt x="650649" y="710227"/>
                </a:lnTo>
                <a:lnTo>
                  <a:pt x="651783" y="719071"/>
                </a:lnTo>
                <a:lnTo>
                  <a:pt x="652917" y="724967"/>
                </a:lnTo>
                <a:lnTo>
                  <a:pt x="654504" y="733357"/>
                </a:lnTo>
                <a:lnTo>
                  <a:pt x="656091" y="743788"/>
                </a:lnTo>
                <a:lnTo>
                  <a:pt x="657679" y="755353"/>
                </a:lnTo>
                <a:lnTo>
                  <a:pt x="659267" y="767145"/>
                </a:lnTo>
                <a:lnTo>
                  <a:pt x="660400" y="778710"/>
                </a:lnTo>
                <a:lnTo>
                  <a:pt x="661308" y="788688"/>
                </a:lnTo>
                <a:lnTo>
                  <a:pt x="661761" y="797305"/>
                </a:lnTo>
                <a:lnTo>
                  <a:pt x="661988" y="802974"/>
                </a:lnTo>
                <a:lnTo>
                  <a:pt x="662215" y="805922"/>
                </a:lnTo>
                <a:lnTo>
                  <a:pt x="662668" y="810230"/>
                </a:lnTo>
                <a:lnTo>
                  <a:pt x="664256" y="822475"/>
                </a:lnTo>
                <a:lnTo>
                  <a:pt x="669018" y="855810"/>
                </a:lnTo>
                <a:lnTo>
                  <a:pt x="673781" y="889598"/>
                </a:lnTo>
                <a:lnTo>
                  <a:pt x="675368" y="902523"/>
                </a:lnTo>
                <a:lnTo>
                  <a:pt x="675822" y="907285"/>
                </a:lnTo>
                <a:lnTo>
                  <a:pt x="676049" y="910687"/>
                </a:lnTo>
                <a:lnTo>
                  <a:pt x="676049" y="915902"/>
                </a:lnTo>
                <a:lnTo>
                  <a:pt x="676729" y="920665"/>
                </a:lnTo>
                <a:lnTo>
                  <a:pt x="677183" y="925653"/>
                </a:lnTo>
                <a:lnTo>
                  <a:pt x="677863" y="930189"/>
                </a:lnTo>
                <a:lnTo>
                  <a:pt x="678770" y="933817"/>
                </a:lnTo>
                <a:lnTo>
                  <a:pt x="679677" y="937445"/>
                </a:lnTo>
                <a:lnTo>
                  <a:pt x="680811" y="940166"/>
                </a:lnTo>
                <a:lnTo>
                  <a:pt x="681718" y="942207"/>
                </a:lnTo>
                <a:lnTo>
                  <a:pt x="682625" y="944475"/>
                </a:lnTo>
                <a:lnTo>
                  <a:pt x="683533" y="947650"/>
                </a:lnTo>
                <a:lnTo>
                  <a:pt x="684213" y="951505"/>
                </a:lnTo>
                <a:lnTo>
                  <a:pt x="684893" y="955360"/>
                </a:lnTo>
                <a:lnTo>
                  <a:pt x="686027" y="963296"/>
                </a:lnTo>
                <a:lnTo>
                  <a:pt x="686254" y="969419"/>
                </a:lnTo>
                <a:lnTo>
                  <a:pt x="686708" y="972820"/>
                </a:lnTo>
                <a:lnTo>
                  <a:pt x="688068" y="979170"/>
                </a:lnTo>
                <a:lnTo>
                  <a:pt x="692377" y="997538"/>
                </a:lnTo>
                <a:lnTo>
                  <a:pt x="694418" y="1007969"/>
                </a:lnTo>
                <a:lnTo>
                  <a:pt x="696459" y="1018173"/>
                </a:lnTo>
                <a:lnTo>
                  <a:pt x="697593" y="1027924"/>
                </a:lnTo>
                <a:lnTo>
                  <a:pt x="698274" y="1032233"/>
                </a:lnTo>
                <a:lnTo>
                  <a:pt x="698274" y="1036315"/>
                </a:lnTo>
                <a:lnTo>
                  <a:pt x="698500" y="1041303"/>
                </a:lnTo>
                <a:lnTo>
                  <a:pt x="699181" y="1048787"/>
                </a:lnTo>
                <a:lnTo>
                  <a:pt x="701675" y="1069195"/>
                </a:lnTo>
                <a:lnTo>
                  <a:pt x="705304" y="1095047"/>
                </a:lnTo>
                <a:lnTo>
                  <a:pt x="709386" y="1123165"/>
                </a:lnTo>
                <a:lnTo>
                  <a:pt x="716643" y="1174641"/>
                </a:lnTo>
                <a:lnTo>
                  <a:pt x="718911" y="1192102"/>
                </a:lnTo>
                <a:lnTo>
                  <a:pt x="719818" y="1197091"/>
                </a:lnTo>
                <a:lnTo>
                  <a:pt x="719818" y="1199585"/>
                </a:lnTo>
                <a:lnTo>
                  <a:pt x="719365" y="1201626"/>
                </a:lnTo>
                <a:lnTo>
                  <a:pt x="719365" y="1203667"/>
                </a:lnTo>
                <a:lnTo>
                  <a:pt x="719138" y="1206842"/>
                </a:lnTo>
                <a:lnTo>
                  <a:pt x="718911" y="1207975"/>
                </a:lnTo>
                <a:lnTo>
                  <a:pt x="718458" y="1208882"/>
                </a:lnTo>
                <a:lnTo>
                  <a:pt x="717324" y="1209109"/>
                </a:lnTo>
                <a:lnTo>
                  <a:pt x="715963" y="1209109"/>
                </a:lnTo>
                <a:lnTo>
                  <a:pt x="715736" y="1209109"/>
                </a:lnTo>
                <a:lnTo>
                  <a:pt x="715056" y="1209336"/>
                </a:lnTo>
                <a:lnTo>
                  <a:pt x="714829" y="1210016"/>
                </a:lnTo>
                <a:lnTo>
                  <a:pt x="714602" y="1211604"/>
                </a:lnTo>
                <a:lnTo>
                  <a:pt x="714602" y="1213418"/>
                </a:lnTo>
                <a:lnTo>
                  <a:pt x="715056" y="1218407"/>
                </a:lnTo>
                <a:lnTo>
                  <a:pt x="716190" y="1224302"/>
                </a:lnTo>
                <a:lnTo>
                  <a:pt x="718458" y="1235867"/>
                </a:lnTo>
                <a:lnTo>
                  <a:pt x="719365" y="1240176"/>
                </a:lnTo>
                <a:lnTo>
                  <a:pt x="719818" y="1242444"/>
                </a:lnTo>
                <a:lnTo>
                  <a:pt x="719365" y="1243804"/>
                </a:lnTo>
                <a:lnTo>
                  <a:pt x="719138" y="1244938"/>
                </a:lnTo>
                <a:lnTo>
                  <a:pt x="718231" y="1247886"/>
                </a:lnTo>
                <a:lnTo>
                  <a:pt x="716870" y="1251061"/>
                </a:lnTo>
                <a:lnTo>
                  <a:pt x="722540" y="1277365"/>
                </a:lnTo>
                <a:lnTo>
                  <a:pt x="726395" y="1297094"/>
                </a:lnTo>
                <a:lnTo>
                  <a:pt x="727529" y="1305031"/>
                </a:lnTo>
                <a:lnTo>
                  <a:pt x="727983" y="1309566"/>
                </a:lnTo>
                <a:lnTo>
                  <a:pt x="727756" y="1311380"/>
                </a:lnTo>
                <a:lnTo>
                  <a:pt x="727302" y="1314101"/>
                </a:lnTo>
                <a:lnTo>
                  <a:pt x="725715" y="1322038"/>
                </a:lnTo>
                <a:lnTo>
                  <a:pt x="723447" y="1332242"/>
                </a:lnTo>
                <a:lnTo>
                  <a:pt x="720725" y="1343127"/>
                </a:lnTo>
                <a:lnTo>
                  <a:pt x="717777" y="1354012"/>
                </a:lnTo>
                <a:lnTo>
                  <a:pt x="714602" y="1363763"/>
                </a:lnTo>
                <a:lnTo>
                  <a:pt x="712334" y="1371699"/>
                </a:lnTo>
                <a:lnTo>
                  <a:pt x="710293" y="1376461"/>
                </a:lnTo>
                <a:lnTo>
                  <a:pt x="708706" y="1379183"/>
                </a:lnTo>
                <a:lnTo>
                  <a:pt x="707118" y="1382131"/>
                </a:lnTo>
                <a:lnTo>
                  <a:pt x="705077" y="1384625"/>
                </a:lnTo>
                <a:lnTo>
                  <a:pt x="702583" y="1387119"/>
                </a:lnTo>
                <a:lnTo>
                  <a:pt x="699408" y="1389614"/>
                </a:lnTo>
                <a:lnTo>
                  <a:pt x="696233" y="1392108"/>
                </a:lnTo>
                <a:lnTo>
                  <a:pt x="692377" y="1394376"/>
                </a:lnTo>
                <a:lnTo>
                  <a:pt x="688068" y="1396644"/>
                </a:lnTo>
                <a:lnTo>
                  <a:pt x="683759" y="1398911"/>
                </a:lnTo>
                <a:lnTo>
                  <a:pt x="679677" y="1401632"/>
                </a:lnTo>
                <a:lnTo>
                  <a:pt x="675822" y="1404127"/>
                </a:lnTo>
                <a:lnTo>
                  <a:pt x="672193" y="1406394"/>
                </a:lnTo>
                <a:lnTo>
                  <a:pt x="668111" y="1408662"/>
                </a:lnTo>
                <a:lnTo>
                  <a:pt x="666070" y="1409342"/>
                </a:lnTo>
                <a:lnTo>
                  <a:pt x="663802" y="1410249"/>
                </a:lnTo>
                <a:lnTo>
                  <a:pt x="661534" y="1410930"/>
                </a:lnTo>
                <a:lnTo>
                  <a:pt x="658813" y="1411383"/>
                </a:lnTo>
                <a:lnTo>
                  <a:pt x="656318" y="1411610"/>
                </a:lnTo>
                <a:lnTo>
                  <a:pt x="653597" y="1411610"/>
                </a:lnTo>
                <a:lnTo>
                  <a:pt x="648381" y="1411837"/>
                </a:lnTo>
                <a:lnTo>
                  <a:pt x="643391" y="1412290"/>
                </a:lnTo>
                <a:lnTo>
                  <a:pt x="635454" y="1412971"/>
                </a:lnTo>
                <a:lnTo>
                  <a:pt x="632052" y="1413197"/>
                </a:lnTo>
                <a:lnTo>
                  <a:pt x="629558" y="1413197"/>
                </a:lnTo>
                <a:lnTo>
                  <a:pt x="628424" y="1412971"/>
                </a:lnTo>
                <a:lnTo>
                  <a:pt x="627743" y="1412744"/>
                </a:lnTo>
                <a:lnTo>
                  <a:pt x="627290" y="1412290"/>
                </a:lnTo>
                <a:lnTo>
                  <a:pt x="626836" y="1411610"/>
                </a:lnTo>
                <a:lnTo>
                  <a:pt x="626156" y="1410476"/>
                </a:lnTo>
                <a:lnTo>
                  <a:pt x="625929" y="1409116"/>
                </a:lnTo>
                <a:lnTo>
                  <a:pt x="625929" y="1407982"/>
                </a:lnTo>
                <a:lnTo>
                  <a:pt x="626156" y="1406848"/>
                </a:lnTo>
                <a:lnTo>
                  <a:pt x="626836" y="1405941"/>
                </a:lnTo>
                <a:lnTo>
                  <a:pt x="627517" y="1404807"/>
                </a:lnTo>
                <a:lnTo>
                  <a:pt x="629104" y="1402993"/>
                </a:lnTo>
                <a:lnTo>
                  <a:pt x="630691" y="1401632"/>
                </a:lnTo>
                <a:lnTo>
                  <a:pt x="632279" y="1400499"/>
                </a:lnTo>
                <a:lnTo>
                  <a:pt x="634093" y="1399591"/>
                </a:lnTo>
                <a:lnTo>
                  <a:pt x="633186" y="1398684"/>
                </a:lnTo>
                <a:lnTo>
                  <a:pt x="630691" y="1397551"/>
                </a:lnTo>
                <a:lnTo>
                  <a:pt x="629104" y="1396644"/>
                </a:lnTo>
                <a:lnTo>
                  <a:pt x="627290" y="1395963"/>
                </a:lnTo>
                <a:lnTo>
                  <a:pt x="625475" y="1395736"/>
                </a:lnTo>
                <a:lnTo>
                  <a:pt x="623434" y="1395510"/>
                </a:lnTo>
                <a:lnTo>
                  <a:pt x="622527" y="1395283"/>
                </a:lnTo>
                <a:lnTo>
                  <a:pt x="621620" y="1395056"/>
                </a:lnTo>
                <a:lnTo>
                  <a:pt x="620940" y="1394376"/>
                </a:lnTo>
                <a:lnTo>
                  <a:pt x="620486" y="1393696"/>
                </a:lnTo>
                <a:lnTo>
                  <a:pt x="619352" y="1392108"/>
                </a:lnTo>
                <a:lnTo>
                  <a:pt x="618899" y="1390067"/>
                </a:lnTo>
                <a:lnTo>
                  <a:pt x="618899" y="1387800"/>
                </a:lnTo>
                <a:lnTo>
                  <a:pt x="619125" y="1385986"/>
                </a:lnTo>
                <a:lnTo>
                  <a:pt x="619579" y="1385079"/>
                </a:lnTo>
                <a:lnTo>
                  <a:pt x="620486" y="1384398"/>
                </a:lnTo>
                <a:lnTo>
                  <a:pt x="620940" y="1383718"/>
                </a:lnTo>
                <a:lnTo>
                  <a:pt x="621847" y="1383491"/>
                </a:lnTo>
                <a:lnTo>
                  <a:pt x="623888" y="1382811"/>
                </a:lnTo>
                <a:lnTo>
                  <a:pt x="625702" y="1382131"/>
                </a:lnTo>
                <a:lnTo>
                  <a:pt x="629331" y="1380090"/>
                </a:lnTo>
                <a:lnTo>
                  <a:pt x="632279" y="1377822"/>
                </a:lnTo>
                <a:lnTo>
                  <a:pt x="634320" y="1375781"/>
                </a:lnTo>
                <a:lnTo>
                  <a:pt x="634774" y="1374421"/>
                </a:lnTo>
                <a:lnTo>
                  <a:pt x="635000" y="1373287"/>
                </a:lnTo>
                <a:lnTo>
                  <a:pt x="634774" y="1371473"/>
                </a:lnTo>
                <a:lnTo>
                  <a:pt x="634320" y="1369659"/>
                </a:lnTo>
                <a:lnTo>
                  <a:pt x="632733" y="1366030"/>
                </a:lnTo>
                <a:lnTo>
                  <a:pt x="631825" y="1362856"/>
                </a:lnTo>
                <a:lnTo>
                  <a:pt x="631599" y="1359908"/>
                </a:lnTo>
                <a:lnTo>
                  <a:pt x="631599" y="1354919"/>
                </a:lnTo>
                <a:lnTo>
                  <a:pt x="632279" y="1340859"/>
                </a:lnTo>
                <a:lnTo>
                  <a:pt x="632733" y="1332923"/>
                </a:lnTo>
                <a:lnTo>
                  <a:pt x="633413" y="1325666"/>
                </a:lnTo>
                <a:lnTo>
                  <a:pt x="634093" y="1319317"/>
                </a:lnTo>
                <a:lnTo>
                  <a:pt x="634774" y="1315235"/>
                </a:lnTo>
                <a:lnTo>
                  <a:pt x="635681" y="1311834"/>
                </a:lnTo>
                <a:lnTo>
                  <a:pt x="636134" y="1308432"/>
                </a:lnTo>
                <a:lnTo>
                  <a:pt x="636361" y="1304804"/>
                </a:lnTo>
                <a:lnTo>
                  <a:pt x="636588" y="1301176"/>
                </a:lnTo>
                <a:lnTo>
                  <a:pt x="636361" y="1297547"/>
                </a:lnTo>
                <a:lnTo>
                  <a:pt x="636134" y="1293919"/>
                </a:lnTo>
                <a:lnTo>
                  <a:pt x="635454" y="1290291"/>
                </a:lnTo>
                <a:lnTo>
                  <a:pt x="634320" y="1287116"/>
                </a:lnTo>
                <a:lnTo>
                  <a:pt x="633867" y="1285529"/>
                </a:lnTo>
                <a:lnTo>
                  <a:pt x="633640" y="1283488"/>
                </a:lnTo>
                <a:lnTo>
                  <a:pt x="632733" y="1278953"/>
                </a:lnTo>
                <a:lnTo>
                  <a:pt x="632733" y="1273964"/>
                </a:lnTo>
                <a:lnTo>
                  <a:pt x="632733" y="1268522"/>
                </a:lnTo>
                <a:lnTo>
                  <a:pt x="633186" y="1259224"/>
                </a:lnTo>
                <a:lnTo>
                  <a:pt x="633413" y="1253782"/>
                </a:lnTo>
                <a:lnTo>
                  <a:pt x="633413" y="1252875"/>
                </a:lnTo>
                <a:lnTo>
                  <a:pt x="632733" y="1252194"/>
                </a:lnTo>
                <a:lnTo>
                  <a:pt x="632279" y="1251287"/>
                </a:lnTo>
                <a:lnTo>
                  <a:pt x="631825" y="1251061"/>
                </a:lnTo>
                <a:lnTo>
                  <a:pt x="630238" y="1250607"/>
                </a:lnTo>
                <a:lnTo>
                  <a:pt x="628877" y="1250380"/>
                </a:lnTo>
                <a:lnTo>
                  <a:pt x="628197" y="1250154"/>
                </a:lnTo>
                <a:lnTo>
                  <a:pt x="627743" y="1249700"/>
                </a:lnTo>
                <a:lnTo>
                  <a:pt x="627063" y="1248339"/>
                </a:lnTo>
                <a:lnTo>
                  <a:pt x="626156" y="1246299"/>
                </a:lnTo>
                <a:lnTo>
                  <a:pt x="625249" y="1244031"/>
                </a:lnTo>
                <a:lnTo>
                  <a:pt x="623888" y="1239496"/>
                </a:lnTo>
                <a:lnTo>
                  <a:pt x="623434" y="1237455"/>
                </a:lnTo>
                <a:lnTo>
                  <a:pt x="619806" y="1238362"/>
                </a:lnTo>
                <a:lnTo>
                  <a:pt x="612095" y="1207975"/>
                </a:lnTo>
                <a:lnTo>
                  <a:pt x="611868" y="1209336"/>
                </a:lnTo>
                <a:lnTo>
                  <a:pt x="610961" y="1213871"/>
                </a:lnTo>
                <a:lnTo>
                  <a:pt x="610734" y="1217726"/>
                </a:lnTo>
                <a:lnTo>
                  <a:pt x="610508" y="1222262"/>
                </a:lnTo>
                <a:lnTo>
                  <a:pt x="610508" y="1227704"/>
                </a:lnTo>
                <a:lnTo>
                  <a:pt x="610508" y="1234280"/>
                </a:lnTo>
                <a:lnTo>
                  <a:pt x="610961" y="1242897"/>
                </a:lnTo>
                <a:lnTo>
                  <a:pt x="611868" y="1253782"/>
                </a:lnTo>
                <a:lnTo>
                  <a:pt x="613683" y="1278272"/>
                </a:lnTo>
                <a:lnTo>
                  <a:pt x="615270" y="1299362"/>
                </a:lnTo>
                <a:lnTo>
                  <a:pt x="616177" y="1309793"/>
                </a:lnTo>
                <a:lnTo>
                  <a:pt x="616177" y="1311153"/>
                </a:lnTo>
                <a:lnTo>
                  <a:pt x="615497" y="1312060"/>
                </a:lnTo>
                <a:lnTo>
                  <a:pt x="614817" y="1313194"/>
                </a:lnTo>
                <a:lnTo>
                  <a:pt x="614136" y="1313874"/>
                </a:lnTo>
                <a:lnTo>
                  <a:pt x="612775" y="1315235"/>
                </a:lnTo>
                <a:lnTo>
                  <a:pt x="612095" y="1315689"/>
                </a:lnTo>
                <a:lnTo>
                  <a:pt x="611188" y="1369659"/>
                </a:lnTo>
                <a:lnTo>
                  <a:pt x="610281" y="1410023"/>
                </a:lnTo>
                <a:lnTo>
                  <a:pt x="610054" y="1425669"/>
                </a:lnTo>
                <a:lnTo>
                  <a:pt x="609600" y="1435194"/>
                </a:lnTo>
                <a:lnTo>
                  <a:pt x="605972" y="1492792"/>
                </a:lnTo>
                <a:lnTo>
                  <a:pt x="603477" y="1533383"/>
                </a:lnTo>
                <a:lnTo>
                  <a:pt x="602343" y="1552431"/>
                </a:lnTo>
                <a:lnTo>
                  <a:pt x="601663" y="1569438"/>
                </a:lnTo>
                <a:lnTo>
                  <a:pt x="601436" y="1585992"/>
                </a:lnTo>
                <a:lnTo>
                  <a:pt x="600983" y="1603680"/>
                </a:lnTo>
                <a:lnTo>
                  <a:pt x="600302" y="1640642"/>
                </a:lnTo>
                <a:lnTo>
                  <a:pt x="600075" y="1657876"/>
                </a:lnTo>
                <a:lnTo>
                  <a:pt x="599622" y="1672843"/>
                </a:lnTo>
                <a:lnTo>
                  <a:pt x="598941" y="1685088"/>
                </a:lnTo>
                <a:lnTo>
                  <a:pt x="598034" y="1689623"/>
                </a:lnTo>
                <a:lnTo>
                  <a:pt x="597581" y="1693478"/>
                </a:lnTo>
                <a:lnTo>
                  <a:pt x="590777" y="1726133"/>
                </a:lnTo>
                <a:lnTo>
                  <a:pt x="579665" y="1783731"/>
                </a:lnTo>
                <a:lnTo>
                  <a:pt x="573995" y="1814571"/>
                </a:lnTo>
                <a:lnTo>
                  <a:pt x="569006" y="1841783"/>
                </a:lnTo>
                <a:lnTo>
                  <a:pt x="565604" y="1863098"/>
                </a:lnTo>
                <a:lnTo>
                  <a:pt x="564697" y="1870355"/>
                </a:lnTo>
                <a:lnTo>
                  <a:pt x="564470" y="1875344"/>
                </a:lnTo>
                <a:lnTo>
                  <a:pt x="564016" y="1890990"/>
                </a:lnTo>
                <a:lnTo>
                  <a:pt x="562429" y="1921604"/>
                </a:lnTo>
                <a:lnTo>
                  <a:pt x="558120" y="2007774"/>
                </a:lnTo>
                <a:lnTo>
                  <a:pt x="555625" y="2053127"/>
                </a:lnTo>
                <a:lnTo>
                  <a:pt x="553131" y="2092811"/>
                </a:lnTo>
                <a:lnTo>
                  <a:pt x="551090" y="2122290"/>
                </a:lnTo>
                <a:lnTo>
                  <a:pt x="550183" y="2131134"/>
                </a:lnTo>
                <a:lnTo>
                  <a:pt x="549729" y="2135669"/>
                </a:lnTo>
                <a:lnTo>
                  <a:pt x="549502" y="2137937"/>
                </a:lnTo>
                <a:lnTo>
                  <a:pt x="549729" y="2140205"/>
                </a:lnTo>
                <a:lnTo>
                  <a:pt x="550409" y="2142926"/>
                </a:lnTo>
                <a:lnTo>
                  <a:pt x="551316" y="2145874"/>
                </a:lnTo>
                <a:lnTo>
                  <a:pt x="552450" y="2148822"/>
                </a:lnTo>
                <a:lnTo>
                  <a:pt x="554038" y="2152223"/>
                </a:lnTo>
                <a:lnTo>
                  <a:pt x="557440" y="2158799"/>
                </a:lnTo>
                <a:lnTo>
                  <a:pt x="564697" y="2172405"/>
                </a:lnTo>
                <a:lnTo>
                  <a:pt x="567645" y="2178755"/>
                </a:lnTo>
                <a:lnTo>
                  <a:pt x="569006" y="2181703"/>
                </a:lnTo>
                <a:lnTo>
                  <a:pt x="569686" y="2184651"/>
                </a:lnTo>
                <a:lnTo>
                  <a:pt x="571727" y="2191454"/>
                </a:lnTo>
                <a:lnTo>
                  <a:pt x="575129" y="2200524"/>
                </a:lnTo>
                <a:lnTo>
                  <a:pt x="582613" y="2222067"/>
                </a:lnTo>
                <a:lnTo>
                  <a:pt x="589870" y="2242249"/>
                </a:lnTo>
                <a:lnTo>
                  <a:pt x="592138" y="2249959"/>
                </a:lnTo>
                <a:lnTo>
                  <a:pt x="593272" y="2254494"/>
                </a:lnTo>
                <a:lnTo>
                  <a:pt x="593725" y="2255855"/>
                </a:lnTo>
                <a:lnTo>
                  <a:pt x="594406" y="2256988"/>
                </a:lnTo>
                <a:lnTo>
                  <a:pt x="595086" y="2258349"/>
                </a:lnTo>
                <a:lnTo>
                  <a:pt x="595766" y="2259483"/>
                </a:lnTo>
                <a:lnTo>
                  <a:pt x="598488" y="2261524"/>
                </a:lnTo>
                <a:lnTo>
                  <a:pt x="601209" y="2263565"/>
                </a:lnTo>
                <a:lnTo>
                  <a:pt x="608467" y="2268100"/>
                </a:lnTo>
                <a:lnTo>
                  <a:pt x="612549" y="2271048"/>
                </a:lnTo>
                <a:lnTo>
                  <a:pt x="617084" y="2273996"/>
                </a:lnTo>
                <a:lnTo>
                  <a:pt x="619579" y="2276037"/>
                </a:lnTo>
                <a:lnTo>
                  <a:pt x="623434" y="2278078"/>
                </a:lnTo>
                <a:lnTo>
                  <a:pt x="627970" y="2280345"/>
                </a:lnTo>
                <a:lnTo>
                  <a:pt x="633186" y="2282840"/>
                </a:lnTo>
                <a:lnTo>
                  <a:pt x="644979" y="2287828"/>
                </a:lnTo>
                <a:lnTo>
                  <a:pt x="658133" y="2293044"/>
                </a:lnTo>
                <a:lnTo>
                  <a:pt x="671286" y="2297579"/>
                </a:lnTo>
                <a:lnTo>
                  <a:pt x="683986" y="2301661"/>
                </a:lnTo>
                <a:lnTo>
                  <a:pt x="689656" y="2303022"/>
                </a:lnTo>
                <a:lnTo>
                  <a:pt x="694645" y="2304382"/>
                </a:lnTo>
                <a:lnTo>
                  <a:pt x="699181" y="2305063"/>
                </a:lnTo>
                <a:lnTo>
                  <a:pt x="702809" y="2305743"/>
                </a:lnTo>
                <a:lnTo>
                  <a:pt x="709159" y="2305970"/>
                </a:lnTo>
                <a:lnTo>
                  <a:pt x="714829" y="2306196"/>
                </a:lnTo>
                <a:lnTo>
                  <a:pt x="725715" y="2305970"/>
                </a:lnTo>
                <a:lnTo>
                  <a:pt x="730704" y="2305970"/>
                </a:lnTo>
                <a:lnTo>
                  <a:pt x="735013" y="2305970"/>
                </a:lnTo>
                <a:lnTo>
                  <a:pt x="738642" y="2306196"/>
                </a:lnTo>
                <a:lnTo>
                  <a:pt x="742043" y="2306877"/>
                </a:lnTo>
                <a:lnTo>
                  <a:pt x="744765" y="2308237"/>
                </a:lnTo>
                <a:lnTo>
                  <a:pt x="747259" y="2309598"/>
                </a:lnTo>
                <a:lnTo>
                  <a:pt x="749301" y="2311412"/>
                </a:lnTo>
                <a:lnTo>
                  <a:pt x="751115" y="2313453"/>
                </a:lnTo>
                <a:lnTo>
                  <a:pt x="752475" y="2315721"/>
                </a:lnTo>
                <a:lnTo>
                  <a:pt x="753383" y="2318215"/>
                </a:lnTo>
                <a:lnTo>
                  <a:pt x="753836" y="2321163"/>
                </a:lnTo>
                <a:lnTo>
                  <a:pt x="754063" y="2323884"/>
                </a:lnTo>
                <a:lnTo>
                  <a:pt x="753836" y="2325698"/>
                </a:lnTo>
                <a:lnTo>
                  <a:pt x="753156" y="2327286"/>
                </a:lnTo>
                <a:lnTo>
                  <a:pt x="751795" y="2328873"/>
                </a:lnTo>
                <a:lnTo>
                  <a:pt x="750434" y="2330460"/>
                </a:lnTo>
                <a:lnTo>
                  <a:pt x="748393" y="2332274"/>
                </a:lnTo>
                <a:lnTo>
                  <a:pt x="746125" y="2334088"/>
                </a:lnTo>
                <a:lnTo>
                  <a:pt x="743404" y="2335903"/>
                </a:lnTo>
                <a:lnTo>
                  <a:pt x="740683" y="2337490"/>
                </a:lnTo>
                <a:lnTo>
                  <a:pt x="734333" y="2340891"/>
                </a:lnTo>
                <a:lnTo>
                  <a:pt x="727756" y="2343613"/>
                </a:lnTo>
                <a:lnTo>
                  <a:pt x="720952" y="2346107"/>
                </a:lnTo>
                <a:lnTo>
                  <a:pt x="717777" y="2347241"/>
                </a:lnTo>
                <a:lnTo>
                  <a:pt x="714375" y="2347921"/>
                </a:lnTo>
                <a:lnTo>
                  <a:pt x="710293" y="2348601"/>
                </a:lnTo>
                <a:lnTo>
                  <a:pt x="704170" y="2349508"/>
                </a:lnTo>
                <a:lnTo>
                  <a:pt x="688068" y="2351096"/>
                </a:lnTo>
                <a:lnTo>
                  <a:pt x="667884" y="2352456"/>
                </a:lnTo>
                <a:lnTo>
                  <a:pt x="644979" y="2353817"/>
                </a:lnTo>
                <a:lnTo>
                  <a:pt x="622300" y="2354497"/>
                </a:lnTo>
                <a:lnTo>
                  <a:pt x="611188" y="2354724"/>
                </a:lnTo>
                <a:lnTo>
                  <a:pt x="601209" y="2354724"/>
                </a:lnTo>
                <a:lnTo>
                  <a:pt x="592138" y="2354497"/>
                </a:lnTo>
                <a:lnTo>
                  <a:pt x="583974" y="2354271"/>
                </a:lnTo>
                <a:lnTo>
                  <a:pt x="577397" y="2353817"/>
                </a:lnTo>
                <a:lnTo>
                  <a:pt x="572634" y="2352910"/>
                </a:lnTo>
                <a:lnTo>
                  <a:pt x="564697" y="2351096"/>
                </a:lnTo>
                <a:lnTo>
                  <a:pt x="557440" y="2348601"/>
                </a:lnTo>
                <a:lnTo>
                  <a:pt x="550409" y="2346334"/>
                </a:lnTo>
                <a:lnTo>
                  <a:pt x="544513" y="2344066"/>
                </a:lnTo>
                <a:lnTo>
                  <a:pt x="533854" y="2340211"/>
                </a:lnTo>
                <a:lnTo>
                  <a:pt x="526143" y="2337263"/>
                </a:lnTo>
                <a:lnTo>
                  <a:pt x="523422" y="2336583"/>
                </a:lnTo>
                <a:lnTo>
                  <a:pt x="521381" y="2336356"/>
                </a:lnTo>
                <a:lnTo>
                  <a:pt x="519793" y="2336583"/>
                </a:lnTo>
                <a:lnTo>
                  <a:pt x="518659" y="2337036"/>
                </a:lnTo>
                <a:lnTo>
                  <a:pt x="517752" y="2338397"/>
                </a:lnTo>
                <a:lnTo>
                  <a:pt x="517299" y="2339531"/>
                </a:lnTo>
                <a:lnTo>
                  <a:pt x="517072" y="2341572"/>
                </a:lnTo>
                <a:lnTo>
                  <a:pt x="516845" y="2343839"/>
                </a:lnTo>
                <a:lnTo>
                  <a:pt x="516845" y="2345200"/>
                </a:lnTo>
                <a:lnTo>
                  <a:pt x="516391" y="2345880"/>
                </a:lnTo>
                <a:lnTo>
                  <a:pt x="515711" y="2346787"/>
                </a:lnTo>
                <a:lnTo>
                  <a:pt x="515031" y="2347468"/>
                </a:lnTo>
                <a:lnTo>
                  <a:pt x="513670" y="2347921"/>
                </a:lnTo>
                <a:lnTo>
                  <a:pt x="512536" y="2348148"/>
                </a:lnTo>
                <a:lnTo>
                  <a:pt x="508681" y="2348601"/>
                </a:lnTo>
                <a:lnTo>
                  <a:pt x="503918" y="2348601"/>
                </a:lnTo>
                <a:lnTo>
                  <a:pt x="497795" y="2348601"/>
                </a:lnTo>
                <a:lnTo>
                  <a:pt x="490538" y="2349055"/>
                </a:lnTo>
                <a:lnTo>
                  <a:pt x="481693" y="2349282"/>
                </a:lnTo>
                <a:lnTo>
                  <a:pt x="471488" y="2349508"/>
                </a:lnTo>
                <a:lnTo>
                  <a:pt x="460602" y="2349735"/>
                </a:lnTo>
                <a:lnTo>
                  <a:pt x="449263" y="2349508"/>
                </a:lnTo>
                <a:lnTo>
                  <a:pt x="438150" y="2349055"/>
                </a:lnTo>
                <a:lnTo>
                  <a:pt x="418647" y="2348148"/>
                </a:lnTo>
                <a:lnTo>
                  <a:pt x="406400" y="2347921"/>
                </a:lnTo>
                <a:lnTo>
                  <a:pt x="403452" y="2347694"/>
                </a:lnTo>
                <a:lnTo>
                  <a:pt x="402318" y="2347468"/>
                </a:lnTo>
                <a:lnTo>
                  <a:pt x="401411" y="2347014"/>
                </a:lnTo>
                <a:lnTo>
                  <a:pt x="400504" y="2346334"/>
                </a:lnTo>
                <a:lnTo>
                  <a:pt x="399823" y="2345653"/>
                </a:lnTo>
                <a:lnTo>
                  <a:pt x="399370" y="2344973"/>
                </a:lnTo>
                <a:lnTo>
                  <a:pt x="399143" y="2344066"/>
                </a:lnTo>
                <a:lnTo>
                  <a:pt x="398463" y="2342025"/>
                </a:lnTo>
                <a:lnTo>
                  <a:pt x="398463" y="2339531"/>
                </a:lnTo>
                <a:lnTo>
                  <a:pt x="398463" y="2333181"/>
                </a:lnTo>
                <a:lnTo>
                  <a:pt x="398236" y="2331141"/>
                </a:lnTo>
                <a:lnTo>
                  <a:pt x="398009" y="2328873"/>
                </a:lnTo>
                <a:lnTo>
                  <a:pt x="396648" y="2323204"/>
                </a:lnTo>
                <a:lnTo>
                  <a:pt x="393020" y="2308464"/>
                </a:lnTo>
                <a:lnTo>
                  <a:pt x="391206" y="2300301"/>
                </a:lnTo>
                <a:lnTo>
                  <a:pt x="390752" y="2296446"/>
                </a:lnTo>
                <a:lnTo>
                  <a:pt x="390072" y="2292817"/>
                </a:lnTo>
                <a:lnTo>
                  <a:pt x="389618" y="2288962"/>
                </a:lnTo>
                <a:lnTo>
                  <a:pt x="389618" y="2285561"/>
                </a:lnTo>
                <a:lnTo>
                  <a:pt x="389845" y="2282386"/>
                </a:lnTo>
                <a:lnTo>
                  <a:pt x="390525" y="2279211"/>
                </a:lnTo>
                <a:lnTo>
                  <a:pt x="392113" y="2274223"/>
                </a:lnTo>
                <a:lnTo>
                  <a:pt x="393927" y="2269234"/>
                </a:lnTo>
                <a:lnTo>
                  <a:pt x="395515" y="2264925"/>
                </a:lnTo>
                <a:lnTo>
                  <a:pt x="396648" y="2261070"/>
                </a:lnTo>
                <a:lnTo>
                  <a:pt x="397102" y="2259256"/>
                </a:lnTo>
                <a:lnTo>
                  <a:pt x="397329" y="2257669"/>
                </a:lnTo>
                <a:lnTo>
                  <a:pt x="397329" y="2256535"/>
                </a:lnTo>
                <a:lnTo>
                  <a:pt x="397102" y="2255174"/>
                </a:lnTo>
                <a:lnTo>
                  <a:pt x="396422" y="2254041"/>
                </a:lnTo>
                <a:lnTo>
                  <a:pt x="395741" y="2253133"/>
                </a:lnTo>
                <a:lnTo>
                  <a:pt x="394834" y="2252453"/>
                </a:lnTo>
                <a:lnTo>
                  <a:pt x="393247" y="2251773"/>
                </a:lnTo>
                <a:lnTo>
                  <a:pt x="392340" y="2251546"/>
                </a:lnTo>
                <a:lnTo>
                  <a:pt x="391659" y="2250866"/>
                </a:lnTo>
                <a:lnTo>
                  <a:pt x="390525" y="2249732"/>
                </a:lnTo>
                <a:lnTo>
                  <a:pt x="389391" y="2247918"/>
                </a:lnTo>
                <a:lnTo>
                  <a:pt x="388711" y="2245650"/>
                </a:lnTo>
                <a:lnTo>
                  <a:pt x="388257" y="2242929"/>
                </a:lnTo>
                <a:lnTo>
                  <a:pt x="387577" y="2239754"/>
                </a:lnTo>
                <a:lnTo>
                  <a:pt x="387577" y="2236580"/>
                </a:lnTo>
                <a:lnTo>
                  <a:pt x="387577" y="2232725"/>
                </a:lnTo>
                <a:lnTo>
                  <a:pt x="388257" y="2224788"/>
                </a:lnTo>
                <a:lnTo>
                  <a:pt x="389165" y="2216171"/>
                </a:lnTo>
                <a:lnTo>
                  <a:pt x="390525" y="2207327"/>
                </a:lnTo>
                <a:lnTo>
                  <a:pt x="391886" y="2198937"/>
                </a:lnTo>
                <a:lnTo>
                  <a:pt x="393247" y="2190546"/>
                </a:lnTo>
                <a:lnTo>
                  <a:pt x="394381" y="2183063"/>
                </a:lnTo>
                <a:lnTo>
                  <a:pt x="395968" y="2169684"/>
                </a:lnTo>
                <a:lnTo>
                  <a:pt x="397102" y="2159253"/>
                </a:lnTo>
                <a:lnTo>
                  <a:pt x="397329" y="2152904"/>
                </a:lnTo>
                <a:lnTo>
                  <a:pt x="397329" y="2151089"/>
                </a:lnTo>
                <a:lnTo>
                  <a:pt x="397556" y="2149049"/>
                </a:lnTo>
                <a:lnTo>
                  <a:pt x="397782" y="2147008"/>
                </a:lnTo>
                <a:lnTo>
                  <a:pt x="398463" y="2144740"/>
                </a:lnTo>
                <a:lnTo>
                  <a:pt x="399370" y="2142699"/>
                </a:lnTo>
                <a:lnTo>
                  <a:pt x="400504" y="2140431"/>
                </a:lnTo>
                <a:lnTo>
                  <a:pt x="402091" y="2138164"/>
                </a:lnTo>
                <a:lnTo>
                  <a:pt x="403906" y="2135669"/>
                </a:lnTo>
                <a:lnTo>
                  <a:pt x="405947" y="2132948"/>
                </a:lnTo>
                <a:lnTo>
                  <a:pt x="408215" y="2129774"/>
                </a:lnTo>
                <a:lnTo>
                  <a:pt x="410256" y="2126599"/>
                </a:lnTo>
                <a:lnTo>
                  <a:pt x="411616" y="2122971"/>
                </a:lnTo>
                <a:lnTo>
                  <a:pt x="412523" y="2120930"/>
                </a:lnTo>
                <a:lnTo>
                  <a:pt x="412977" y="2119116"/>
                </a:lnTo>
                <a:lnTo>
                  <a:pt x="413431" y="2117075"/>
                </a:lnTo>
                <a:lnTo>
                  <a:pt x="413431" y="2115487"/>
                </a:lnTo>
                <a:lnTo>
                  <a:pt x="413431" y="2113673"/>
                </a:lnTo>
                <a:lnTo>
                  <a:pt x="413204" y="2111632"/>
                </a:lnTo>
                <a:lnTo>
                  <a:pt x="412750" y="2109818"/>
                </a:lnTo>
                <a:lnTo>
                  <a:pt x="411616" y="2108004"/>
                </a:lnTo>
                <a:lnTo>
                  <a:pt x="410936" y="2106190"/>
                </a:lnTo>
                <a:lnTo>
                  <a:pt x="410029" y="2104149"/>
                </a:lnTo>
                <a:lnTo>
                  <a:pt x="408668" y="2099614"/>
                </a:lnTo>
                <a:lnTo>
                  <a:pt x="407761" y="2094625"/>
                </a:lnTo>
                <a:lnTo>
                  <a:pt x="407081" y="2089636"/>
                </a:lnTo>
                <a:lnTo>
                  <a:pt x="406627" y="2084194"/>
                </a:lnTo>
                <a:lnTo>
                  <a:pt x="406627" y="2079432"/>
                </a:lnTo>
                <a:lnTo>
                  <a:pt x="406400" y="2071042"/>
                </a:lnTo>
                <a:lnTo>
                  <a:pt x="403906" y="1957886"/>
                </a:lnTo>
                <a:lnTo>
                  <a:pt x="402998" y="1916842"/>
                </a:lnTo>
                <a:lnTo>
                  <a:pt x="402545" y="1879652"/>
                </a:lnTo>
                <a:lnTo>
                  <a:pt x="402318" y="1850400"/>
                </a:lnTo>
                <a:lnTo>
                  <a:pt x="402318" y="1840649"/>
                </a:lnTo>
                <a:lnTo>
                  <a:pt x="402545" y="1834299"/>
                </a:lnTo>
                <a:lnTo>
                  <a:pt x="404813" y="1794162"/>
                </a:lnTo>
                <a:lnTo>
                  <a:pt x="406173" y="1772166"/>
                </a:lnTo>
                <a:lnTo>
                  <a:pt x="406400" y="1761281"/>
                </a:lnTo>
                <a:lnTo>
                  <a:pt x="406400" y="1751077"/>
                </a:lnTo>
                <a:lnTo>
                  <a:pt x="406627" y="1729307"/>
                </a:lnTo>
                <a:lnTo>
                  <a:pt x="407081" y="1705724"/>
                </a:lnTo>
                <a:lnTo>
                  <a:pt x="407761" y="1685088"/>
                </a:lnTo>
                <a:lnTo>
                  <a:pt x="407988" y="1671029"/>
                </a:lnTo>
                <a:lnTo>
                  <a:pt x="407761" y="1668534"/>
                </a:lnTo>
                <a:lnTo>
                  <a:pt x="407081" y="1665813"/>
                </a:lnTo>
                <a:lnTo>
                  <a:pt x="406400" y="1662412"/>
                </a:lnTo>
                <a:lnTo>
                  <a:pt x="405266" y="1659010"/>
                </a:lnTo>
                <a:lnTo>
                  <a:pt x="402545" y="1651300"/>
                </a:lnTo>
                <a:lnTo>
                  <a:pt x="399597" y="1643363"/>
                </a:lnTo>
                <a:lnTo>
                  <a:pt x="396422" y="1635427"/>
                </a:lnTo>
                <a:lnTo>
                  <a:pt x="393700" y="1627717"/>
                </a:lnTo>
                <a:lnTo>
                  <a:pt x="391432" y="1621141"/>
                </a:lnTo>
                <a:lnTo>
                  <a:pt x="390979" y="1618193"/>
                </a:lnTo>
                <a:lnTo>
                  <a:pt x="390525" y="1615925"/>
                </a:lnTo>
                <a:lnTo>
                  <a:pt x="389391" y="1606628"/>
                </a:lnTo>
                <a:lnTo>
                  <a:pt x="387804" y="1597103"/>
                </a:lnTo>
                <a:lnTo>
                  <a:pt x="386216" y="1586219"/>
                </a:lnTo>
                <a:lnTo>
                  <a:pt x="384175" y="1573520"/>
                </a:lnTo>
                <a:lnTo>
                  <a:pt x="383041" y="1567171"/>
                </a:lnTo>
                <a:lnTo>
                  <a:pt x="382361" y="1564223"/>
                </a:lnTo>
                <a:lnTo>
                  <a:pt x="381227" y="1561955"/>
                </a:lnTo>
                <a:lnTo>
                  <a:pt x="380547" y="1559914"/>
                </a:lnTo>
                <a:lnTo>
                  <a:pt x="379640" y="1558100"/>
                </a:lnTo>
                <a:lnTo>
                  <a:pt x="378506" y="1557193"/>
                </a:lnTo>
                <a:lnTo>
                  <a:pt x="377825" y="1556513"/>
                </a:lnTo>
                <a:lnTo>
                  <a:pt x="377145" y="1556513"/>
                </a:lnTo>
                <a:lnTo>
                  <a:pt x="376691" y="1556739"/>
                </a:lnTo>
                <a:lnTo>
                  <a:pt x="376011" y="1557646"/>
                </a:lnTo>
                <a:lnTo>
                  <a:pt x="374877" y="1559007"/>
                </a:lnTo>
                <a:lnTo>
                  <a:pt x="374197" y="1561728"/>
                </a:lnTo>
                <a:lnTo>
                  <a:pt x="373516" y="1564676"/>
                </a:lnTo>
                <a:lnTo>
                  <a:pt x="372836" y="1568985"/>
                </a:lnTo>
                <a:lnTo>
                  <a:pt x="372382" y="1573973"/>
                </a:lnTo>
                <a:lnTo>
                  <a:pt x="372156" y="1580096"/>
                </a:lnTo>
                <a:lnTo>
                  <a:pt x="371475" y="1597103"/>
                </a:lnTo>
                <a:lnTo>
                  <a:pt x="369888" y="1619553"/>
                </a:lnTo>
                <a:lnTo>
                  <a:pt x="366259" y="1672616"/>
                </a:lnTo>
                <a:lnTo>
                  <a:pt x="363084" y="1720237"/>
                </a:lnTo>
                <a:lnTo>
                  <a:pt x="361950" y="1736790"/>
                </a:lnTo>
                <a:lnTo>
                  <a:pt x="361497" y="1744727"/>
                </a:lnTo>
                <a:lnTo>
                  <a:pt x="361723" y="1746541"/>
                </a:lnTo>
                <a:lnTo>
                  <a:pt x="361950" y="1748355"/>
                </a:lnTo>
                <a:lnTo>
                  <a:pt x="363084" y="1752437"/>
                </a:lnTo>
                <a:lnTo>
                  <a:pt x="366032" y="1761281"/>
                </a:lnTo>
                <a:lnTo>
                  <a:pt x="367620" y="1765816"/>
                </a:lnTo>
                <a:lnTo>
                  <a:pt x="368981" y="1770578"/>
                </a:lnTo>
                <a:lnTo>
                  <a:pt x="369434" y="1773073"/>
                </a:lnTo>
                <a:lnTo>
                  <a:pt x="369661" y="1775340"/>
                </a:lnTo>
                <a:lnTo>
                  <a:pt x="369661" y="1778062"/>
                </a:lnTo>
                <a:lnTo>
                  <a:pt x="369661" y="1780556"/>
                </a:lnTo>
                <a:lnTo>
                  <a:pt x="363084" y="1830671"/>
                </a:lnTo>
                <a:lnTo>
                  <a:pt x="349931" y="1930674"/>
                </a:lnTo>
                <a:lnTo>
                  <a:pt x="342447" y="1984417"/>
                </a:lnTo>
                <a:lnTo>
                  <a:pt x="335643" y="2032718"/>
                </a:lnTo>
                <a:lnTo>
                  <a:pt x="332695" y="2053127"/>
                </a:lnTo>
                <a:lnTo>
                  <a:pt x="329973" y="2069908"/>
                </a:lnTo>
                <a:lnTo>
                  <a:pt x="327932" y="2082380"/>
                </a:lnTo>
                <a:lnTo>
                  <a:pt x="326345" y="2089863"/>
                </a:lnTo>
                <a:lnTo>
                  <a:pt x="324077" y="2098480"/>
                </a:lnTo>
                <a:lnTo>
                  <a:pt x="322489" y="2105963"/>
                </a:lnTo>
                <a:lnTo>
                  <a:pt x="321582" y="2112539"/>
                </a:lnTo>
                <a:lnTo>
                  <a:pt x="321356" y="2118435"/>
                </a:lnTo>
                <a:lnTo>
                  <a:pt x="321582" y="2123651"/>
                </a:lnTo>
                <a:lnTo>
                  <a:pt x="322036" y="2128640"/>
                </a:lnTo>
                <a:lnTo>
                  <a:pt x="323397" y="2133402"/>
                </a:lnTo>
                <a:lnTo>
                  <a:pt x="324984" y="2138391"/>
                </a:lnTo>
                <a:lnTo>
                  <a:pt x="327025" y="2144740"/>
                </a:lnTo>
                <a:lnTo>
                  <a:pt x="329293" y="2153130"/>
                </a:lnTo>
                <a:lnTo>
                  <a:pt x="331561" y="2163335"/>
                </a:lnTo>
                <a:lnTo>
                  <a:pt x="333829" y="2174446"/>
                </a:lnTo>
                <a:lnTo>
                  <a:pt x="335870" y="2185784"/>
                </a:lnTo>
                <a:lnTo>
                  <a:pt x="337684" y="2196896"/>
                </a:lnTo>
                <a:lnTo>
                  <a:pt x="338818" y="2207327"/>
                </a:lnTo>
                <a:lnTo>
                  <a:pt x="339272" y="2211862"/>
                </a:lnTo>
                <a:lnTo>
                  <a:pt x="339272" y="2216171"/>
                </a:lnTo>
                <a:lnTo>
                  <a:pt x="339498" y="2224108"/>
                </a:lnTo>
                <a:lnTo>
                  <a:pt x="339725" y="2231591"/>
                </a:lnTo>
                <a:lnTo>
                  <a:pt x="340632" y="2246104"/>
                </a:lnTo>
                <a:lnTo>
                  <a:pt x="341086" y="2258576"/>
                </a:lnTo>
                <a:lnTo>
                  <a:pt x="341086" y="2263338"/>
                </a:lnTo>
                <a:lnTo>
                  <a:pt x="340632" y="2267420"/>
                </a:lnTo>
                <a:lnTo>
                  <a:pt x="339952" y="2270594"/>
                </a:lnTo>
                <a:lnTo>
                  <a:pt x="339272" y="2273996"/>
                </a:lnTo>
                <a:lnTo>
                  <a:pt x="338138" y="2276717"/>
                </a:lnTo>
                <a:lnTo>
                  <a:pt x="337231" y="2279665"/>
                </a:lnTo>
                <a:lnTo>
                  <a:pt x="334736" y="2284881"/>
                </a:lnTo>
                <a:lnTo>
                  <a:pt x="332695" y="2289643"/>
                </a:lnTo>
                <a:lnTo>
                  <a:pt x="332241" y="2291230"/>
                </a:lnTo>
                <a:lnTo>
                  <a:pt x="332241" y="2292817"/>
                </a:lnTo>
                <a:lnTo>
                  <a:pt x="332468" y="2294858"/>
                </a:lnTo>
                <a:lnTo>
                  <a:pt x="332922" y="2296672"/>
                </a:lnTo>
                <a:lnTo>
                  <a:pt x="334282" y="2301661"/>
                </a:lnTo>
                <a:lnTo>
                  <a:pt x="335870" y="2306877"/>
                </a:lnTo>
                <a:lnTo>
                  <a:pt x="339952" y="2317761"/>
                </a:lnTo>
                <a:lnTo>
                  <a:pt x="341993" y="2323204"/>
                </a:lnTo>
                <a:lnTo>
                  <a:pt x="343354" y="2327966"/>
                </a:lnTo>
                <a:lnTo>
                  <a:pt x="344488" y="2334542"/>
                </a:lnTo>
                <a:lnTo>
                  <a:pt x="346075" y="2344293"/>
                </a:lnTo>
                <a:lnTo>
                  <a:pt x="347663" y="2356765"/>
                </a:lnTo>
                <a:lnTo>
                  <a:pt x="349250" y="2370144"/>
                </a:lnTo>
                <a:lnTo>
                  <a:pt x="350611" y="2383750"/>
                </a:lnTo>
                <a:lnTo>
                  <a:pt x="351518" y="2395995"/>
                </a:lnTo>
                <a:lnTo>
                  <a:pt x="351745" y="2401664"/>
                </a:lnTo>
                <a:lnTo>
                  <a:pt x="351745" y="2406426"/>
                </a:lnTo>
                <a:lnTo>
                  <a:pt x="351745" y="2410508"/>
                </a:lnTo>
                <a:lnTo>
                  <a:pt x="351065" y="2413456"/>
                </a:lnTo>
                <a:lnTo>
                  <a:pt x="350384" y="2418218"/>
                </a:lnTo>
                <a:lnTo>
                  <a:pt x="349477" y="2421846"/>
                </a:lnTo>
                <a:lnTo>
                  <a:pt x="348570" y="2423660"/>
                </a:lnTo>
                <a:lnTo>
                  <a:pt x="347890" y="2425248"/>
                </a:lnTo>
                <a:lnTo>
                  <a:pt x="346756" y="2426835"/>
                </a:lnTo>
                <a:lnTo>
                  <a:pt x="345622" y="2427969"/>
                </a:lnTo>
                <a:lnTo>
                  <a:pt x="343807" y="2429103"/>
                </a:lnTo>
                <a:lnTo>
                  <a:pt x="341539" y="2430010"/>
                </a:lnTo>
                <a:lnTo>
                  <a:pt x="339045" y="2430690"/>
                </a:lnTo>
                <a:lnTo>
                  <a:pt x="335870" y="2431597"/>
                </a:lnTo>
                <a:lnTo>
                  <a:pt x="332241" y="2432278"/>
                </a:lnTo>
                <a:lnTo>
                  <a:pt x="327932" y="2432731"/>
                </a:lnTo>
                <a:lnTo>
                  <a:pt x="317047" y="2433411"/>
                </a:lnTo>
                <a:lnTo>
                  <a:pt x="310697" y="2433638"/>
                </a:lnTo>
                <a:lnTo>
                  <a:pt x="303893" y="2433638"/>
                </a:lnTo>
                <a:lnTo>
                  <a:pt x="289379" y="2432731"/>
                </a:lnTo>
                <a:lnTo>
                  <a:pt x="274411" y="2431824"/>
                </a:lnTo>
                <a:lnTo>
                  <a:pt x="259443" y="2430463"/>
                </a:lnTo>
                <a:lnTo>
                  <a:pt x="245836" y="2429103"/>
                </a:lnTo>
                <a:lnTo>
                  <a:pt x="233363" y="2427515"/>
                </a:lnTo>
                <a:lnTo>
                  <a:pt x="216807" y="2425475"/>
                </a:lnTo>
                <a:lnTo>
                  <a:pt x="214313" y="2425021"/>
                </a:lnTo>
                <a:lnTo>
                  <a:pt x="212045" y="2424568"/>
                </a:lnTo>
                <a:lnTo>
                  <a:pt x="210004" y="2423660"/>
                </a:lnTo>
                <a:lnTo>
                  <a:pt x="208416" y="2422527"/>
                </a:lnTo>
                <a:lnTo>
                  <a:pt x="206602" y="2421166"/>
                </a:lnTo>
                <a:lnTo>
                  <a:pt x="205014" y="2419805"/>
                </a:lnTo>
                <a:lnTo>
                  <a:pt x="203427" y="2418445"/>
                </a:lnTo>
                <a:lnTo>
                  <a:pt x="202293" y="2416631"/>
                </a:lnTo>
                <a:lnTo>
                  <a:pt x="201159" y="2414817"/>
                </a:lnTo>
                <a:lnTo>
                  <a:pt x="200252" y="2413003"/>
                </a:lnTo>
                <a:lnTo>
                  <a:pt x="199345" y="2411188"/>
                </a:lnTo>
                <a:lnTo>
                  <a:pt x="198891" y="2409148"/>
                </a:lnTo>
                <a:lnTo>
                  <a:pt x="198664" y="2407333"/>
                </a:lnTo>
                <a:lnTo>
                  <a:pt x="198438" y="2405519"/>
                </a:lnTo>
                <a:lnTo>
                  <a:pt x="198438" y="2403705"/>
                </a:lnTo>
                <a:lnTo>
                  <a:pt x="198664" y="2401891"/>
                </a:lnTo>
                <a:lnTo>
                  <a:pt x="200025" y="2395542"/>
                </a:lnTo>
                <a:lnTo>
                  <a:pt x="202520" y="2385110"/>
                </a:lnTo>
                <a:lnTo>
                  <a:pt x="209550" y="2357218"/>
                </a:lnTo>
                <a:lnTo>
                  <a:pt x="216354" y="2329553"/>
                </a:lnTo>
                <a:lnTo>
                  <a:pt x="218622" y="2319349"/>
                </a:lnTo>
                <a:lnTo>
                  <a:pt x="219302" y="2315721"/>
                </a:lnTo>
                <a:lnTo>
                  <a:pt x="219529" y="2313680"/>
                </a:lnTo>
                <a:lnTo>
                  <a:pt x="219529" y="2310958"/>
                </a:lnTo>
                <a:lnTo>
                  <a:pt x="219529" y="2308464"/>
                </a:lnTo>
                <a:lnTo>
                  <a:pt x="218848" y="2306423"/>
                </a:lnTo>
                <a:lnTo>
                  <a:pt x="218395" y="2305289"/>
                </a:lnTo>
                <a:lnTo>
                  <a:pt x="217941" y="2304609"/>
                </a:lnTo>
                <a:lnTo>
                  <a:pt x="217261" y="2303929"/>
                </a:lnTo>
                <a:lnTo>
                  <a:pt x="216127" y="2303475"/>
                </a:lnTo>
                <a:lnTo>
                  <a:pt x="214993" y="2302795"/>
                </a:lnTo>
                <a:lnTo>
                  <a:pt x="213179" y="2302341"/>
                </a:lnTo>
                <a:lnTo>
                  <a:pt x="209097" y="2301888"/>
                </a:lnTo>
                <a:lnTo>
                  <a:pt x="203427" y="2301661"/>
                </a:lnTo>
                <a:lnTo>
                  <a:pt x="197984" y="2301661"/>
                </a:lnTo>
                <a:lnTo>
                  <a:pt x="195489" y="2301434"/>
                </a:lnTo>
                <a:lnTo>
                  <a:pt x="192995" y="2300754"/>
                </a:lnTo>
                <a:lnTo>
                  <a:pt x="191407" y="2300301"/>
                </a:lnTo>
                <a:lnTo>
                  <a:pt x="189593" y="2299847"/>
                </a:lnTo>
                <a:lnTo>
                  <a:pt x="188005" y="2299167"/>
                </a:lnTo>
                <a:lnTo>
                  <a:pt x="187098" y="2298033"/>
                </a:lnTo>
                <a:lnTo>
                  <a:pt x="185964" y="2297126"/>
                </a:lnTo>
                <a:lnTo>
                  <a:pt x="185057" y="2295538"/>
                </a:lnTo>
                <a:lnTo>
                  <a:pt x="184604" y="2293951"/>
                </a:lnTo>
                <a:lnTo>
                  <a:pt x="183923" y="2292364"/>
                </a:lnTo>
                <a:lnTo>
                  <a:pt x="183697" y="2290550"/>
                </a:lnTo>
                <a:lnTo>
                  <a:pt x="183697" y="2288509"/>
                </a:lnTo>
                <a:lnTo>
                  <a:pt x="183923" y="2283293"/>
                </a:lnTo>
                <a:lnTo>
                  <a:pt x="184830" y="2258576"/>
                </a:lnTo>
                <a:lnTo>
                  <a:pt x="186418" y="2202338"/>
                </a:lnTo>
                <a:lnTo>
                  <a:pt x="190727" y="2035439"/>
                </a:lnTo>
                <a:lnTo>
                  <a:pt x="195489" y="1865366"/>
                </a:lnTo>
                <a:lnTo>
                  <a:pt x="197077" y="1804593"/>
                </a:lnTo>
                <a:lnTo>
                  <a:pt x="197984" y="1784865"/>
                </a:lnTo>
                <a:lnTo>
                  <a:pt x="198664" y="1773753"/>
                </a:lnTo>
                <a:lnTo>
                  <a:pt x="198891" y="1765816"/>
                </a:lnTo>
                <a:lnTo>
                  <a:pt x="198891" y="1754932"/>
                </a:lnTo>
                <a:lnTo>
                  <a:pt x="198891" y="1741099"/>
                </a:lnTo>
                <a:lnTo>
                  <a:pt x="198664" y="1725225"/>
                </a:lnTo>
                <a:lnTo>
                  <a:pt x="197757" y="1688716"/>
                </a:lnTo>
                <a:lnTo>
                  <a:pt x="196170" y="1649486"/>
                </a:lnTo>
                <a:lnTo>
                  <a:pt x="193448" y="1578509"/>
                </a:lnTo>
                <a:lnTo>
                  <a:pt x="191861" y="1543133"/>
                </a:lnTo>
                <a:lnTo>
                  <a:pt x="191634" y="1538825"/>
                </a:lnTo>
                <a:lnTo>
                  <a:pt x="190727" y="1532249"/>
                </a:lnTo>
                <a:lnTo>
                  <a:pt x="188005" y="1515695"/>
                </a:lnTo>
                <a:lnTo>
                  <a:pt x="184830" y="1496193"/>
                </a:lnTo>
                <a:lnTo>
                  <a:pt x="181202" y="1477372"/>
                </a:lnTo>
                <a:lnTo>
                  <a:pt x="180522" y="1471476"/>
                </a:lnTo>
                <a:lnTo>
                  <a:pt x="179614" y="1463086"/>
                </a:lnTo>
                <a:lnTo>
                  <a:pt x="178480" y="1439729"/>
                </a:lnTo>
                <a:lnTo>
                  <a:pt x="176893" y="1410930"/>
                </a:lnTo>
                <a:lnTo>
                  <a:pt x="175986" y="1379409"/>
                </a:lnTo>
                <a:lnTo>
                  <a:pt x="174172" y="1322038"/>
                </a:lnTo>
                <a:lnTo>
                  <a:pt x="173264" y="1293239"/>
                </a:lnTo>
                <a:lnTo>
                  <a:pt x="173264" y="1291652"/>
                </a:lnTo>
                <a:lnTo>
                  <a:pt x="173038" y="1290291"/>
                </a:lnTo>
                <a:lnTo>
                  <a:pt x="172584" y="1289157"/>
                </a:lnTo>
                <a:lnTo>
                  <a:pt x="172357" y="1288023"/>
                </a:lnTo>
                <a:lnTo>
                  <a:pt x="170997" y="1286209"/>
                </a:lnTo>
                <a:lnTo>
                  <a:pt x="169636" y="1285075"/>
                </a:lnTo>
                <a:lnTo>
                  <a:pt x="167822" y="1284622"/>
                </a:lnTo>
                <a:lnTo>
                  <a:pt x="165780" y="1284168"/>
                </a:lnTo>
                <a:lnTo>
                  <a:pt x="163739" y="1284622"/>
                </a:lnTo>
                <a:lnTo>
                  <a:pt x="161698" y="1285075"/>
                </a:lnTo>
                <a:lnTo>
                  <a:pt x="160111" y="1285529"/>
                </a:lnTo>
                <a:lnTo>
                  <a:pt x="158070" y="1285756"/>
                </a:lnTo>
                <a:lnTo>
                  <a:pt x="155348" y="1285529"/>
                </a:lnTo>
                <a:lnTo>
                  <a:pt x="151720" y="1285302"/>
                </a:lnTo>
                <a:lnTo>
                  <a:pt x="143782" y="1284622"/>
                </a:lnTo>
                <a:lnTo>
                  <a:pt x="134484" y="1283034"/>
                </a:lnTo>
                <a:lnTo>
                  <a:pt x="116114" y="1279633"/>
                </a:lnTo>
                <a:lnTo>
                  <a:pt x="102507" y="1277139"/>
                </a:lnTo>
                <a:lnTo>
                  <a:pt x="100466" y="1276685"/>
                </a:lnTo>
                <a:lnTo>
                  <a:pt x="98652" y="1276005"/>
                </a:lnTo>
                <a:lnTo>
                  <a:pt x="97291" y="1275098"/>
                </a:lnTo>
                <a:lnTo>
                  <a:pt x="96157" y="1274417"/>
                </a:lnTo>
                <a:lnTo>
                  <a:pt x="95250" y="1273284"/>
                </a:lnTo>
                <a:lnTo>
                  <a:pt x="94796" y="1272150"/>
                </a:lnTo>
                <a:lnTo>
                  <a:pt x="94570" y="1270789"/>
                </a:lnTo>
                <a:lnTo>
                  <a:pt x="94570" y="1269429"/>
                </a:lnTo>
                <a:lnTo>
                  <a:pt x="94570" y="1267841"/>
                </a:lnTo>
                <a:lnTo>
                  <a:pt x="94796" y="1266027"/>
                </a:lnTo>
                <a:lnTo>
                  <a:pt x="95930" y="1262399"/>
                </a:lnTo>
                <a:lnTo>
                  <a:pt x="98425" y="1253555"/>
                </a:lnTo>
                <a:lnTo>
                  <a:pt x="100693" y="1246072"/>
                </a:lnTo>
                <a:lnTo>
                  <a:pt x="103641" y="1234053"/>
                </a:lnTo>
                <a:lnTo>
                  <a:pt x="111352" y="1203440"/>
                </a:lnTo>
                <a:lnTo>
                  <a:pt x="118382" y="1173734"/>
                </a:lnTo>
                <a:lnTo>
                  <a:pt x="122238" y="1157407"/>
                </a:lnTo>
                <a:lnTo>
                  <a:pt x="123372" y="1150604"/>
                </a:lnTo>
                <a:lnTo>
                  <a:pt x="124052" y="1146295"/>
                </a:lnTo>
                <a:lnTo>
                  <a:pt x="124052" y="1141987"/>
                </a:lnTo>
                <a:lnTo>
                  <a:pt x="124052" y="1139266"/>
                </a:lnTo>
                <a:lnTo>
                  <a:pt x="123598" y="1136998"/>
                </a:lnTo>
                <a:lnTo>
                  <a:pt x="123372" y="1134730"/>
                </a:lnTo>
                <a:lnTo>
                  <a:pt x="122918" y="1132236"/>
                </a:lnTo>
                <a:lnTo>
                  <a:pt x="122011" y="1129968"/>
                </a:lnTo>
                <a:lnTo>
                  <a:pt x="120877" y="1127701"/>
                </a:lnTo>
                <a:lnTo>
                  <a:pt x="119743" y="1125433"/>
                </a:lnTo>
                <a:lnTo>
                  <a:pt x="118155" y="1123165"/>
                </a:lnTo>
                <a:lnTo>
                  <a:pt x="115888" y="1120217"/>
                </a:lnTo>
                <a:lnTo>
                  <a:pt x="113166" y="1115909"/>
                </a:lnTo>
                <a:lnTo>
                  <a:pt x="105682" y="1103210"/>
                </a:lnTo>
                <a:lnTo>
                  <a:pt x="96611" y="1087110"/>
                </a:lnTo>
                <a:lnTo>
                  <a:pt x="86405" y="1069195"/>
                </a:lnTo>
                <a:lnTo>
                  <a:pt x="67129" y="1033820"/>
                </a:lnTo>
                <a:lnTo>
                  <a:pt x="54202" y="1009103"/>
                </a:lnTo>
                <a:lnTo>
                  <a:pt x="46945" y="994136"/>
                </a:lnTo>
                <a:lnTo>
                  <a:pt x="43316" y="986880"/>
                </a:lnTo>
                <a:lnTo>
                  <a:pt x="39914" y="979850"/>
                </a:lnTo>
                <a:lnTo>
                  <a:pt x="36059" y="973274"/>
                </a:lnTo>
                <a:lnTo>
                  <a:pt x="32204" y="967151"/>
                </a:lnTo>
                <a:lnTo>
                  <a:pt x="30163" y="963977"/>
                </a:lnTo>
                <a:lnTo>
                  <a:pt x="28121" y="961482"/>
                </a:lnTo>
                <a:lnTo>
                  <a:pt x="25854" y="959215"/>
                </a:lnTo>
                <a:lnTo>
                  <a:pt x="23586" y="956947"/>
                </a:lnTo>
                <a:lnTo>
                  <a:pt x="19050" y="952865"/>
                </a:lnTo>
                <a:lnTo>
                  <a:pt x="14968" y="948557"/>
                </a:lnTo>
                <a:lnTo>
                  <a:pt x="13380" y="946062"/>
                </a:lnTo>
                <a:lnTo>
                  <a:pt x="11339" y="943795"/>
                </a:lnTo>
                <a:lnTo>
                  <a:pt x="9752" y="941300"/>
                </a:lnTo>
                <a:lnTo>
                  <a:pt x="8164" y="938579"/>
                </a:lnTo>
                <a:lnTo>
                  <a:pt x="7030" y="935631"/>
                </a:lnTo>
                <a:lnTo>
                  <a:pt x="5670" y="932456"/>
                </a:lnTo>
                <a:lnTo>
                  <a:pt x="4763" y="929055"/>
                </a:lnTo>
                <a:lnTo>
                  <a:pt x="3629" y="925653"/>
                </a:lnTo>
                <a:lnTo>
                  <a:pt x="3175" y="921572"/>
                </a:lnTo>
                <a:lnTo>
                  <a:pt x="2268" y="917490"/>
                </a:lnTo>
                <a:lnTo>
                  <a:pt x="2041" y="912955"/>
                </a:lnTo>
                <a:lnTo>
                  <a:pt x="2041" y="908192"/>
                </a:lnTo>
                <a:lnTo>
                  <a:pt x="1814" y="897081"/>
                </a:lnTo>
                <a:lnTo>
                  <a:pt x="1588" y="885063"/>
                </a:lnTo>
                <a:lnTo>
                  <a:pt x="680" y="859892"/>
                </a:lnTo>
                <a:lnTo>
                  <a:pt x="454" y="848100"/>
                </a:lnTo>
                <a:lnTo>
                  <a:pt x="0" y="837669"/>
                </a:lnTo>
                <a:lnTo>
                  <a:pt x="454" y="829278"/>
                </a:lnTo>
                <a:lnTo>
                  <a:pt x="680" y="825650"/>
                </a:lnTo>
                <a:lnTo>
                  <a:pt x="1134" y="823156"/>
                </a:lnTo>
                <a:lnTo>
                  <a:pt x="2268" y="818847"/>
                </a:lnTo>
                <a:lnTo>
                  <a:pt x="3855" y="814765"/>
                </a:lnTo>
                <a:lnTo>
                  <a:pt x="5670" y="810910"/>
                </a:lnTo>
                <a:lnTo>
                  <a:pt x="7257" y="807282"/>
                </a:lnTo>
                <a:lnTo>
                  <a:pt x="10205" y="801160"/>
                </a:lnTo>
                <a:lnTo>
                  <a:pt x="10886" y="798438"/>
                </a:lnTo>
                <a:lnTo>
                  <a:pt x="11566" y="796171"/>
                </a:lnTo>
                <a:lnTo>
                  <a:pt x="13380" y="768732"/>
                </a:lnTo>
                <a:lnTo>
                  <a:pt x="16329" y="726781"/>
                </a:lnTo>
                <a:lnTo>
                  <a:pt x="16782" y="721792"/>
                </a:lnTo>
                <a:lnTo>
                  <a:pt x="17236" y="717030"/>
                </a:lnTo>
                <a:lnTo>
                  <a:pt x="19050" y="707506"/>
                </a:lnTo>
                <a:lnTo>
                  <a:pt x="21091" y="698435"/>
                </a:lnTo>
                <a:lnTo>
                  <a:pt x="23586" y="689365"/>
                </a:lnTo>
                <a:lnTo>
                  <a:pt x="26080" y="681655"/>
                </a:lnTo>
                <a:lnTo>
                  <a:pt x="29029" y="674852"/>
                </a:lnTo>
                <a:lnTo>
                  <a:pt x="31523" y="669183"/>
                </a:lnTo>
                <a:lnTo>
                  <a:pt x="33791" y="665101"/>
                </a:lnTo>
                <a:lnTo>
                  <a:pt x="38327" y="658525"/>
                </a:lnTo>
                <a:lnTo>
                  <a:pt x="40821" y="655123"/>
                </a:lnTo>
                <a:lnTo>
                  <a:pt x="43089" y="651268"/>
                </a:lnTo>
                <a:lnTo>
                  <a:pt x="45130" y="647413"/>
                </a:lnTo>
                <a:lnTo>
                  <a:pt x="46945" y="643558"/>
                </a:lnTo>
                <a:lnTo>
                  <a:pt x="47398" y="641744"/>
                </a:lnTo>
                <a:lnTo>
                  <a:pt x="47625" y="639930"/>
                </a:lnTo>
                <a:lnTo>
                  <a:pt x="48079" y="638116"/>
                </a:lnTo>
                <a:lnTo>
                  <a:pt x="48079" y="636302"/>
                </a:lnTo>
                <a:lnTo>
                  <a:pt x="47625" y="632447"/>
                </a:lnTo>
                <a:lnTo>
                  <a:pt x="47398" y="627458"/>
                </a:lnTo>
                <a:lnTo>
                  <a:pt x="47171" y="621789"/>
                </a:lnTo>
                <a:lnTo>
                  <a:pt x="47398" y="615893"/>
                </a:lnTo>
                <a:lnTo>
                  <a:pt x="48079" y="610224"/>
                </a:lnTo>
                <a:lnTo>
                  <a:pt x="48986" y="604555"/>
                </a:lnTo>
                <a:lnTo>
                  <a:pt x="49666" y="602060"/>
                </a:lnTo>
                <a:lnTo>
                  <a:pt x="50573" y="599566"/>
                </a:lnTo>
                <a:lnTo>
                  <a:pt x="51254" y="597525"/>
                </a:lnTo>
                <a:lnTo>
                  <a:pt x="52614" y="595711"/>
                </a:lnTo>
                <a:lnTo>
                  <a:pt x="54655" y="592083"/>
                </a:lnTo>
                <a:lnTo>
                  <a:pt x="56243" y="588681"/>
                </a:lnTo>
                <a:lnTo>
                  <a:pt x="57604" y="584826"/>
                </a:lnTo>
                <a:lnTo>
                  <a:pt x="58964" y="580744"/>
                </a:lnTo>
                <a:lnTo>
                  <a:pt x="59645" y="576663"/>
                </a:lnTo>
                <a:lnTo>
                  <a:pt x="60325" y="572354"/>
                </a:lnTo>
                <a:lnTo>
                  <a:pt x="61686" y="563057"/>
                </a:lnTo>
                <a:lnTo>
                  <a:pt x="62366" y="556934"/>
                </a:lnTo>
                <a:lnTo>
                  <a:pt x="62820" y="548771"/>
                </a:lnTo>
                <a:lnTo>
                  <a:pt x="64634" y="529042"/>
                </a:lnTo>
                <a:lnTo>
                  <a:pt x="65995" y="519064"/>
                </a:lnTo>
                <a:lnTo>
                  <a:pt x="67582" y="509313"/>
                </a:lnTo>
                <a:lnTo>
                  <a:pt x="68263" y="505005"/>
                </a:lnTo>
                <a:lnTo>
                  <a:pt x="69170" y="501150"/>
                </a:lnTo>
                <a:lnTo>
                  <a:pt x="70530" y="497975"/>
                </a:lnTo>
                <a:lnTo>
                  <a:pt x="71891" y="495481"/>
                </a:lnTo>
                <a:lnTo>
                  <a:pt x="72798" y="492986"/>
                </a:lnTo>
                <a:lnTo>
                  <a:pt x="74159" y="490719"/>
                </a:lnTo>
                <a:lnTo>
                  <a:pt x="75520" y="485503"/>
                </a:lnTo>
                <a:lnTo>
                  <a:pt x="76880" y="480514"/>
                </a:lnTo>
                <a:lnTo>
                  <a:pt x="77788" y="475526"/>
                </a:lnTo>
                <a:lnTo>
                  <a:pt x="78468" y="470310"/>
                </a:lnTo>
                <a:lnTo>
                  <a:pt x="78695" y="465321"/>
                </a:lnTo>
                <a:lnTo>
                  <a:pt x="78695" y="455570"/>
                </a:lnTo>
                <a:lnTo>
                  <a:pt x="78921" y="453076"/>
                </a:lnTo>
                <a:lnTo>
                  <a:pt x="79148" y="450581"/>
                </a:lnTo>
                <a:lnTo>
                  <a:pt x="79829" y="448087"/>
                </a:lnTo>
                <a:lnTo>
                  <a:pt x="80963" y="445593"/>
                </a:lnTo>
                <a:lnTo>
                  <a:pt x="82096" y="443098"/>
                </a:lnTo>
                <a:lnTo>
                  <a:pt x="83457" y="440150"/>
                </a:lnTo>
                <a:lnTo>
                  <a:pt x="86405" y="435388"/>
                </a:lnTo>
                <a:lnTo>
                  <a:pt x="89807" y="430626"/>
                </a:lnTo>
                <a:lnTo>
                  <a:pt x="92755" y="426771"/>
                </a:lnTo>
                <a:lnTo>
                  <a:pt x="95477" y="423370"/>
                </a:lnTo>
                <a:lnTo>
                  <a:pt x="97971" y="421782"/>
                </a:lnTo>
                <a:lnTo>
                  <a:pt x="99786" y="420195"/>
                </a:lnTo>
                <a:lnTo>
                  <a:pt x="102734" y="418381"/>
                </a:lnTo>
                <a:lnTo>
                  <a:pt x="108857" y="415433"/>
                </a:lnTo>
                <a:lnTo>
                  <a:pt x="111805" y="413846"/>
                </a:lnTo>
                <a:lnTo>
                  <a:pt x="114527" y="413165"/>
                </a:lnTo>
                <a:lnTo>
                  <a:pt x="116795" y="412258"/>
                </a:lnTo>
                <a:lnTo>
                  <a:pt x="117929" y="412258"/>
                </a:lnTo>
                <a:lnTo>
                  <a:pt x="118382" y="412258"/>
                </a:lnTo>
                <a:lnTo>
                  <a:pt x="119063" y="412485"/>
                </a:lnTo>
                <a:lnTo>
                  <a:pt x="119970" y="412485"/>
                </a:lnTo>
                <a:lnTo>
                  <a:pt x="122011" y="411805"/>
                </a:lnTo>
                <a:lnTo>
                  <a:pt x="124732" y="410898"/>
                </a:lnTo>
                <a:lnTo>
                  <a:pt x="127907" y="409537"/>
                </a:lnTo>
                <a:lnTo>
                  <a:pt x="135391" y="405909"/>
                </a:lnTo>
                <a:lnTo>
                  <a:pt x="143782" y="402507"/>
                </a:lnTo>
                <a:lnTo>
                  <a:pt x="164193" y="394571"/>
                </a:lnTo>
                <a:lnTo>
                  <a:pt x="199118" y="381418"/>
                </a:lnTo>
                <a:lnTo>
                  <a:pt x="217261" y="374615"/>
                </a:lnTo>
                <a:lnTo>
                  <a:pt x="232909" y="368493"/>
                </a:lnTo>
                <a:lnTo>
                  <a:pt x="244248" y="363731"/>
                </a:lnTo>
                <a:lnTo>
                  <a:pt x="247877" y="362143"/>
                </a:lnTo>
                <a:lnTo>
                  <a:pt x="249691" y="361009"/>
                </a:lnTo>
                <a:lnTo>
                  <a:pt x="252866" y="358061"/>
                </a:lnTo>
                <a:lnTo>
                  <a:pt x="256722" y="355340"/>
                </a:lnTo>
                <a:lnTo>
                  <a:pt x="265339" y="349218"/>
                </a:lnTo>
                <a:lnTo>
                  <a:pt x="269875" y="346043"/>
                </a:lnTo>
                <a:lnTo>
                  <a:pt x="274411" y="342415"/>
                </a:lnTo>
                <a:lnTo>
                  <a:pt x="278947" y="338786"/>
                </a:lnTo>
                <a:lnTo>
                  <a:pt x="283256" y="334931"/>
                </a:lnTo>
                <a:lnTo>
                  <a:pt x="287338" y="331303"/>
                </a:lnTo>
                <a:lnTo>
                  <a:pt x="290513" y="328582"/>
                </a:lnTo>
                <a:lnTo>
                  <a:pt x="293688" y="326314"/>
                </a:lnTo>
                <a:lnTo>
                  <a:pt x="296182" y="324500"/>
                </a:lnTo>
                <a:lnTo>
                  <a:pt x="298450" y="323140"/>
                </a:lnTo>
                <a:lnTo>
                  <a:pt x="300491" y="322233"/>
                </a:lnTo>
                <a:lnTo>
                  <a:pt x="302306" y="321326"/>
                </a:lnTo>
                <a:lnTo>
                  <a:pt x="304120" y="320872"/>
                </a:lnTo>
                <a:lnTo>
                  <a:pt x="305481" y="320645"/>
                </a:lnTo>
                <a:lnTo>
                  <a:pt x="306841" y="320192"/>
                </a:lnTo>
                <a:lnTo>
                  <a:pt x="308202" y="319285"/>
                </a:lnTo>
                <a:lnTo>
                  <a:pt x="309336" y="318378"/>
                </a:lnTo>
                <a:lnTo>
                  <a:pt x="310470" y="317017"/>
                </a:lnTo>
                <a:lnTo>
                  <a:pt x="311604" y="315203"/>
                </a:lnTo>
                <a:lnTo>
                  <a:pt x="312738" y="312935"/>
                </a:lnTo>
                <a:lnTo>
                  <a:pt x="313872" y="309987"/>
                </a:lnTo>
                <a:lnTo>
                  <a:pt x="315232" y="306813"/>
                </a:lnTo>
                <a:lnTo>
                  <a:pt x="316366" y="304092"/>
                </a:lnTo>
                <a:lnTo>
                  <a:pt x="319088" y="299556"/>
                </a:lnTo>
                <a:lnTo>
                  <a:pt x="320675" y="296835"/>
                </a:lnTo>
                <a:lnTo>
                  <a:pt x="321582" y="296155"/>
                </a:lnTo>
                <a:lnTo>
                  <a:pt x="322489" y="295701"/>
                </a:lnTo>
                <a:lnTo>
                  <a:pt x="323397" y="295248"/>
                </a:lnTo>
                <a:lnTo>
                  <a:pt x="324304" y="294567"/>
                </a:lnTo>
                <a:lnTo>
                  <a:pt x="325438" y="293207"/>
                </a:lnTo>
                <a:lnTo>
                  <a:pt x="326345" y="291166"/>
                </a:lnTo>
                <a:lnTo>
                  <a:pt x="326798" y="288672"/>
                </a:lnTo>
                <a:lnTo>
                  <a:pt x="327025" y="284817"/>
                </a:lnTo>
                <a:lnTo>
                  <a:pt x="327252" y="278014"/>
                </a:lnTo>
                <a:lnTo>
                  <a:pt x="327252" y="275292"/>
                </a:lnTo>
                <a:lnTo>
                  <a:pt x="327252" y="272571"/>
                </a:lnTo>
                <a:lnTo>
                  <a:pt x="327025" y="270077"/>
                </a:lnTo>
                <a:lnTo>
                  <a:pt x="326118" y="267356"/>
                </a:lnTo>
                <a:lnTo>
                  <a:pt x="324757" y="264408"/>
                </a:lnTo>
                <a:lnTo>
                  <a:pt x="322716" y="261006"/>
                </a:lnTo>
                <a:lnTo>
                  <a:pt x="319995" y="256698"/>
                </a:lnTo>
                <a:lnTo>
                  <a:pt x="317500" y="251936"/>
                </a:lnTo>
                <a:lnTo>
                  <a:pt x="312511" y="241504"/>
                </a:lnTo>
                <a:lnTo>
                  <a:pt x="308882" y="232887"/>
                </a:lnTo>
                <a:lnTo>
                  <a:pt x="307295" y="229486"/>
                </a:lnTo>
                <a:lnTo>
                  <a:pt x="306161" y="229713"/>
                </a:lnTo>
                <a:lnTo>
                  <a:pt x="304800" y="229713"/>
                </a:lnTo>
                <a:lnTo>
                  <a:pt x="302986" y="229486"/>
                </a:lnTo>
                <a:lnTo>
                  <a:pt x="301172" y="229032"/>
                </a:lnTo>
                <a:lnTo>
                  <a:pt x="299131" y="227672"/>
                </a:lnTo>
                <a:lnTo>
                  <a:pt x="298223" y="226765"/>
                </a:lnTo>
                <a:lnTo>
                  <a:pt x="297316" y="225631"/>
                </a:lnTo>
                <a:lnTo>
                  <a:pt x="296409" y="224270"/>
                </a:lnTo>
                <a:lnTo>
                  <a:pt x="295502" y="222910"/>
                </a:lnTo>
                <a:lnTo>
                  <a:pt x="291193" y="214293"/>
                </a:lnTo>
                <a:lnTo>
                  <a:pt x="288245" y="208624"/>
                </a:lnTo>
                <a:lnTo>
                  <a:pt x="285750" y="202501"/>
                </a:lnTo>
                <a:lnTo>
                  <a:pt x="283256" y="196605"/>
                </a:lnTo>
                <a:lnTo>
                  <a:pt x="281441" y="190709"/>
                </a:lnTo>
                <a:lnTo>
                  <a:pt x="280761" y="187988"/>
                </a:lnTo>
                <a:lnTo>
                  <a:pt x="280307" y="185040"/>
                </a:lnTo>
                <a:lnTo>
                  <a:pt x="280081" y="182546"/>
                </a:lnTo>
                <a:lnTo>
                  <a:pt x="280081" y="180278"/>
                </a:lnTo>
                <a:lnTo>
                  <a:pt x="280534" y="176196"/>
                </a:lnTo>
                <a:lnTo>
                  <a:pt x="281214" y="173022"/>
                </a:lnTo>
                <a:lnTo>
                  <a:pt x="282348" y="170527"/>
                </a:lnTo>
                <a:lnTo>
                  <a:pt x="283256" y="168486"/>
                </a:lnTo>
                <a:lnTo>
                  <a:pt x="284616" y="166899"/>
                </a:lnTo>
                <a:lnTo>
                  <a:pt x="285750" y="165765"/>
                </a:lnTo>
                <a:lnTo>
                  <a:pt x="287338" y="165312"/>
                </a:lnTo>
                <a:lnTo>
                  <a:pt x="288925" y="165085"/>
                </a:lnTo>
                <a:lnTo>
                  <a:pt x="290513" y="165085"/>
                </a:lnTo>
                <a:lnTo>
                  <a:pt x="292100" y="164404"/>
                </a:lnTo>
                <a:lnTo>
                  <a:pt x="293688" y="163271"/>
                </a:lnTo>
                <a:lnTo>
                  <a:pt x="294822" y="162137"/>
                </a:lnTo>
                <a:lnTo>
                  <a:pt x="295275" y="161230"/>
                </a:lnTo>
                <a:lnTo>
                  <a:pt x="295502" y="160549"/>
                </a:lnTo>
                <a:lnTo>
                  <a:pt x="295729" y="159416"/>
                </a:lnTo>
                <a:lnTo>
                  <a:pt x="295502" y="158735"/>
                </a:lnTo>
                <a:lnTo>
                  <a:pt x="295502" y="157828"/>
                </a:lnTo>
                <a:lnTo>
                  <a:pt x="294822" y="156468"/>
                </a:lnTo>
                <a:lnTo>
                  <a:pt x="294141" y="155561"/>
                </a:lnTo>
                <a:lnTo>
                  <a:pt x="293461" y="154200"/>
                </a:lnTo>
                <a:lnTo>
                  <a:pt x="292327" y="152613"/>
                </a:lnTo>
                <a:lnTo>
                  <a:pt x="291420" y="150345"/>
                </a:lnTo>
                <a:lnTo>
                  <a:pt x="290286" y="147624"/>
                </a:lnTo>
                <a:lnTo>
                  <a:pt x="289379" y="144676"/>
                </a:lnTo>
                <a:lnTo>
                  <a:pt x="287791" y="136966"/>
                </a:lnTo>
                <a:lnTo>
                  <a:pt x="286657" y="128349"/>
                </a:lnTo>
                <a:lnTo>
                  <a:pt x="285750" y="119278"/>
                </a:lnTo>
                <a:lnTo>
                  <a:pt x="285523" y="110208"/>
                </a:lnTo>
                <a:lnTo>
                  <a:pt x="285523" y="105899"/>
                </a:lnTo>
                <a:lnTo>
                  <a:pt x="285750" y="101591"/>
                </a:lnTo>
                <a:lnTo>
                  <a:pt x="285977" y="97736"/>
                </a:lnTo>
                <a:lnTo>
                  <a:pt x="286657" y="94107"/>
                </a:lnTo>
                <a:lnTo>
                  <a:pt x="288245" y="87078"/>
                </a:lnTo>
                <a:lnTo>
                  <a:pt x="290286" y="78687"/>
                </a:lnTo>
                <a:lnTo>
                  <a:pt x="293234" y="69844"/>
                </a:lnTo>
                <a:lnTo>
                  <a:pt x="296409" y="61000"/>
                </a:lnTo>
                <a:lnTo>
                  <a:pt x="298450" y="56465"/>
                </a:lnTo>
                <a:lnTo>
                  <a:pt x="300491" y="51929"/>
                </a:lnTo>
                <a:lnTo>
                  <a:pt x="302759" y="47621"/>
                </a:lnTo>
                <a:lnTo>
                  <a:pt x="305027" y="43539"/>
                </a:lnTo>
                <a:lnTo>
                  <a:pt x="307522" y="39684"/>
                </a:lnTo>
                <a:lnTo>
                  <a:pt x="310470" y="36056"/>
                </a:lnTo>
                <a:lnTo>
                  <a:pt x="313191" y="32881"/>
                </a:lnTo>
                <a:lnTo>
                  <a:pt x="315913" y="30160"/>
                </a:lnTo>
                <a:lnTo>
                  <a:pt x="319315" y="27212"/>
                </a:lnTo>
                <a:lnTo>
                  <a:pt x="322716" y="24491"/>
                </a:lnTo>
                <a:lnTo>
                  <a:pt x="326572" y="21996"/>
                </a:lnTo>
                <a:lnTo>
                  <a:pt x="330654" y="19275"/>
                </a:lnTo>
                <a:lnTo>
                  <a:pt x="334963" y="16554"/>
                </a:lnTo>
                <a:lnTo>
                  <a:pt x="339498" y="14060"/>
                </a:lnTo>
                <a:lnTo>
                  <a:pt x="344034" y="11792"/>
                </a:lnTo>
                <a:lnTo>
                  <a:pt x="348797" y="9524"/>
                </a:lnTo>
                <a:lnTo>
                  <a:pt x="353786" y="7483"/>
                </a:lnTo>
                <a:lnTo>
                  <a:pt x="358775" y="5669"/>
                </a:lnTo>
                <a:lnTo>
                  <a:pt x="363538" y="4082"/>
                </a:lnTo>
                <a:lnTo>
                  <a:pt x="368754" y="2721"/>
                </a:lnTo>
                <a:lnTo>
                  <a:pt x="373516" y="1361"/>
                </a:lnTo>
                <a:lnTo>
                  <a:pt x="378506" y="680"/>
                </a:lnTo>
                <a:lnTo>
                  <a:pt x="383041" y="227"/>
                </a:lnTo>
                <a:lnTo>
                  <a:pt x="387804" y="0"/>
                </a:lnTo>
                <a:close/>
              </a:path>
            </a:pathLst>
          </a:custGeom>
          <a:solidFill>
            <a:srgbClr val="B3016B"/>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pic>
        <p:nvPicPr>
          <p:cNvPr id="8" name="图片 7"/>
          <p:cNvPicPr>
            <a:picLocks noChangeAspect="1"/>
          </p:cNvPicPr>
          <p:nvPr/>
        </p:nvPicPr>
        <p:blipFill>
          <a:blip r:embed="rId1" cstate="print"/>
          <a:stretch>
            <a:fillRect/>
          </a:stretch>
        </p:blipFill>
        <p:spPr>
          <a:xfrm>
            <a:off x="334566" y="116632"/>
            <a:ext cx="669447" cy="648071"/>
          </a:xfrm>
          <a:prstGeom prst="rect">
            <a:avLst/>
          </a:prstGeom>
          <a:effectLst>
            <a:outerShdw blurRad="50800" dist="38100" dir="2700000" sx="101000" sy="101000" algn="tl" rotWithShape="0">
              <a:prstClr val="black">
                <a:alpha val="40000"/>
              </a:prstClr>
            </a:outerShdw>
          </a:effectLst>
        </p:spPr>
      </p:pic>
      <p:sp>
        <p:nvSpPr>
          <p:cNvPr id="9" name="文本框 3"/>
          <p:cNvSpPr txBox="1"/>
          <p:nvPr/>
        </p:nvSpPr>
        <p:spPr>
          <a:xfrm>
            <a:off x="1008670" y="195287"/>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34566" y="1484784"/>
            <a:ext cx="2016224" cy="2016224"/>
          </a:xfrm>
          <a:prstGeom prst="ellipse">
            <a:avLst/>
          </a:prstGeom>
          <a:solidFill>
            <a:srgbClr val="EB6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smtClean="0">
                <a:latin typeface="微软雅黑" panose="020B0503020204020204" pitchFamily="34" charset="-122"/>
                <a:ea typeface="微软雅黑" panose="020B0503020204020204" pitchFamily="34" charset="-122"/>
              </a:rPr>
              <a:t>七险两金</a:t>
            </a:r>
            <a:endParaRPr lang="zh-CN" altLang="en-US" sz="2400" b="1" dirty="0">
              <a:latin typeface="微软雅黑" panose="020B0503020204020204" pitchFamily="34" charset="-122"/>
              <a:ea typeface="微软雅黑" panose="020B0503020204020204" pitchFamily="34" charset="-122"/>
            </a:endParaRPr>
          </a:p>
        </p:txBody>
      </p:sp>
      <p:sp>
        <p:nvSpPr>
          <p:cNvPr id="3" name="椭圆 2"/>
          <p:cNvSpPr/>
          <p:nvPr/>
        </p:nvSpPr>
        <p:spPr>
          <a:xfrm>
            <a:off x="2754238" y="1501180"/>
            <a:ext cx="2016224" cy="2016224"/>
          </a:xfrm>
          <a:prstGeom prst="ellipse">
            <a:avLst/>
          </a:prstGeom>
          <a:solidFill>
            <a:srgbClr val="EF11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latin typeface="微软雅黑" panose="020B0503020204020204" pitchFamily="34" charset="-122"/>
                <a:ea typeface="微软雅黑" panose="020B0503020204020204" pitchFamily="34" charset="-122"/>
              </a:rPr>
              <a:t>津贴补助</a:t>
            </a:r>
            <a:endParaRPr lang="zh-CN" altLang="en-US" sz="2400" b="1" dirty="0">
              <a:latin typeface="微软雅黑" panose="020B0503020204020204" pitchFamily="34" charset="-122"/>
              <a:ea typeface="微软雅黑" panose="020B0503020204020204" pitchFamily="34" charset="-122"/>
            </a:endParaRPr>
          </a:p>
        </p:txBody>
      </p:sp>
      <p:sp>
        <p:nvSpPr>
          <p:cNvPr id="4" name="椭圆 3"/>
          <p:cNvSpPr/>
          <p:nvPr/>
        </p:nvSpPr>
        <p:spPr>
          <a:xfrm>
            <a:off x="5130502" y="1532434"/>
            <a:ext cx="2016224" cy="2016224"/>
          </a:xfrm>
          <a:prstGeom prst="ellipse">
            <a:avLst/>
          </a:prstGeom>
          <a:solidFill>
            <a:srgbClr val="EA4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latin typeface="微软雅黑" panose="020B0503020204020204" pitchFamily="34" charset="-122"/>
                <a:ea typeface="微软雅黑" panose="020B0503020204020204" pitchFamily="34" charset="-122"/>
              </a:rPr>
              <a:t>年终奖</a:t>
            </a:r>
            <a:endParaRPr lang="zh-CN" altLang="en-US" sz="2400" b="1" dirty="0">
              <a:latin typeface="微软雅黑" panose="020B0503020204020204" pitchFamily="34" charset="-122"/>
              <a:ea typeface="微软雅黑" panose="020B0503020204020204" pitchFamily="34" charset="-122"/>
            </a:endParaRPr>
          </a:p>
        </p:txBody>
      </p:sp>
      <p:sp>
        <p:nvSpPr>
          <p:cNvPr id="5" name="椭圆 4"/>
          <p:cNvSpPr/>
          <p:nvPr/>
        </p:nvSpPr>
        <p:spPr>
          <a:xfrm>
            <a:off x="7535366" y="3680470"/>
            <a:ext cx="2016224" cy="2016224"/>
          </a:xfrm>
          <a:prstGeom prst="ellipse">
            <a:avLst/>
          </a:prstGeom>
          <a:solidFill>
            <a:srgbClr val="82C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latin typeface="微软雅黑" panose="020B0503020204020204" pitchFamily="34" charset="-122"/>
                <a:ea typeface="微软雅黑" panose="020B0503020204020204" pitchFamily="34" charset="-122"/>
              </a:rPr>
              <a:t>免费体检</a:t>
            </a:r>
            <a:endParaRPr lang="zh-CN" altLang="en-US" sz="2400" b="1" dirty="0">
              <a:latin typeface="微软雅黑" panose="020B0503020204020204" pitchFamily="34" charset="-122"/>
              <a:ea typeface="微软雅黑" panose="020B0503020204020204" pitchFamily="34" charset="-122"/>
            </a:endParaRPr>
          </a:p>
        </p:txBody>
      </p:sp>
      <p:sp>
        <p:nvSpPr>
          <p:cNvPr id="6" name="椭圆 5"/>
          <p:cNvSpPr/>
          <p:nvPr/>
        </p:nvSpPr>
        <p:spPr>
          <a:xfrm>
            <a:off x="399264" y="3608462"/>
            <a:ext cx="2016224" cy="2016224"/>
          </a:xfrm>
          <a:prstGeom prst="ellipse">
            <a:avLst/>
          </a:prstGeom>
          <a:solidFill>
            <a:srgbClr val="EA4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latin typeface="微软雅黑" panose="020B0503020204020204" pitchFamily="34" charset="-122"/>
                <a:ea typeface="微软雅黑" panose="020B0503020204020204" pitchFamily="34" charset="-122"/>
              </a:rPr>
              <a:t>员工班车</a:t>
            </a:r>
            <a:endParaRPr lang="zh-CN" altLang="en-US" sz="2400" b="1" dirty="0">
              <a:latin typeface="微软雅黑" panose="020B0503020204020204" pitchFamily="34" charset="-122"/>
              <a:ea typeface="微软雅黑" panose="020B0503020204020204" pitchFamily="34" charset="-122"/>
            </a:endParaRPr>
          </a:p>
        </p:txBody>
      </p:sp>
      <p:sp>
        <p:nvSpPr>
          <p:cNvPr id="7" name="椭圆 6"/>
          <p:cNvSpPr/>
          <p:nvPr/>
        </p:nvSpPr>
        <p:spPr>
          <a:xfrm>
            <a:off x="2703520" y="3590528"/>
            <a:ext cx="2016224" cy="2016224"/>
          </a:xfrm>
          <a:prstGeom prst="ellipse">
            <a:avLst/>
          </a:prstGeom>
          <a:solidFill>
            <a:srgbClr val="EA00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latin typeface="微软雅黑" panose="020B0503020204020204" pitchFamily="34" charset="-122"/>
                <a:ea typeface="微软雅黑" panose="020B0503020204020204" pitchFamily="34" charset="-122"/>
              </a:rPr>
              <a:t>员工食堂</a:t>
            </a:r>
            <a:endParaRPr lang="zh-CN" altLang="en-US" sz="2400" b="1" dirty="0">
              <a:latin typeface="微软雅黑" panose="020B0503020204020204" pitchFamily="34" charset="-122"/>
              <a:ea typeface="微软雅黑" panose="020B0503020204020204" pitchFamily="34" charset="-122"/>
            </a:endParaRPr>
          </a:p>
        </p:txBody>
      </p:sp>
      <p:sp>
        <p:nvSpPr>
          <p:cNvPr id="8" name="椭圆 7"/>
          <p:cNvSpPr/>
          <p:nvPr/>
        </p:nvSpPr>
        <p:spPr>
          <a:xfrm>
            <a:off x="7535366" y="1520230"/>
            <a:ext cx="2016224" cy="2016224"/>
          </a:xfrm>
          <a:prstGeom prst="ellipse">
            <a:avLst/>
          </a:prstGeom>
          <a:solidFill>
            <a:srgbClr val="EB6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latin typeface="微软雅黑" panose="020B0503020204020204" pitchFamily="34" charset="-122"/>
                <a:ea typeface="微软雅黑" panose="020B0503020204020204" pitchFamily="34" charset="-122"/>
              </a:rPr>
              <a:t>培训学习</a:t>
            </a:r>
            <a:endParaRPr lang="zh-CN" altLang="en-US" sz="2400" b="1" dirty="0">
              <a:latin typeface="微软雅黑" panose="020B0503020204020204" pitchFamily="34" charset="-122"/>
              <a:ea typeface="微软雅黑" panose="020B0503020204020204" pitchFamily="34" charset="-122"/>
            </a:endParaRPr>
          </a:p>
        </p:txBody>
      </p:sp>
      <p:sp>
        <p:nvSpPr>
          <p:cNvPr id="9" name="矩形 8"/>
          <p:cNvSpPr/>
          <p:nvPr/>
        </p:nvSpPr>
        <p:spPr>
          <a:xfrm>
            <a:off x="0" y="102150"/>
            <a:ext cx="3214886" cy="662554"/>
          </a:xfrm>
          <a:prstGeom prst="rect">
            <a:avLst/>
          </a:prstGeom>
        </p:spPr>
        <p:txBody>
          <a:bodyPr wrap="square">
            <a:spAutoFit/>
          </a:bodyPr>
          <a:lstStyle/>
          <a:p>
            <a:pPr lvl="0" algn="ctr">
              <a:lnSpc>
                <a:spcPct val="150000"/>
              </a:lnSpc>
            </a:pPr>
            <a:r>
              <a:rPr lang="zh-CN" altLang="en-US" sz="2800" b="1" dirty="0" smtClean="0">
                <a:solidFill>
                  <a:schemeClr val="bg1"/>
                </a:solidFill>
                <a:latin typeface="微软雅黑" panose="020B0503020204020204" pitchFamily="34" charset="-122"/>
                <a:ea typeface="微软雅黑" panose="020B0503020204020204" pitchFamily="34" charset="-122"/>
              </a:rPr>
              <a:t>员工福利</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077988" y="1981994"/>
            <a:ext cx="864096" cy="864096"/>
            <a:chOff x="3114700" y="2564904"/>
            <a:chExt cx="864096" cy="864096"/>
          </a:xfrm>
        </p:grpSpPr>
        <p:sp>
          <p:nvSpPr>
            <p:cNvPr id="10" name="椭圆 9"/>
            <p:cNvSpPr/>
            <p:nvPr/>
          </p:nvSpPr>
          <p:spPr>
            <a:xfrm>
              <a:off x="3114700" y="2564904"/>
              <a:ext cx="864096" cy="86409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加号 10"/>
            <p:cNvSpPr/>
            <p:nvPr/>
          </p:nvSpPr>
          <p:spPr>
            <a:xfrm>
              <a:off x="3280006" y="2742414"/>
              <a:ext cx="533484" cy="533484"/>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4554438" y="2060848"/>
            <a:ext cx="864096" cy="864096"/>
            <a:chOff x="3114700" y="2564904"/>
            <a:chExt cx="864096" cy="864096"/>
          </a:xfrm>
        </p:grpSpPr>
        <p:sp>
          <p:nvSpPr>
            <p:cNvPr id="14" name="椭圆 13"/>
            <p:cNvSpPr/>
            <p:nvPr/>
          </p:nvSpPr>
          <p:spPr>
            <a:xfrm>
              <a:off x="3114700" y="2564904"/>
              <a:ext cx="864096" cy="86409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加号 14"/>
            <p:cNvSpPr/>
            <p:nvPr/>
          </p:nvSpPr>
          <p:spPr>
            <a:xfrm>
              <a:off x="3280006" y="2742414"/>
              <a:ext cx="533484" cy="533484"/>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6930702" y="2041012"/>
            <a:ext cx="864096" cy="864096"/>
            <a:chOff x="3114700" y="2564904"/>
            <a:chExt cx="864096" cy="864096"/>
          </a:xfrm>
        </p:grpSpPr>
        <p:sp>
          <p:nvSpPr>
            <p:cNvPr id="17" name="椭圆 16"/>
            <p:cNvSpPr/>
            <p:nvPr/>
          </p:nvSpPr>
          <p:spPr>
            <a:xfrm>
              <a:off x="3114700" y="2564904"/>
              <a:ext cx="864096" cy="86409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加号 17"/>
            <p:cNvSpPr/>
            <p:nvPr/>
          </p:nvSpPr>
          <p:spPr>
            <a:xfrm>
              <a:off x="3280006" y="2742414"/>
              <a:ext cx="533484" cy="533484"/>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2055448" y="4166592"/>
            <a:ext cx="864096" cy="864096"/>
            <a:chOff x="3114700" y="2564904"/>
            <a:chExt cx="864096" cy="864096"/>
          </a:xfrm>
        </p:grpSpPr>
        <p:sp>
          <p:nvSpPr>
            <p:cNvPr id="20" name="椭圆 19"/>
            <p:cNvSpPr/>
            <p:nvPr/>
          </p:nvSpPr>
          <p:spPr>
            <a:xfrm>
              <a:off x="3114700" y="2564904"/>
              <a:ext cx="864096" cy="864096"/>
            </a:xfrm>
            <a:prstGeom prst="ellipse">
              <a:avLst/>
            </a:prstGeom>
            <a:solidFill>
              <a:srgbClr val="F88D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加号 20"/>
            <p:cNvSpPr/>
            <p:nvPr/>
          </p:nvSpPr>
          <p:spPr>
            <a:xfrm>
              <a:off x="3280006" y="2742414"/>
              <a:ext cx="533484" cy="533484"/>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椭圆 29"/>
          <p:cNvSpPr/>
          <p:nvPr/>
        </p:nvSpPr>
        <p:spPr>
          <a:xfrm>
            <a:off x="5159102" y="3680470"/>
            <a:ext cx="2016224" cy="2016224"/>
          </a:xfrm>
          <a:prstGeom prst="ellipse">
            <a:avLst/>
          </a:prstGeom>
          <a:solidFill>
            <a:srgbClr val="EF11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latin typeface="微软雅黑" panose="020B0503020204020204" pitchFamily="34" charset="-122"/>
                <a:ea typeface="微软雅黑" panose="020B0503020204020204" pitchFamily="34" charset="-122"/>
              </a:rPr>
              <a:t>生日蛋糕</a:t>
            </a:r>
            <a:endParaRPr lang="zh-CN" altLang="en-US" sz="2400" b="1" dirty="0">
              <a:latin typeface="微软雅黑" panose="020B0503020204020204" pitchFamily="34" charset="-122"/>
              <a:ea typeface="微软雅黑" panose="020B0503020204020204" pitchFamily="34" charset="-122"/>
            </a:endParaRPr>
          </a:p>
        </p:txBody>
      </p:sp>
      <p:grpSp>
        <p:nvGrpSpPr>
          <p:cNvPr id="26" name="组合 25"/>
          <p:cNvGrpSpPr/>
          <p:nvPr/>
        </p:nvGrpSpPr>
        <p:grpSpPr>
          <a:xfrm>
            <a:off x="6786686" y="4256534"/>
            <a:ext cx="864096" cy="864096"/>
            <a:chOff x="3114700" y="2564904"/>
            <a:chExt cx="864096" cy="864096"/>
          </a:xfrm>
        </p:grpSpPr>
        <p:sp>
          <p:nvSpPr>
            <p:cNvPr id="28" name="椭圆 27"/>
            <p:cNvSpPr/>
            <p:nvPr/>
          </p:nvSpPr>
          <p:spPr>
            <a:xfrm>
              <a:off x="3114700" y="2564904"/>
              <a:ext cx="864096" cy="864096"/>
            </a:xfrm>
            <a:prstGeom prst="ellipse">
              <a:avLst/>
            </a:prstGeom>
            <a:solidFill>
              <a:srgbClr val="F88D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加号 28"/>
            <p:cNvSpPr/>
            <p:nvPr/>
          </p:nvSpPr>
          <p:spPr>
            <a:xfrm>
              <a:off x="3280006" y="2742414"/>
              <a:ext cx="533484" cy="533484"/>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431712" y="4261750"/>
            <a:ext cx="864096" cy="864096"/>
            <a:chOff x="3114700" y="2564904"/>
            <a:chExt cx="864096" cy="864096"/>
          </a:xfrm>
        </p:grpSpPr>
        <p:sp>
          <p:nvSpPr>
            <p:cNvPr id="23" name="椭圆 22"/>
            <p:cNvSpPr/>
            <p:nvPr/>
          </p:nvSpPr>
          <p:spPr>
            <a:xfrm>
              <a:off x="3114700" y="2564904"/>
              <a:ext cx="864096" cy="864096"/>
            </a:xfrm>
            <a:prstGeom prst="ellipse">
              <a:avLst/>
            </a:prstGeom>
            <a:solidFill>
              <a:srgbClr val="F88D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加号 23"/>
            <p:cNvSpPr/>
            <p:nvPr/>
          </p:nvSpPr>
          <p:spPr>
            <a:xfrm>
              <a:off x="3280006" y="2742414"/>
              <a:ext cx="533484" cy="533484"/>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椭圆 31"/>
          <p:cNvSpPr/>
          <p:nvPr/>
        </p:nvSpPr>
        <p:spPr>
          <a:xfrm>
            <a:off x="9551590" y="2528342"/>
            <a:ext cx="2016224" cy="20162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latin typeface="微软雅黑" panose="020B0503020204020204" pitchFamily="34" charset="-122"/>
                <a:ea typeface="微软雅黑" panose="020B0503020204020204" pitchFamily="34" charset="-122"/>
              </a:rPr>
              <a:t>员工疗养</a:t>
            </a:r>
            <a:endParaRPr lang="en-US" altLang="zh-CN" sz="2400" b="1" dirty="0" smtClean="0">
              <a:latin typeface="微软雅黑" panose="020B0503020204020204" pitchFamily="34" charset="-122"/>
              <a:ea typeface="微软雅黑" panose="020B0503020204020204" pitchFamily="34" charset="-122"/>
            </a:endParaRPr>
          </a:p>
          <a:p>
            <a:pPr algn="ctr"/>
            <a:r>
              <a:rPr lang="zh-CN" altLang="en-US" sz="2400" b="1" dirty="0" smtClean="0">
                <a:latin typeface="微软雅黑" panose="020B0503020204020204" pitchFamily="34" charset="-122"/>
                <a:ea typeface="微软雅黑" panose="020B0503020204020204" pitchFamily="34" charset="-122"/>
              </a:rPr>
              <a:t>员工休假</a:t>
            </a:r>
            <a:endParaRPr lang="zh-CN" altLang="en-US" sz="2400" b="1"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597535" y="5895102"/>
            <a:ext cx="9297035" cy="429895"/>
          </a:xfrm>
          <a:prstGeom prst="rect">
            <a:avLst/>
          </a:prstGeom>
          <a:solidFill>
            <a:schemeClr val="bg2">
              <a:lumMod val="75000"/>
            </a:schemeClr>
          </a:solidFill>
        </p:spPr>
        <p:txBody>
          <a:bodyPr wrap="square" rtlCol="0">
            <a:spAutoFit/>
          </a:bodyPr>
          <a:lstStyle/>
          <a:p>
            <a:pPr algn="ctr">
              <a:buClrTx/>
              <a:buSzTx/>
              <a:buNone/>
            </a:pPr>
            <a:r>
              <a:rPr lang="zh-CN" altLang="en-US" sz="2200" b="1" dirty="0">
                <a:solidFill>
                  <a:srgbClr val="FF0000"/>
                </a:solidFill>
                <a:latin typeface="方正大黑简体" panose="02010601030101010101" pitchFamily="2" charset="-122"/>
                <a:ea typeface="方正大黑简体" panose="02010601030101010101" pitchFamily="2" charset="-122"/>
                <a:sym typeface="+mn-ea"/>
              </a:rPr>
              <a:t>另外，毕业生从正式入职之日起，每月给予500元人才奖励，政策期三年。</a:t>
            </a:r>
            <a:endParaRPr lang="zh-CN" altLang="en-US" sz="2200" b="1" dirty="0">
              <a:solidFill>
                <a:srgbClr val="FF0000"/>
              </a:solidFill>
              <a:latin typeface="方正大黑简体" panose="02010601030101010101" pitchFamily="2" charset="-122"/>
              <a:ea typeface="方正大黑简体" panose="02010601030101010101" pitchFamily="2" charset="-122"/>
              <a:sym typeface="+mn-ea"/>
            </a:endParaRPr>
          </a:p>
        </p:txBody>
      </p:sp>
      <p:pic>
        <p:nvPicPr>
          <p:cNvPr id="33" name="图片 32"/>
          <p:cNvPicPr>
            <a:picLocks noChangeAspect="1"/>
          </p:cNvPicPr>
          <p:nvPr/>
        </p:nvPicPr>
        <p:blipFill>
          <a:blip r:embed="rId1"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34"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pic>
        <p:nvPicPr>
          <p:cNvPr id="35" name="图片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1166" y="4987144"/>
            <a:ext cx="1904690" cy="1744149"/>
          </a:xfrm>
          <a:prstGeom prst="rect">
            <a:avLst/>
          </a:prstGeom>
        </p:spPr>
      </p:pic>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95216" y="4446384"/>
            <a:ext cx="2733674" cy="1912118"/>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74060" y="2471851"/>
            <a:ext cx="1824873" cy="2929976"/>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4554" y="2660524"/>
            <a:ext cx="2595537" cy="2093879"/>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72962" y="764704"/>
            <a:ext cx="1817602" cy="2937246"/>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98388" y="3038585"/>
            <a:ext cx="712500" cy="1715817"/>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75312" y="4202209"/>
            <a:ext cx="1374107" cy="1199618"/>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19485" y="4754402"/>
            <a:ext cx="821556" cy="1621301"/>
          </a:xfrm>
          <a:prstGeom prst="rect">
            <a:avLst/>
          </a:prstGeom>
        </p:spPr>
      </p:pic>
      <p:sp>
        <p:nvSpPr>
          <p:cNvPr id="10" name="TextBox 9"/>
          <p:cNvSpPr txBox="1"/>
          <p:nvPr/>
        </p:nvSpPr>
        <p:spPr>
          <a:xfrm>
            <a:off x="5314008" y="5132570"/>
            <a:ext cx="1213246"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rPr>
              <a:t>人才理念</a:t>
            </a:r>
            <a:endParaRPr kumimoji="0" lang="zh-CN" altLang="en-US" sz="180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sp>
        <p:nvSpPr>
          <p:cNvPr id="11" name="TextBox 10"/>
          <p:cNvSpPr txBox="1"/>
          <p:nvPr/>
        </p:nvSpPr>
        <p:spPr>
          <a:xfrm>
            <a:off x="4161880" y="3199923"/>
            <a:ext cx="1213246"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企业理念</a:t>
            </a:r>
            <a:endParaRPr kumimoji="0" lang="zh-CN" altLang="en-US" sz="180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sp>
        <p:nvSpPr>
          <p:cNvPr id="12" name="TextBox 11"/>
          <p:cNvSpPr txBox="1"/>
          <p:nvPr/>
        </p:nvSpPr>
        <p:spPr>
          <a:xfrm>
            <a:off x="6322120" y="3044338"/>
            <a:ext cx="1213246"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企业宗旨</a:t>
            </a:r>
            <a:endParaRPr kumimoji="0" lang="zh-CN" altLang="en-US" sz="180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sp>
        <p:nvSpPr>
          <p:cNvPr id="13" name="TextBox 12"/>
          <p:cNvSpPr txBox="1"/>
          <p:nvPr/>
        </p:nvSpPr>
        <p:spPr>
          <a:xfrm>
            <a:off x="5314008" y="1306854"/>
            <a:ext cx="1213246"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rPr>
              <a:t>企业精神</a:t>
            </a:r>
            <a:endParaRPr kumimoji="0" lang="zh-CN" altLang="en-US" sz="180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sp>
        <p:nvSpPr>
          <p:cNvPr id="18" name="矩形 17"/>
          <p:cNvSpPr/>
          <p:nvPr/>
        </p:nvSpPr>
        <p:spPr>
          <a:xfrm>
            <a:off x="0" y="116632"/>
            <a:ext cx="3214886" cy="662554"/>
          </a:xfrm>
          <a:prstGeom prst="rect">
            <a:avLst/>
          </a:prstGeom>
        </p:spPr>
        <p:txBody>
          <a:bodyPr wrap="square">
            <a:spAutoFit/>
          </a:bodyPr>
          <a:lstStyle/>
          <a:p>
            <a:pPr lvl="0" algn="ctr">
              <a:lnSpc>
                <a:spcPct val="150000"/>
              </a:lnSpc>
            </a:pPr>
            <a:r>
              <a:rPr lang="zh-CN" altLang="en-US" sz="2800" b="1" dirty="0">
                <a:solidFill>
                  <a:schemeClr val="bg1"/>
                </a:solidFill>
                <a:latin typeface="微软雅黑" panose="020B0503020204020204" pitchFamily="34" charset="-122"/>
                <a:ea typeface="微软雅黑" panose="020B0503020204020204" pitchFamily="34" charset="-122"/>
              </a:rPr>
              <a:t>企业文化</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550590" y="5110761"/>
            <a:ext cx="4369871" cy="592470"/>
          </a:xfrm>
          <a:prstGeom prst="rect">
            <a:avLst/>
          </a:prstGeom>
        </p:spPr>
        <p:txBody>
          <a:bodyPr wrap="square">
            <a:spAutoFit/>
          </a:bodyPr>
          <a:lstStyle/>
          <a:p>
            <a:pPr algn="r">
              <a:lnSpc>
                <a:spcPct val="130000"/>
              </a:lnSpc>
            </a:pPr>
            <a:r>
              <a:rPr lang="zh-CN" altLang="en-US" sz="2500" dirty="0" smtClean="0">
                <a:solidFill>
                  <a:srgbClr val="00B050"/>
                </a:solidFill>
                <a:latin typeface="华文行楷" panose="02010800040101010101" pitchFamily="2" charset="-122"/>
                <a:ea typeface="华文行楷" panose="02010800040101010101" pitchFamily="2" charset="-122"/>
              </a:rPr>
              <a:t>人才是企业的第一战略资源</a:t>
            </a:r>
            <a:endParaRPr lang="zh-CN" altLang="en-US" sz="2500" dirty="0">
              <a:solidFill>
                <a:srgbClr val="00B050"/>
              </a:solidFill>
              <a:latin typeface="华文行楷" panose="02010800040101010101" pitchFamily="2" charset="-122"/>
              <a:ea typeface="华文行楷" panose="02010800040101010101" pitchFamily="2" charset="-122"/>
            </a:endParaRPr>
          </a:p>
        </p:txBody>
      </p:sp>
      <p:sp>
        <p:nvSpPr>
          <p:cNvPr id="30" name="矩形 29"/>
          <p:cNvSpPr/>
          <p:nvPr/>
        </p:nvSpPr>
        <p:spPr>
          <a:xfrm>
            <a:off x="7019485" y="1151746"/>
            <a:ext cx="3324193" cy="592470"/>
          </a:xfrm>
          <a:prstGeom prst="rect">
            <a:avLst/>
          </a:prstGeom>
        </p:spPr>
        <p:txBody>
          <a:bodyPr wrap="square">
            <a:spAutoFit/>
          </a:bodyPr>
          <a:lstStyle/>
          <a:p>
            <a:pPr>
              <a:lnSpc>
                <a:spcPct val="130000"/>
              </a:lnSpc>
            </a:pPr>
            <a:r>
              <a:rPr lang="zh-CN" altLang="en-US" sz="2500" dirty="0" smtClean="0">
                <a:solidFill>
                  <a:srgbClr val="FF0000"/>
                </a:solidFill>
                <a:latin typeface="华文行楷" panose="02010800040101010101" pitchFamily="2" charset="-122"/>
                <a:ea typeface="华文行楷" panose="02010800040101010101" pitchFamily="2" charset="-122"/>
              </a:rPr>
              <a:t>爱国 创业 求实 奉献</a:t>
            </a:r>
            <a:endParaRPr lang="zh-CN" altLang="en-US" sz="2500" dirty="0">
              <a:solidFill>
                <a:srgbClr val="FF0000"/>
              </a:solidFill>
              <a:latin typeface="华文行楷" panose="02010800040101010101" pitchFamily="2" charset="-122"/>
              <a:ea typeface="华文行楷" panose="02010800040101010101" pitchFamily="2" charset="-122"/>
            </a:endParaRPr>
          </a:p>
        </p:txBody>
      </p:sp>
      <p:sp>
        <p:nvSpPr>
          <p:cNvPr id="19" name="矩形 18"/>
          <p:cNvSpPr/>
          <p:nvPr/>
        </p:nvSpPr>
        <p:spPr>
          <a:xfrm>
            <a:off x="360040" y="3188354"/>
            <a:ext cx="3718942" cy="592470"/>
          </a:xfrm>
          <a:prstGeom prst="rect">
            <a:avLst/>
          </a:prstGeom>
        </p:spPr>
        <p:txBody>
          <a:bodyPr wrap="square">
            <a:spAutoFit/>
          </a:bodyPr>
          <a:lstStyle/>
          <a:p>
            <a:pPr>
              <a:lnSpc>
                <a:spcPct val="130000"/>
              </a:lnSpc>
            </a:pPr>
            <a:r>
              <a:rPr lang="zh-CN" altLang="en-US" sz="2500" dirty="0" smtClean="0">
                <a:solidFill>
                  <a:srgbClr val="0070C0"/>
                </a:solidFill>
                <a:latin typeface="华文行楷" panose="02010800040101010101" pitchFamily="2" charset="-122"/>
                <a:ea typeface="华文行楷" panose="02010800040101010101" pitchFamily="2" charset="-122"/>
              </a:rPr>
              <a:t>诚信 创新 业绩 和谐 安全</a:t>
            </a:r>
            <a:endParaRPr lang="zh-CN" altLang="en-US" sz="2500" dirty="0">
              <a:solidFill>
                <a:srgbClr val="0070C0"/>
              </a:solidFill>
              <a:latin typeface="华文行楷" panose="02010800040101010101" pitchFamily="2" charset="-122"/>
              <a:ea typeface="华文行楷" panose="02010800040101010101" pitchFamily="2" charset="-122"/>
            </a:endParaRPr>
          </a:p>
        </p:txBody>
      </p:sp>
      <p:sp>
        <p:nvSpPr>
          <p:cNvPr id="20" name="矩形 19"/>
          <p:cNvSpPr/>
          <p:nvPr/>
        </p:nvSpPr>
        <p:spPr>
          <a:xfrm>
            <a:off x="7751390" y="2972330"/>
            <a:ext cx="3024336" cy="563616"/>
          </a:xfrm>
          <a:prstGeom prst="rect">
            <a:avLst/>
          </a:prstGeom>
        </p:spPr>
        <p:txBody>
          <a:bodyPr wrap="square">
            <a:spAutoFit/>
          </a:bodyPr>
          <a:lstStyle/>
          <a:p>
            <a:pPr>
              <a:lnSpc>
                <a:spcPct val="130000"/>
              </a:lnSpc>
            </a:pPr>
            <a:r>
              <a:rPr lang="zh-CN" altLang="en-US" sz="2500" dirty="0" smtClean="0">
                <a:solidFill>
                  <a:srgbClr val="CC0066"/>
                </a:solidFill>
                <a:latin typeface="华文行楷" panose="02010800040101010101" pitchFamily="2" charset="-122"/>
                <a:ea typeface="华文行楷" panose="02010800040101010101" pitchFamily="2" charset="-122"/>
              </a:rPr>
              <a:t>奉献能源 创造和谐</a:t>
            </a:r>
            <a:endParaRPr lang="zh-CN" altLang="en-US" sz="2500" dirty="0">
              <a:solidFill>
                <a:srgbClr val="CC0066"/>
              </a:solidFill>
              <a:latin typeface="华文行楷" panose="02010800040101010101" pitchFamily="2" charset="-122"/>
              <a:ea typeface="华文行楷" panose="02010800040101010101" pitchFamily="2" charset="-122"/>
            </a:endParaRPr>
          </a:p>
        </p:txBody>
      </p:sp>
      <p:pic>
        <p:nvPicPr>
          <p:cNvPr id="22" name="图片 21"/>
          <p:cNvPicPr>
            <a:picLocks noChangeAspect="1"/>
          </p:cNvPicPr>
          <p:nvPr/>
        </p:nvPicPr>
        <p:blipFill>
          <a:blip r:embed="rId8"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23"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102150"/>
            <a:ext cx="3214886" cy="662554"/>
          </a:xfrm>
          <a:prstGeom prst="rect">
            <a:avLst/>
          </a:prstGeom>
        </p:spPr>
        <p:txBody>
          <a:bodyPr wrap="square">
            <a:spAutoFit/>
          </a:bodyPr>
          <a:lstStyle/>
          <a:p>
            <a:pPr lvl="0" algn="ctr">
              <a:lnSpc>
                <a:spcPct val="150000"/>
              </a:lnSpc>
            </a:pPr>
            <a:r>
              <a:rPr lang="zh-CN" altLang="en-US" sz="2800" b="1" dirty="0" smtClean="0">
                <a:solidFill>
                  <a:schemeClr val="bg1"/>
                </a:solidFill>
                <a:latin typeface="微软雅黑" panose="020B0503020204020204" pitchFamily="34" charset="-122"/>
                <a:ea typeface="微软雅黑" panose="020B0503020204020204" pitchFamily="34" charset="-122"/>
              </a:rPr>
              <a:t>安全环保</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27" name="KSO_Shape"/>
          <p:cNvSpPr>
            <a:spLocks noChangeArrowheads="1"/>
          </p:cNvSpPr>
          <p:nvPr/>
        </p:nvSpPr>
        <p:spPr bwMode="auto">
          <a:xfrm>
            <a:off x="10271670" y="4779070"/>
            <a:ext cx="1872316" cy="1962298"/>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bg1">
              <a:lumMod val="50000"/>
            </a:schemeClr>
          </a:solidFill>
          <a:ln>
            <a:noFill/>
          </a:ln>
        </p:spPr>
        <p:txBody>
          <a:bodyPr anchor="ctr" anchorCtr="1"/>
          <a:lstStyle/>
          <a:p>
            <a:endParaRPr lang="zh-CN" altLang="en-US"/>
          </a:p>
        </p:txBody>
      </p:sp>
      <p:pic>
        <p:nvPicPr>
          <p:cNvPr id="1026" name="Picture 2" descr="C:\Users\Administrator\Desktop\timg.jpg"/>
          <p:cNvPicPr>
            <a:picLocks noChangeAspect="1" noChangeArrowheads="1"/>
          </p:cNvPicPr>
          <p:nvPr/>
        </p:nvPicPr>
        <p:blipFill>
          <a:blip r:embed="rId1" cstate="print"/>
          <a:srcRect/>
          <a:stretch>
            <a:fillRect/>
          </a:stretch>
        </p:blipFill>
        <p:spPr bwMode="auto">
          <a:xfrm>
            <a:off x="4150990" y="1916832"/>
            <a:ext cx="3096344" cy="3096344"/>
          </a:xfrm>
          <a:prstGeom prst="rect">
            <a:avLst/>
          </a:prstGeom>
          <a:noFill/>
        </p:spPr>
      </p:pic>
      <p:sp>
        <p:nvSpPr>
          <p:cNvPr id="31" name="矩形 30"/>
          <p:cNvSpPr/>
          <p:nvPr/>
        </p:nvSpPr>
        <p:spPr>
          <a:xfrm>
            <a:off x="7779765" y="1412776"/>
            <a:ext cx="1051745" cy="42484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700" b="1" dirty="0" smtClean="0">
                <a:solidFill>
                  <a:srgbClr val="FF0000"/>
                </a:solidFill>
                <a:latin typeface="方正隶书_GBK" panose="02000000000000000000" pitchFamily="2" charset="-122"/>
                <a:ea typeface="方正隶书_GBK" panose="02000000000000000000" pitchFamily="2" charset="-122"/>
              </a:rPr>
              <a:t>员</a:t>
            </a:r>
            <a:endParaRPr lang="en-US" altLang="zh-CN" sz="3700" b="1" dirty="0" smtClean="0">
              <a:solidFill>
                <a:srgbClr val="FF0000"/>
              </a:solidFill>
              <a:latin typeface="方正隶书_GBK" panose="02000000000000000000" pitchFamily="2" charset="-122"/>
              <a:ea typeface="方正隶书_GBK" panose="02000000000000000000" pitchFamily="2" charset="-122"/>
            </a:endParaRPr>
          </a:p>
          <a:p>
            <a:pPr algn="ctr"/>
            <a:r>
              <a:rPr lang="zh-CN" altLang="en-US" sz="3700" b="1" dirty="0" smtClean="0">
                <a:solidFill>
                  <a:srgbClr val="FF0000"/>
                </a:solidFill>
                <a:latin typeface="方正隶书_GBK" panose="02000000000000000000" pitchFamily="2" charset="-122"/>
                <a:ea typeface="方正隶书_GBK" panose="02000000000000000000" pitchFamily="2" charset="-122"/>
              </a:rPr>
              <a:t>工</a:t>
            </a:r>
            <a:endParaRPr lang="en-US" altLang="zh-CN" sz="3700" b="1" dirty="0" smtClean="0">
              <a:solidFill>
                <a:srgbClr val="FF0000"/>
              </a:solidFill>
              <a:latin typeface="方正隶书_GBK" panose="02000000000000000000" pitchFamily="2" charset="-122"/>
              <a:ea typeface="方正隶书_GBK" panose="02000000000000000000" pitchFamily="2" charset="-122"/>
            </a:endParaRPr>
          </a:p>
          <a:p>
            <a:pPr algn="ctr"/>
            <a:r>
              <a:rPr lang="zh-CN" altLang="en-US" sz="3700" b="1" dirty="0" smtClean="0">
                <a:solidFill>
                  <a:srgbClr val="FF0000"/>
                </a:solidFill>
                <a:latin typeface="方正隶书_GBK" panose="02000000000000000000" pitchFamily="2" charset="-122"/>
                <a:ea typeface="方正隶书_GBK" panose="02000000000000000000" pitchFamily="2" charset="-122"/>
              </a:rPr>
              <a:t>最</a:t>
            </a:r>
            <a:endParaRPr lang="en-US" altLang="zh-CN" sz="3700" b="1" dirty="0" smtClean="0">
              <a:solidFill>
                <a:srgbClr val="FF0000"/>
              </a:solidFill>
              <a:latin typeface="方正隶书_GBK" panose="02000000000000000000" pitchFamily="2" charset="-122"/>
              <a:ea typeface="方正隶书_GBK" panose="02000000000000000000" pitchFamily="2" charset="-122"/>
            </a:endParaRPr>
          </a:p>
          <a:p>
            <a:pPr algn="ctr"/>
            <a:r>
              <a:rPr lang="zh-CN" altLang="en-US" sz="3700" b="1" dirty="0" smtClean="0">
                <a:solidFill>
                  <a:srgbClr val="FF0000"/>
                </a:solidFill>
                <a:latin typeface="方正隶书_GBK" panose="02000000000000000000" pitchFamily="2" charset="-122"/>
                <a:ea typeface="方正隶书_GBK" panose="02000000000000000000" pitchFamily="2" charset="-122"/>
              </a:rPr>
              <a:t>大</a:t>
            </a:r>
            <a:endParaRPr lang="en-US" altLang="zh-CN" sz="3700" b="1" dirty="0" smtClean="0">
              <a:solidFill>
                <a:srgbClr val="FF0000"/>
              </a:solidFill>
              <a:latin typeface="方正隶书_GBK" panose="02000000000000000000" pitchFamily="2" charset="-122"/>
              <a:ea typeface="方正隶书_GBK" panose="02000000000000000000" pitchFamily="2" charset="-122"/>
            </a:endParaRPr>
          </a:p>
          <a:p>
            <a:pPr algn="ctr"/>
            <a:r>
              <a:rPr lang="zh-CN" altLang="en-US" sz="3700" b="1" dirty="0" smtClean="0">
                <a:solidFill>
                  <a:srgbClr val="FF0000"/>
                </a:solidFill>
                <a:latin typeface="方正隶书_GBK" panose="02000000000000000000" pitchFamily="2" charset="-122"/>
                <a:ea typeface="方正隶书_GBK" panose="02000000000000000000" pitchFamily="2" charset="-122"/>
              </a:rPr>
              <a:t>的</a:t>
            </a:r>
            <a:endParaRPr lang="en-US" altLang="zh-CN" sz="3700" b="1" dirty="0" smtClean="0">
              <a:solidFill>
                <a:srgbClr val="FF0000"/>
              </a:solidFill>
              <a:latin typeface="方正隶书_GBK" panose="02000000000000000000" pitchFamily="2" charset="-122"/>
              <a:ea typeface="方正隶书_GBK" panose="02000000000000000000" pitchFamily="2" charset="-122"/>
            </a:endParaRPr>
          </a:p>
          <a:p>
            <a:pPr algn="ctr"/>
            <a:r>
              <a:rPr lang="zh-CN" altLang="en-US" sz="3700" b="1" dirty="0" smtClean="0">
                <a:solidFill>
                  <a:srgbClr val="FF0000"/>
                </a:solidFill>
                <a:latin typeface="方正隶书_GBK" panose="02000000000000000000" pitchFamily="2" charset="-122"/>
                <a:ea typeface="方正隶书_GBK" panose="02000000000000000000" pitchFamily="2" charset="-122"/>
              </a:rPr>
              <a:t>福</a:t>
            </a:r>
            <a:endParaRPr lang="en-US" altLang="zh-CN" sz="3700" b="1" dirty="0" smtClean="0">
              <a:solidFill>
                <a:srgbClr val="FF0000"/>
              </a:solidFill>
              <a:latin typeface="方正隶书_GBK" panose="02000000000000000000" pitchFamily="2" charset="-122"/>
              <a:ea typeface="方正隶书_GBK" panose="02000000000000000000" pitchFamily="2" charset="-122"/>
            </a:endParaRPr>
          </a:p>
          <a:p>
            <a:pPr algn="ctr"/>
            <a:r>
              <a:rPr lang="zh-CN" altLang="en-US" sz="3700" b="1" dirty="0" smtClean="0">
                <a:solidFill>
                  <a:srgbClr val="FF0000"/>
                </a:solidFill>
                <a:latin typeface="方正隶书_GBK" panose="02000000000000000000" pitchFamily="2" charset="-122"/>
                <a:ea typeface="方正隶书_GBK" panose="02000000000000000000" pitchFamily="2" charset="-122"/>
              </a:rPr>
              <a:t>利</a:t>
            </a:r>
            <a:endParaRPr lang="en-US" altLang="zh-CN" sz="3700" b="1" dirty="0" smtClean="0">
              <a:solidFill>
                <a:srgbClr val="FF0000"/>
              </a:solidFill>
              <a:latin typeface="方正隶书_GBK" panose="02000000000000000000" pitchFamily="2" charset="-122"/>
              <a:ea typeface="方正隶书_GBK" panose="02000000000000000000" pitchFamily="2" charset="-122"/>
            </a:endParaRPr>
          </a:p>
        </p:txBody>
      </p:sp>
      <p:pic>
        <p:nvPicPr>
          <p:cNvPr id="7" name="图片 6"/>
          <p:cNvPicPr>
            <a:picLocks noChangeAspect="1"/>
          </p:cNvPicPr>
          <p:nvPr/>
        </p:nvPicPr>
        <p:blipFill>
          <a:blip r:embed="rId2"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8"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pic>
        <p:nvPicPr>
          <p:cNvPr id="10" name="图片 9" descr="02-01-野外作业工服形象（男）-写实-正面"/>
          <p:cNvPicPr>
            <a:picLocks noChangeAspect="1"/>
          </p:cNvPicPr>
          <p:nvPr/>
        </p:nvPicPr>
        <p:blipFill>
          <a:blip r:embed="rId3" cstate="print"/>
          <a:stretch>
            <a:fillRect/>
          </a:stretch>
        </p:blipFill>
        <p:spPr>
          <a:xfrm>
            <a:off x="478582" y="692696"/>
            <a:ext cx="3923030" cy="5970270"/>
          </a:xfrm>
          <a:prstGeom prst="rect">
            <a:avLst/>
          </a:prstGeom>
        </p:spPr>
      </p:pic>
    </p:spTree>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2150"/>
            <a:ext cx="3214886" cy="662554"/>
          </a:xfrm>
          <a:prstGeom prst="rect">
            <a:avLst/>
          </a:prstGeom>
        </p:spPr>
        <p:txBody>
          <a:bodyPr wrap="square">
            <a:spAutoFit/>
          </a:bodyPr>
          <a:lstStyle/>
          <a:p>
            <a:pPr lvl="0" algn="ctr">
              <a:lnSpc>
                <a:spcPct val="150000"/>
              </a:lnSpc>
            </a:pPr>
            <a:r>
              <a:rPr lang="zh-CN" altLang="en-US" sz="2800" b="1" dirty="0" smtClean="0">
                <a:solidFill>
                  <a:schemeClr val="bg1"/>
                </a:solidFill>
                <a:latin typeface="微软雅黑" panose="020B0503020204020204" pitchFamily="34" charset="-122"/>
                <a:ea typeface="微软雅黑" panose="020B0503020204020204" pitchFamily="34" charset="-122"/>
              </a:rPr>
              <a:t>入职培训</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7" name="文本框 25"/>
          <p:cNvSpPr txBox="1"/>
          <p:nvPr>
            <p:custDataLst>
              <p:tags r:id="rId1"/>
            </p:custDataLst>
          </p:nvPr>
        </p:nvSpPr>
        <p:spPr>
          <a:xfrm>
            <a:off x="1126654" y="5157192"/>
            <a:ext cx="3456384" cy="1010405"/>
          </a:xfrm>
          <a:prstGeom prst="rect">
            <a:avLst/>
          </a:prstGeom>
          <a:noFill/>
        </p:spPr>
        <p:txBody>
          <a:bodyPr wrap="square" rtlCol="0">
            <a:spAutoFit/>
          </a:bodyPr>
          <a:lstStyle/>
          <a:p>
            <a:pPr algn="ctr">
              <a:lnSpc>
                <a:spcPts val="3700"/>
              </a:lnSpc>
            </a:pPr>
            <a:r>
              <a:rPr lang="zh-CN" altLang="en-US" sz="2700" b="1" dirty="0" smtClean="0">
                <a:solidFill>
                  <a:srgbClr val="002060"/>
                </a:solidFill>
                <a:latin typeface="方正大黑简体" panose="02010601030101010101" pitchFamily="2" charset="-122"/>
                <a:ea typeface="方正大黑简体" panose="02010601030101010101" pitchFamily="2" charset="-122"/>
              </a:rPr>
              <a:t>热烈欢迎新员工入职</a:t>
            </a:r>
            <a:endParaRPr lang="en-US" altLang="zh-CN" sz="2700" b="1" dirty="0" smtClean="0">
              <a:solidFill>
                <a:srgbClr val="002060"/>
              </a:solidFill>
              <a:latin typeface="方正大黑简体" panose="02010601030101010101" pitchFamily="2" charset="-122"/>
              <a:ea typeface="方正大黑简体" panose="02010601030101010101" pitchFamily="2" charset="-122"/>
            </a:endParaRPr>
          </a:p>
          <a:p>
            <a:pPr algn="ctr">
              <a:lnSpc>
                <a:spcPts val="3700"/>
              </a:lnSpc>
            </a:pPr>
            <a:r>
              <a:rPr lang="zh-CN" altLang="en-US" sz="2700" b="1" dirty="0" smtClean="0">
                <a:solidFill>
                  <a:srgbClr val="002060"/>
                </a:solidFill>
                <a:latin typeface="方正大黑简体" panose="02010601030101010101" pitchFamily="2" charset="-122"/>
                <a:ea typeface="方正大黑简体" panose="02010601030101010101" pitchFamily="2" charset="-122"/>
              </a:rPr>
              <a:t>挺鹰担当 逐梦前行</a:t>
            </a:r>
            <a:endParaRPr lang="en-US" altLang="zh-CN" sz="2700" b="1" dirty="0" smtClean="0">
              <a:solidFill>
                <a:srgbClr val="002060"/>
              </a:solidFill>
              <a:latin typeface="方正大黑简体" panose="02010601030101010101" pitchFamily="2" charset="-122"/>
              <a:ea typeface="方正大黑简体" panose="02010601030101010101" pitchFamily="2" charset="-122"/>
            </a:endParaRPr>
          </a:p>
        </p:txBody>
      </p:sp>
      <p:sp>
        <p:nvSpPr>
          <p:cNvPr id="8" name="文本框 25"/>
          <p:cNvSpPr txBox="1"/>
          <p:nvPr>
            <p:custDataLst>
              <p:tags r:id="rId2"/>
            </p:custDataLst>
          </p:nvPr>
        </p:nvSpPr>
        <p:spPr>
          <a:xfrm>
            <a:off x="10991750" y="1458650"/>
            <a:ext cx="648072" cy="1754326"/>
          </a:xfrm>
          <a:prstGeom prst="rect">
            <a:avLst/>
          </a:prstGeom>
          <a:noFill/>
        </p:spPr>
        <p:txBody>
          <a:bodyPr wrap="square" rtlCol="0">
            <a:spAutoFit/>
          </a:bodyPr>
          <a:lstStyle/>
          <a:p>
            <a:r>
              <a:rPr lang="zh-CN" altLang="en-US" sz="2700" b="1" dirty="0" smtClean="0">
                <a:solidFill>
                  <a:srgbClr val="002060"/>
                </a:solidFill>
                <a:latin typeface="方正大黑简体" panose="02010601030101010101" pitchFamily="2" charset="-122"/>
                <a:ea typeface="方正大黑简体" panose="02010601030101010101" pitchFamily="2" charset="-122"/>
              </a:rPr>
              <a:t>入职礼包</a:t>
            </a:r>
            <a:endParaRPr lang="en-US" altLang="zh-CN" sz="2700" b="1" dirty="0" smtClean="0">
              <a:solidFill>
                <a:srgbClr val="002060"/>
              </a:solidFill>
              <a:latin typeface="方正大黑简体" panose="02010601030101010101" pitchFamily="2" charset="-122"/>
              <a:ea typeface="方正大黑简体" panose="02010601030101010101" pitchFamily="2" charset="-122"/>
            </a:endParaRPr>
          </a:p>
        </p:txBody>
      </p:sp>
      <p:sp>
        <p:nvSpPr>
          <p:cNvPr id="9" name="文本框 25"/>
          <p:cNvSpPr txBox="1"/>
          <p:nvPr>
            <p:custDataLst>
              <p:tags r:id="rId3"/>
            </p:custDataLst>
          </p:nvPr>
        </p:nvSpPr>
        <p:spPr>
          <a:xfrm>
            <a:off x="11050742" y="4198758"/>
            <a:ext cx="648072" cy="1815882"/>
          </a:xfrm>
          <a:prstGeom prst="rect">
            <a:avLst/>
          </a:prstGeom>
          <a:noFill/>
        </p:spPr>
        <p:txBody>
          <a:bodyPr wrap="square" rtlCol="0">
            <a:spAutoFit/>
          </a:bodyPr>
          <a:lstStyle/>
          <a:p>
            <a:r>
              <a:rPr lang="zh-CN" altLang="en-US" sz="2700" b="1" dirty="0" smtClean="0">
                <a:solidFill>
                  <a:srgbClr val="002060"/>
                </a:solidFill>
                <a:latin typeface="方正大黑简体" panose="02010601030101010101" pitchFamily="2" charset="-122"/>
                <a:ea typeface="方正大黑简体" panose="02010601030101010101" pitchFamily="2" charset="-122"/>
              </a:rPr>
              <a:t>入职培训</a:t>
            </a:r>
            <a:endParaRPr lang="en-US" altLang="zh-CN" sz="2700" b="1" dirty="0" smtClean="0">
              <a:solidFill>
                <a:srgbClr val="002060"/>
              </a:solidFill>
              <a:latin typeface="方正大黑简体" panose="02010601030101010101" pitchFamily="2" charset="-122"/>
              <a:ea typeface="方正大黑简体" panose="02010601030101010101" pitchFamily="2" charset="-122"/>
            </a:endParaRPr>
          </a:p>
        </p:txBody>
      </p:sp>
      <p:pic>
        <p:nvPicPr>
          <p:cNvPr id="3074" name="Picture 2"/>
          <p:cNvPicPr>
            <a:picLocks noChangeAspect="1" noChangeArrowheads="1"/>
          </p:cNvPicPr>
          <p:nvPr/>
        </p:nvPicPr>
        <p:blipFill>
          <a:blip r:embed="rId4" cstate="print"/>
          <a:srcRect/>
          <a:stretch>
            <a:fillRect/>
          </a:stretch>
        </p:blipFill>
        <p:spPr bwMode="auto">
          <a:xfrm>
            <a:off x="406574" y="1124744"/>
            <a:ext cx="5616624" cy="3960440"/>
          </a:xfrm>
          <a:prstGeom prst="rect">
            <a:avLst/>
          </a:prstGeom>
          <a:noFill/>
          <a:ln w="15875">
            <a:solidFill>
              <a:schemeClr val="tx2">
                <a:lumMod val="75000"/>
              </a:schemeClr>
            </a:solidFill>
          </a:ln>
        </p:spPr>
      </p:pic>
      <p:pic>
        <p:nvPicPr>
          <p:cNvPr id="3076" name="Picture 4" descr="D:\Users\i\Documents\WXWorkLocal\1688849879179970_1970325129025079\Cache\Image\2023-08\13019001642860110449.jpg"/>
          <p:cNvPicPr>
            <a:picLocks noChangeAspect="1" noChangeArrowheads="1"/>
          </p:cNvPicPr>
          <p:nvPr/>
        </p:nvPicPr>
        <p:blipFill>
          <a:blip r:embed="rId5" cstate="print"/>
          <a:srcRect/>
          <a:stretch>
            <a:fillRect/>
          </a:stretch>
        </p:blipFill>
        <p:spPr bwMode="auto">
          <a:xfrm>
            <a:off x="6455246" y="980728"/>
            <a:ext cx="4320480" cy="2664296"/>
          </a:xfrm>
          <a:prstGeom prst="rect">
            <a:avLst/>
          </a:prstGeom>
          <a:noFill/>
          <a:ln w="15875">
            <a:solidFill>
              <a:schemeClr val="tx2">
                <a:lumMod val="75000"/>
              </a:schemeClr>
            </a:solidFill>
          </a:ln>
        </p:spPr>
      </p:pic>
      <p:pic>
        <p:nvPicPr>
          <p:cNvPr id="14" name="图片 13"/>
          <p:cNvPicPr>
            <a:picLocks noChangeAspect="1"/>
          </p:cNvPicPr>
          <p:nvPr/>
        </p:nvPicPr>
        <p:blipFill>
          <a:blip r:embed="rId6"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15"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pic>
        <p:nvPicPr>
          <p:cNvPr id="3078" name="Picture 6" descr="D:\Users\i\Documents\WXWorkLocal\1688849879179970_1970325129025079\Cache\Image\2023-08\4558054065192919047.jpg"/>
          <p:cNvPicPr>
            <a:picLocks noChangeAspect="1" noChangeArrowheads="1"/>
          </p:cNvPicPr>
          <p:nvPr/>
        </p:nvPicPr>
        <p:blipFill>
          <a:blip r:embed="rId7" cstate="print"/>
          <a:srcRect/>
          <a:stretch>
            <a:fillRect/>
          </a:stretch>
        </p:blipFill>
        <p:spPr bwMode="auto">
          <a:xfrm>
            <a:off x="6455246" y="3789040"/>
            <a:ext cx="4320480" cy="2736304"/>
          </a:xfrm>
          <a:prstGeom prst="rect">
            <a:avLst/>
          </a:prstGeom>
          <a:noFill/>
          <a:ln w="15875">
            <a:solidFill>
              <a:schemeClr val="tx2">
                <a:lumMod val="75000"/>
              </a:schemeClr>
            </a:solidFill>
          </a:ln>
        </p:spPr>
      </p:pic>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403390" y="3302128"/>
            <a:ext cx="9724264" cy="1440160"/>
            <a:chOff x="695323" y="1569455"/>
            <a:chExt cx="7046595" cy="2248734"/>
          </a:xfrm>
        </p:grpSpPr>
        <p:sp>
          <p:nvSpPr>
            <p:cNvPr id="32" name="矩形 31"/>
            <p:cNvSpPr/>
            <p:nvPr/>
          </p:nvSpPr>
          <p:spPr>
            <a:xfrm>
              <a:off x="695323" y="1569455"/>
              <a:ext cx="7046595" cy="2134424"/>
            </a:xfrm>
            <a:prstGeom prst="rect">
              <a:avLst/>
            </a:prstGeom>
            <a:gradFill flip="none" rotWithShape="1">
              <a:gsLst>
                <a:gs pos="69000">
                  <a:srgbClr val="FFFFFF">
                    <a:alpha val="80000"/>
                    <a:lumMod val="94000"/>
                    <a:lumOff val="6000"/>
                  </a:srgbClr>
                </a:gs>
                <a:gs pos="43000">
                  <a:srgbClr val="FFFFFF"/>
                </a:gs>
                <a:gs pos="100000">
                  <a:srgbClr val="FFFFFF">
                    <a:alpha val="0"/>
                  </a:srgbClr>
                </a:gs>
              </a:gsLst>
              <a:lin ang="0" scaled="1"/>
              <a:tileRect/>
            </a:gradFill>
            <a:ln w="28575" cap="flat" cmpd="thickThin" algn="ctr">
              <a:gradFill>
                <a:gsLst>
                  <a:gs pos="0">
                    <a:srgbClr val="FECF40"/>
                  </a:gs>
                  <a:gs pos="74000">
                    <a:srgbClr val="EBBF3B"/>
                  </a:gs>
                  <a:gs pos="100000">
                    <a:srgbClr val="866E22"/>
                  </a:gs>
                </a:gsLst>
                <a:lin ang="480000" scaled="1"/>
              </a:gradFill>
              <a:prstDash val="sysDot"/>
              <a:miter lim="800000"/>
            </a:ln>
            <a:effectLst>
              <a:outerShdw blurRad="292100" dist="241300" dir="2700000" algn="tr" rotWithShape="0">
                <a:srgbClr val="DE352E">
                  <a:lumMod val="75000"/>
                  <a:alpha val="2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35" name="直接连接符 34"/>
            <p:cNvCxnSpPr/>
            <p:nvPr/>
          </p:nvCxnSpPr>
          <p:spPr>
            <a:xfrm>
              <a:off x="695323" y="1569455"/>
              <a:ext cx="0" cy="2248734"/>
            </a:xfrm>
            <a:prstGeom prst="line">
              <a:avLst/>
            </a:prstGeom>
            <a:noFill/>
            <a:ln w="76200" cap="rnd" cmpd="sng" algn="ctr">
              <a:gradFill>
                <a:gsLst>
                  <a:gs pos="0">
                    <a:srgbClr val="DE352E"/>
                  </a:gs>
                  <a:gs pos="100000">
                    <a:srgbClr val="DE352E">
                      <a:lumMod val="75000"/>
                    </a:srgbClr>
                  </a:gs>
                </a:gsLst>
                <a:lin ang="5400000" scaled="0"/>
              </a:gradFill>
              <a:prstDash val="solid"/>
              <a:miter lim="800000"/>
            </a:ln>
            <a:effectLst/>
          </p:spPr>
        </p:cxnSp>
      </p:grpSp>
      <p:grpSp>
        <p:nvGrpSpPr>
          <p:cNvPr id="47" name="组合 46"/>
          <p:cNvGrpSpPr/>
          <p:nvPr/>
        </p:nvGrpSpPr>
        <p:grpSpPr>
          <a:xfrm>
            <a:off x="424862" y="5138904"/>
            <a:ext cx="9702792" cy="1296144"/>
            <a:chOff x="695323" y="1569455"/>
            <a:chExt cx="7046595" cy="2248734"/>
          </a:xfrm>
        </p:grpSpPr>
        <p:sp>
          <p:nvSpPr>
            <p:cNvPr id="48" name="矩形 47"/>
            <p:cNvSpPr/>
            <p:nvPr/>
          </p:nvSpPr>
          <p:spPr>
            <a:xfrm>
              <a:off x="695323" y="1569455"/>
              <a:ext cx="7046595" cy="2134424"/>
            </a:xfrm>
            <a:prstGeom prst="rect">
              <a:avLst/>
            </a:prstGeom>
            <a:gradFill flip="none" rotWithShape="1">
              <a:gsLst>
                <a:gs pos="69000">
                  <a:srgbClr val="FFFFFF">
                    <a:alpha val="80000"/>
                    <a:lumMod val="94000"/>
                    <a:lumOff val="6000"/>
                  </a:srgbClr>
                </a:gs>
                <a:gs pos="43000">
                  <a:srgbClr val="FFFFFF"/>
                </a:gs>
                <a:gs pos="100000">
                  <a:srgbClr val="FFFFFF">
                    <a:alpha val="0"/>
                  </a:srgbClr>
                </a:gs>
              </a:gsLst>
              <a:lin ang="0" scaled="1"/>
              <a:tileRect/>
            </a:gradFill>
            <a:ln w="28575" cap="flat" cmpd="thickThin" algn="ctr">
              <a:gradFill>
                <a:gsLst>
                  <a:gs pos="0">
                    <a:srgbClr val="FECF40"/>
                  </a:gs>
                  <a:gs pos="74000">
                    <a:srgbClr val="EBBF3B"/>
                  </a:gs>
                  <a:gs pos="100000">
                    <a:srgbClr val="866E22"/>
                  </a:gs>
                </a:gsLst>
                <a:lin ang="480000" scaled="1"/>
              </a:gradFill>
              <a:prstDash val="sysDot"/>
              <a:miter lim="800000"/>
            </a:ln>
            <a:effectLst>
              <a:outerShdw blurRad="292100" dist="241300" dir="2700000" algn="tr" rotWithShape="0">
                <a:srgbClr val="DE352E">
                  <a:lumMod val="75000"/>
                  <a:alpha val="2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49" name="直接连接符 48"/>
            <p:cNvCxnSpPr/>
            <p:nvPr/>
          </p:nvCxnSpPr>
          <p:spPr>
            <a:xfrm>
              <a:off x="695323" y="1569455"/>
              <a:ext cx="0" cy="2248734"/>
            </a:xfrm>
            <a:prstGeom prst="line">
              <a:avLst/>
            </a:prstGeom>
            <a:noFill/>
            <a:ln w="76200" cap="rnd" cmpd="sng" algn="ctr">
              <a:gradFill>
                <a:gsLst>
                  <a:gs pos="0">
                    <a:srgbClr val="DE352E"/>
                  </a:gs>
                  <a:gs pos="100000">
                    <a:srgbClr val="DE352E">
                      <a:lumMod val="75000"/>
                    </a:srgbClr>
                  </a:gs>
                </a:gsLst>
                <a:lin ang="5400000" scaled="0"/>
              </a:gradFill>
              <a:prstDash val="solid"/>
              <a:miter lim="800000"/>
            </a:ln>
            <a:effectLst/>
          </p:spPr>
        </p:cxnSp>
      </p:grpSp>
      <p:grpSp>
        <p:nvGrpSpPr>
          <p:cNvPr id="24" name="组合 23"/>
          <p:cNvGrpSpPr/>
          <p:nvPr/>
        </p:nvGrpSpPr>
        <p:grpSpPr>
          <a:xfrm>
            <a:off x="403390" y="1285904"/>
            <a:ext cx="9724264" cy="1639040"/>
            <a:chOff x="695323" y="1569455"/>
            <a:chExt cx="7046595" cy="2248734"/>
          </a:xfrm>
        </p:grpSpPr>
        <p:sp>
          <p:nvSpPr>
            <p:cNvPr id="27" name="矩形 26"/>
            <p:cNvSpPr/>
            <p:nvPr/>
          </p:nvSpPr>
          <p:spPr>
            <a:xfrm>
              <a:off x="695323" y="1569455"/>
              <a:ext cx="7046595" cy="2134424"/>
            </a:xfrm>
            <a:prstGeom prst="rect">
              <a:avLst/>
            </a:prstGeom>
            <a:gradFill flip="none" rotWithShape="1">
              <a:gsLst>
                <a:gs pos="69000">
                  <a:srgbClr val="FFFFFF">
                    <a:alpha val="80000"/>
                    <a:lumMod val="94000"/>
                    <a:lumOff val="6000"/>
                  </a:srgbClr>
                </a:gs>
                <a:gs pos="43000">
                  <a:srgbClr val="FFFFFF"/>
                </a:gs>
                <a:gs pos="100000">
                  <a:srgbClr val="FFFFFF">
                    <a:alpha val="0"/>
                  </a:srgbClr>
                </a:gs>
              </a:gsLst>
              <a:lin ang="0" scaled="1"/>
              <a:tileRect/>
            </a:gradFill>
            <a:ln w="28575" cap="flat" cmpd="thickThin" algn="ctr">
              <a:gradFill>
                <a:gsLst>
                  <a:gs pos="0">
                    <a:srgbClr val="FECF40"/>
                  </a:gs>
                  <a:gs pos="74000">
                    <a:srgbClr val="EBBF3B"/>
                  </a:gs>
                  <a:gs pos="100000">
                    <a:srgbClr val="866E22"/>
                  </a:gs>
                </a:gsLst>
                <a:lin ang="480000" scaled="1"/>
              </a:gradFill>
              <a:prstDash val="sysDot"/>
              <a:miter lim="800000"/>
            </a:ln>
            <a:effectLst>
              <a:outerShdw blurRad="292100" dist="241300" dir="2700000" algn="tr" rotWithShape="0">
                <a:srgbClr val="DE352E">
                  <a:lumMod val="75000"/>
                  <a:alpha val="2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29" name="直接连接符 28"/>
            <p:cNvCxnSpPr/>
            <p:nvPr/>
          </p:nvCxnSpPr>
          <p:spPr>
            <a:xfrm>
              <a:off x="695323" y="1569455"/>
              <a:ext cx="0" cy="2248734"/>
            </a:xfrm>
            <a:prstGeom prst="line">
              <a:avLst/>
            </a:prstGeom>
            <a:noFill/>
            <a:ln w="76200" cap="rnd" cmpd="sng" algn="ctr">
              <a:gradFill>
                <a:gsLst>
                  <a:gs pos="0">
                    <a:srgbClr val="DE352E"/>
                  </a:gs>
                  <a:gs pos="100000">
                    <a:srgbClr val="DE352E">
                      <a:lumMod val="75000"/>
                    </a:srgbClr>
                  </a:gs>
                </a:gsLst>
                <a:lin ang="5400000" scaled="0"/>
              </a:gradFill>
              <a:prstDash val="solid"/>
              <a:miter lim="800000"/>
            </a:ln>
            <a:effectLst/>
          </p:spPr>
        </p:cxnSp>
      </p:grpSp>
      <p:sp>
        <p:nvSpPr>
          <p:cNvPr id="22" name="文本框 3"/>
          <p:cNvSpPr txBox="1"/>
          <p:nvPr/>
        </p:nvSpPr>
        <p:spPr>
          <a:xfrm>
            <a:off x="403390" y="1383944"/>
            <a:ext cx="9436232" cy="1477328"/>
          </a:xfrm>
          <a:prstGeom prst="rect">
            <a:avLst/>
          </a:prstGeom>
          <a:noFill/>
        </p:spPr>
        <p:txBody>
          <a:bodyPr wrap="square" rtlCol="0">
            <a:spAutoFit/>
          </a:bodyPr>
          <a:lstStyle/>
          <a:p>
            <a:pPr>
              <a:lnSpc>
                <a:spcPct val="150000"/>
              </a:lnSpc>
            </a:pPr>
            <a:r>
              <a:rPr lang="zh-CN" altLang="en-US" sz="2000" b="1" dirty="0" smtClean="0">
                <a:solidFill>
                  <a:srgbClr val="035CBD"/>
                </a:solidFill>
                <a:uFillTx/>
                <a:latin typeface="微软雅黑" panose="020B0503020204020204" pitchFamily="34" charset="-122"/>
                <a:ea typeface="微软雅黑" panose="020B0503020204020204" pitchFamily="34" charset="-122"/>
                <a:cs typeface="方正大标宋简体" panose="02010601030101010101" charset="-122"/>
              </a:rPr>
              <a:t>一、专业技术序列 ：</a:t>
            </a:r>
            <a:r>
              <a:rPr lang="zh-CN" altLang="en-US" sz="2000" b="1" dirty="0" smtClean="0">
                <a:latin typeface="微软雅黑" panose="020B0503020204020204" pitchFamily="34" charset="-122"/>
                <a:ea typeface="微软雅黑" panose="020B0503020204020204" pitchFamily="34" charset="-122"/>
                <a:cs typeface="方正楷体简体" panose="02000000000000000000" pitchFamily="2" charset="-122"/>
              </a:rPr>
              <a:t>技术员→助理工程师→工程师（</a:t>
            </a:r>
            <a:r>
              <a:rPr lang="zh-CN" altLang="en-US" sz="2000" b="1" dirty="0" smtClean="0">
                <a:solidFill>
                  <a:srgbClr val="FF0000"/>
                </a:solidFill>
                <a:latin typeface="微软雅黑" panose="020B0503020204020204" pitchFamily="34" charset="-122"/>
                <a:ea typeface="微软雅黑" panose="020B0503020204020204" pitchFamily="34" charset="-122"/>
                <a:cs typeface="方正楷体简体" panose="02000000000000000000" pitchFamily="2" charset="-122"/>
              </a:rPr>
              <a:t>一、</a:t>
            </a:r>
            <a:r>
              <a:rPr lang="zh-CN" altLang="en-US" sz="2000" b="1" dirty="0" smtClean="0">
                <a:latin typeface="微软雅黑" panose="020B0503020204020204" pitchFamily="34" charset="-122"/>
                <a:ea typeface="微软雅黑" panose="020B0503020204020204" pitchFamily="34" charset="-122"/>
                <a:cs typeface="方正楷体简体" panose="02000000000000000000" pitchFamily="2" charset="-122"/>
              </a:rPr>
              <a:t>二、三级）→</a:t>
            </a:r>
            <a:r>
              <a:rPr lang="zh-CN" altLang="en-US" sz="2000" b="1" dirty="0" smtClean="0">
                <a:solidFill>
                  <a:srgbClr val="FF0000"/>
                </a:solidFill>
                <a:latin typeface="微软雅黑" panose="020B0503020204020204" pitchFamily="34" charset="-122"/>
                <a:ea typeface="微软雅黑" panose="020B0503020204020204" pitchFamily="34" charset="-122"/>
                <a:cs typeface="方正楷体简体" panose="02000000000000000000" pitchFamily="2" charset="-122"/>
              </a:rPr>
              <a:t>企业技术专家</a:t>
            </a:r>
            <a:r>
              <a:rPr lang="zh-CN" altLang="en-US" sz="2000" b="1" dirty="0" smtClean="0">
                <a:latin typeface="微软雅黑" panose="020B0503020204020204" pitchFamily="34" charset="-122"/>
                <a:ea typeface="微软雅黑" panose="020B0503020204020204" pitchFamily="34" charset="-122"/>
                <a:cs typeface="方正楷体简体" panose="02000000000000000000" pitchFamily="2" charset="-122"/>
              </a:rPr>
              <a:t>→企业首席专家→集团公司高级技术专家→集团公司资深技术专家→集团公司首席技术专家</a:t>
            </a:r>
            <a:endParaRPr lang="zh-CN" altLang="en-US" sz="2000" b="1" dirty="0">
              <a:latin typeface="微软雅黑" panose="020B0503020204020204" pitchFamily="34" charset="-122"/>
              <a:ea typeface="微软雅黑" panose="020B0503020204020204" pitchFamily="34" charset="-122"/>
              <a:cs typeface="方正楷体简体" panose="02000000000000000000" pitchFamily="2" charset="-122"/>
            </a:endParaRPr>
          </a:p>
        </p:txBody>
      </p:sp>
      <p:sp>
        <p:nvSpPr>
          <p:cNvPr id="28" name="矩形 27"/>
          <p:cNvSpPr/>
          <p:nvPr/>
        </p:nvSpPr>
        <p:spPr>
          <a:xfrm>
            <a:off x="0" y="116632"/>
            <a:ext cx="3214886" cy="662554"/>
          </a:xfrm>
          <a:prstGeom prst="rect">
            <a:avLst/>
          </a:prstGeom>
        </p:spPr>
        <p:txBody>
          <a:bodyPr wrap="square">
            <a:spAutoFit/>
          </a:bodyPr>
          <a:lstStyle/>
          <a:p>
            <a:pPr lvl="0" algn="ctr">
              <a:lnSpc>
                <a:spcPct val="150000"/>
              </a:lnSpc>
            </a:pPr>
            <a:r>
              <a:rPr lang="zh-CN" altLang="en-US" sz="2800" b="1" dirty="0" smtClean="0">
                <a:solidFill>
                  <a:schemeClr val="bg1"/>
                </a:solidFill>
                <a:latin typeface="微软雅黑" panose="020B0503020204020204" pitchFamily="34" charset="-122"/>
                <a:ea typeface="微软雅黑" panose="020B0503020204020204" pitchFamily="34" charset="-122"/>
              </a:rPr>
              <a:t>职业晋升成长通道</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34" name="KSO_Shape"/>
          <p:cNvSpPr/>
          <p:nvPr/>
        </p:nvSpPr>
        <p:spPr bwMode="auto">
          <a:xfrm>
            <a:off x="10343678" y="2204864"/>
            <a:ext cx="1503933" cy="2880320"/>
          </a:xfrm>
          <a:custGeom>
            <a:avLst/>
            <a:gdLst>
              <a:gd name="T0" fmla="*/ 646493 w 1717675"/>
              <a:gd name="T1" fmla="*/ 1877821 h 2282826"/>
              <a:gd name="T2" fmla="*/ 632296 w 1717675"/>
              <a:gd name="T3" fmla="*/ 1902668 h 2282826"/>
              <a:gd name="T4" fmla="*/ 561643 w 1717675"/>
              <a:gd name="T5" fmla="*/ 1890245 h 2282826"/>
              <a:gd name="T6" fmla="*/ 521694 w 1717675"/>
              <a:gd name="T7" fmla="*/ 1869426 h 2282826"/>
              <a:gd name="T8" fmla="*/ 494290 w 1717675"/>
              <a:gd name="T9" fmla="*/ 1846258 h 2282826"/>
              <a:gd name="T10" fmla="*/ 343424 w 1717675"/>
              <a:gd name="T11" fmla="*/ 1841558 h 2282826"/>
              <a:gd name="T12" fmla="*/ 316294 w 1717675"/>
              <a:gd name="T13" fmla="*/ 1870770 h 2282826"/>
              <a:gd name="T14" fmla="*/ 281223 w 1717675"/>
              <a:gd name="T15" fmla="*/ 1887558 h 2282826"/>
              <a:gd name="T16" fmla="*/ 211414 w 1717675"/>
              <a:gd name="T17" fmla="*/ 1903339 h 2282826"/>
              <a:gd name="T18" fmla="*/ 188916 w 1717675"/>
              <a:gd name="T19" fmla="*/ 1880842 h 2282826"/>
              <a:gd name="T20" fmla="*/ 910172 w 1717675"/>
              <a:gd name="T21" fmla="*/ 1591032 h 2282826"/>
              <a:gd name="T22" fmla="*/ 919436 w 1717675"/>
              <a:gd name="T23" fmla="*/ 1837004 h 2282826"/>
              <a:gd name="T24" fmla="*/ 824151 w 1717675"/>
              <a:gd name="T25" fmla="*/ 1660503 h 2282826"/>
              <a:gd name="T26" fmla="*/ 824482 w 1717675"/>
              <a:gd name="T27" fmla="*/ 1624272 h 2282826"/>
              <a:gd name="T28" fmla="*/ 876757 w 1717675"/>
              <a:gd name="T29" fmla="*/ 1594689 h 2282826"/>
              <a:gd name="T30" fmla="*/ 1310359 w 1717675"/>
              <a:gd name="T31" fmla="*/ 1868582 h 2282826"/>
              <a:gd name="T32" fmla="*/ 1270941 w 1717675"/>
              <a:gd name="T33" fmla="*/ 1904007 h 2282826"/>
              <a:gd name="T34" fmla="*/ 1006609 w 1717675"/>
              <a:gd name="T35" fmla="*/ 1889771 h 2282826"/>
              <a:gd name="T36" fmla="*/ 1152025 w 1717675"/>
              <a:gd name="T37" fmla="*/ 931304 h 2282826"/>
              <a:gd name="T38" fmla="*/ 726881 w 1717675"/>
              <a:gd name="T39" fmla="*/ 867716 h 2282826"/>
              <a:gd name="T40" fmla="*/ 541604 w 1717675"/>
              <a:gd name="T41" fmla="*/ 825323 h 2282826"/>
              <a:gd name="T42" fmla="*/ 705045 w 1717675"/>
              <a:gd name="T43" fmla="*/ 716362 h 2282826"/>
              <a:gd name="T44" fmla="*/ 714308 w 1717675"/>
              <a:gd name="T45" fmla="*/ 706427 h 2282826"/>
              <a:gd name="T46" fmla="*/ 682546 w 1717675"/>
              <a:gd name="T47" fmla="*/ 491816 h 2282826"/>
              <a:gd name="T48" fmla="*/ 798014 w 1717675"/>
              <a:gd name="T49" fmla="*/ 552755 h 2282826"/>
              <a:gd name="T50" fmla="*/ 848634 w 1717675"/>
              <a:gd name="T51" fmla="*/ 615349 h 2282826"/>
              <a:gd name="T52" fmla="*/ 843672 w 1717675"/>
              <a:gd name="T53" fmla="*/ 704439 h 2282826"/>
              <a:gd name="T54" fmla="*/ 678577 w 1717675"/>
              <a:gd name="T55" fmla="*/ 998536 h 2282826"/>
              <a:gd name="T56" fmla="*/ 639536 w 1717675"/>
              <a:gd name="T57" fmla="*/ 1263155 h 2282826"/>
              <a:gd name="T58" fmla="*/ 355335 w 1717675"/>
              <a:gd name="T59" fmla="*/ 1810611 h 2282826"/>
              <a:gd name="T60" fmla="*/ 169727 w 1717675"/>
              <a:gd name="T61" fmla="*/ 1155519 h 2282826"/>
              <a:gd name="T62" fmla="*/ 74773 w 1717675"/>
              <a:gd name="T63" fmla="*/ 1019069 h 2282826"/>
              <a:gd name="T64" fmla="*/ 5956 w 1717675"/>
              <a:gd name="T65" fmla="*/ 714707 h 2282826"/>
              <a:gd name="T66" fmla="*/ 3640 w 1717675"/>
              <a:gd name="T67" fmla="*/ 610713 h 2282826"/>
              <a:gd name="T68" fmla="*/ 60546 w 1717675"/>
              <a:gd name="T69" fmla="*/ 545468 h 2282826"/>
              <a:gd name="T70" fmla="*/ 178990 w 1717675"/>
              <a:gd name="T71" fmla="*/ 498771 h 2282826"/>
              <a:gd name="T72" fmla="*/ 406617 w 1717675"/>
              <a:gd name="T73" fmla="*/ 556398 h 2282826"/>
              <a:gd name="T74" fmla="*/ 560793 w 1717675"/>
              <a:gd name="T75" fmla="*/ 477575 h 2282826"/>
              <a:gd name="T76" fmla="*/ 528293 w 1717675"/>
              <a:gd name="T77" fmla="*/ 15908 h 2282826"/>
              <a:gd name="T78" fmla="*/ 610084 w 1717675"/>
              <a:gd name="T79" fmla="*/ 67278 h 2282826"/>
              <a:gd name="T80" fmla="*/ 575977 w 1717675"/>
              <a:gd name="T81" fmla="*/ 113675 h 2282826"/>
              <a:gd name="T82" fmla="*/ 510080 w 1717675"/>
              <a:gd name="T83" fmla="*/ 126932 h 2282826"/>
              <a:gd name="T84" fmla="*/ 527630 w 1717675"/>
              <a:gd name="T85" fmla="*/ 138864 h 2282826"/>
              <a:gd name="T86" fmla="*/ 587235 w 1717675"/>
              <a:gd name="T87" fmla="*/ 146155 h 2282826"/>
              <a:gd name="T88" fmla="*/ 600150 w 1717675"/>
              <a:gd name="T89" fmla="*/ 190233 h 2282826"/>
              <a:gd name="T90" fmla="*/ 616376 w 1717675"/>
              <a:gd name="T91" fmla="*/ 239282 h 2282826"/>
              <a:gd name="T92" fmla="*/ 603130 w 1717675"/>
              <a:gd name="T93" fmla="*/ 312857 h 2282826"/>
              <a:gd name="T94" fmla="*/ 587566 w 1717675"/>
              <a:gd name="T95" fmla="*/ 315177 h 2282826"/>
              <a:gd name="T96" fmla="*/ 545181 w 1717675"/>
              <a:gd name="T97" fmla="*/ 411619 h 2282826"/>
              <a:gd name="T98" fmla="*/ 478953 w 1717675"/>
              <a:gd name="T99" fmla="*/ 468954 h 2282826"/>
              <a:gd name="T100" fmla="*/ 413718 w 1717675"/>
              <a:gd name="T101" fmla="*/ 480223 h 2282826"/>
              <a:gd name="T102" fmla="*/ 348815 w 1717675"/>
              <a:gd name="T103" fmla="*/ 442110 h 2282826"/>
              <a:gd name="T104" fmla="*/ 287554 w 1717675"/>
              <a:gd name="T105" fmla="*/ 364558 h 2282826"/>
              <a:gd name="T106" fmla="*/ 255765 w 1717675"/>
              <a:gd name="T107" fmla="*/ 313852 h 2282826"/>
              <a:gd name="T108" fmla="*/ 239207 w 1717675"/>
              <a:gd name="T109" fmla="*/ 289327 h 2282826"/>
              <a:gd name="T110" fmla="*/ 247486 w 1717675"/>
              <a:gd name="T111" fmla="*/ 195867 h 2282826"/>
              <a:gd name="T112" fmla="*/ 255433 w 1717675"/>
              <a:gd name="T113" fmla="*/ 146817 h 2282826"/>
              <a:gd name="T114" fmla="*/ 272652 w 1717675"/>
              <a:gd name="T115" fmla="*/ 85174 h 2282826"/>
              <a:gd name="T116" fmla="*/ 273977 w 1717675"/>
              <a:gd name="T117" fmla="*/ 57003 h 2282826"/>
              <a:gd name="T118" fmla="*/ 370339 w 1717675"/>
              <a:gd name="T119" fmla="*/ 9942 h 22828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17675" h="2282826">
                <a:moveTo>
                  <a:pt x="592137" y="2193925"/>
                </a:moveTo>
                <a:lnTo>
                  <a:pt x="708970" y="2193925"/>
                </a:lnTo>
                <a:lnTo>
                  <a:pt x="714515" y="2197144"/>
                </a:lnTo>
                <a:lnTo>
                  <a:pt x="727980" y="2206399"/>
                </a:lnTo>
                <a:lnTo>
                  <a:pt x="736693" y="2212836"/>
                </a:lnTo>
                <a:lnTo>
                  <a:pt x="745406" y="2219677"/>
                </a:lnTo>
                <a:lnTo>
                  <a:pt x="754119" y="2226919"/>
                </a:lnTo>
                <a:lnTo>
                  <a:pt x="762436" y="2234966"/>
                </a:lnTo>
                <a:lnTo>
                  <a:pt x="769565" y="2242611"/>
                </a:lnTo>
                <a:lnTo>
                  <a:pt x="773129" y="2246635"/>
                </a:lnTo>
                <a:lnTo>
                  <a:pt x="775505" y="2250256"/>
                </a:lnTo>
                <a:lnTo>
                  <a:pt x="778278" y="2253877"/>
                </a:lnTo>
                <a:lnTo>
                  <a:pt x="779466" y="2257499"/>
                </a:lnTo>
                <a:lnTo>
                  <a:pt x="780654" y="2261120"/>
                </a:lnTo>
                <a:lnTo>
                  <a:pt x="781050" y="2264339"/>
                </a:lnTo>
                <a:lnTo>
                  <a:pt x="780654" y="2267558"/>
                </a:lnTo>
                <a:lnTo>
                  <a:pt x="779070" y="2269972"/>
                </a:lnTo>
                <a:lnTo>
                  <a:pt x="777089" y="2272386"/>
                </a:lnTo>
                <a:lnTo>
                  <a:pt x="773921" y="2275203"/>
                </a:lnTo>
                <a:lnTo>
                  <a:pt x="769565" y="2276812"/>
                </a:lnTo>
                <a:lnTo>
                  <a:pt x="764812" y="2278422"/>
                </a:lnTo>
                <a:lnTo>
                  <a:pt x="758475" y="2280031"/>
                </a:lnTo>
                <a:lnTo>
                  <a:pt x="750951" y="2280836"/>
                </a:lnTo>
                <a:lnTo>
                  <a:pt x="741446" y="2281238"/>
                </a:lnTo>
                <a:lnTo>
                  <a:pt x="732733" y="2281238"/>
                </a:lnTo>
                <a:lnTo>
                  <a:pt x="724020" y="2280434"/>
                </a:lnTo>
                <a:lnTo>
                  <a:pt x="715703" y="2279226"/>
                </a:lnTo>
                <a:lnTo>
                  <a:pt x="707782" y="2278019"/>
                </a:lnTo>
                <a:lnTo>
                  <a:pt x="700653" y="2276008"/>
                </a:lnTo>
                <a:lnTo>
                  <a:pt x="693524" y="2273996"/>
                </a:lnTo>
                <a:lnTo>
                  <a:pt x="686395" y="2271179"/>
                </a:lnTo>
                <a:lnTo>
                  <a:pt x="680059" y="2268363"/>
                </a:lnTo>
                <a:lnTo>
                  <a:pt x="673722" y="2265144"/>
                </a:lnTo>
                <a:lnTo>
                  <a:pt x="667385" y="2261925"/>
                </a:lnTo>
                <a:lnTo>
                  <a:pt x="661445" y="2258303"/>
                </a:lnTo>
                <a:lnTo>
                  <a:pt x="649959" y="2250659"/>
                </a:lnTo>
                <a:lnTo>
                  <a:pt x="638474" y="2242611"/>
                </a:lnTo>
                <a:lnTo>
                  <a:pt x="633722" y="2239392"/>
                </a:lnTo>
                <a:lnTo>
                  <a:pt x="630553" y="2237381"/>
                </a:lnTo>
                <a:lnTo>
                  <a:pt x="629365" y="2237381"/>
                </a:lnTo>
                <a:lnTo>
                  <a:pt x="627781" y="2237381"/>
                </a:lnTo>
                <a:lnTo>
                  <a:pt x="627385" y="2237783"/>
                </a:lnTo>
                <a:lnTo>
                  <a:pt x="626593" y="2238990"/>
                </a:lnTo>
                <a:lnTo>
                  <a:pt x="625801" y="2240197"/>
                </a:lnTo>
                <a:lnTo>
                  <a:pt x="625405" y="2241807"/>
                </a:lnTo>
                <a:lnTo>
                  <a:pt x="624613" y="2243014"/>
                </a:lnTo>
                <a:lnTo>
                  <a:pt x="623820" y="2243416"/>
                </a:lnTo>
                <a:lnTo>
                  <a:pt x="623028" y="2243416"/>
                </a:lnTo>
                <a:lnTo>
                  <a:pt x="609563" y="2243014"/>
                </a:lnTo>
                <a:lnTo>
                  <a:pt x="602434" y="2242209"/>
                </a:lnTo>
                <a:lnTo>
                  <a:pt x="599266" y="2241404"/>
                </a:lnTo>
                <a:lnTo>
                  <a:pt x="597682" y="2240599"/>
                </a:lnTo>
                <a:lnTo>
                  <a:pt x="595305" y="2229333"/>
                </a:lnTo>
                <a:lnTo>
                  <a:pt x="593721" y="2220079"/>
                </a:lnTo>
                <a:lnTo>
                  <a:pt x="592929" y="2212434"/>
                </a:lnTo>
                <a:lnTo>
                  <a:pt x="592929" y="2206801"/>
                </a:lnTo>
                <a:lnTo>
                  <a:pt x="592929" y="2202375"/>
                </a:lnTo>
                <a:lnTo>
                  <a:pt x="593325" y="2199558"/>
                </a:lnTo>
                <a:lnTo>
                  <a:pt x="593721" y="2197144"/>
                </a:lnTo>
                <a:lnTo>
                  <a:pt x="592137" y="2193925"/>
                </a:lnTo>
                <a:close/>
                <a:moveTo>
                  <a:pt x="295275" y="2193925"/>
                </a:moveTo>
                <a:lnTo>
                  <a:pt x="412750" y="2193925"/>
                </a:lnTo>
                <a:lnTo>
                  <a:pt x="411162" y="2197144"/>
                </a:lnTo>
                <a:lnTo>
                  <a:pt x="411559" y="2199558"/>
                </a:lnTo>
                <a:lnTo>
                  <a:pt x="411956" y="2202375"/>
                </a:lnTo>
                <a:lnTo>
                  <a:pt x="411956" y="2206801"/>
                </a:lnTo>
                <a:lnTo>
                  <a:pt x="411956" y="2212434"/>
                </a:lnTo>
                <a:lnTo>
                  <a:pt x="411162" y="2220079"/>
                </a:lnTo>
                <a:lnTo>
                  <a:pt x="409575" y="2229333"/>
                </a:lnTo>
                <a:lnTo>
                  <a:pt x="407194" y="2240599"/>
                </a:lnTo>
                <a:lnTo>
                  <a:pt x="405606" y="2241404"/>
                </a:lnTo>
                <a:lnTo>
                  <a:pt x="402431" y="2242209"/>
                </a:lnTo>
                <a:lnTo>
                  <a:pt x="395287" y="2243014"/>
                </a:lnTo>
                <a:lnTo>
                  <a:pt x="381794" y="2243416"/>
                </a:lnTo>
                <a:lnTo>
                  <a:pt x="381000" y="2243416"/>
                </a:lnTo>
                <a:lnTo>
                  <a:pt x="380603" y="2243014"/>
                </a:lnTo>
                <a:lnTo>
                  <a:pt x="379412" y="2241807"/>
                </a:lnTo>
                <a:lnTo>
                  <a:pt x="379015" y="2240197"/>
                </a:lnTo>
                <a:lnTo>
                  <a:pt x="378222" y="2238990"/>
                </a:lnTo>
                <a:lnTo>
                  <a:pt x="377825" y="2237783"/>
                </a:lnTo>
                <a:lnTo>
                  <a:pt x="377031" y="2237381"/>
                </a:lnTo>
                <a:lnTo>
                  <a:pt x="375840" y="2237381"/>
                </a:lnTo>
                <a:lnTo>
                  <a:pt x="374650" y="2237381"/>
                </a:lnTo>
                <a:lnTo>
                  <a:pt x="371475" y="2239392"/>
                </a:lnTo>
                <a:lnTo>
                  <a:pt x="366315" y="2242611"/>
                </a:lnTo>
                <a:lnTo>
                  <a:pt x="354806" y="2250659"/>
                </a:lnTo>
                <a:lnTo>
                  <a:pt x="343694" y="2258303"/>
                </a:lnTo>
                <a:lnTo>
                  <a:pt x="337343" y="2261925"/>
                </a:lnTo>
                <a:lnTo>
                  <a:pt x="331390" y="2265144"/>
                </a:lnTo>
                <a:lnTo>
                  <a:pt x="324643" y="2268363"/>
                </a:lnTo>
                <a:lnTo>
                  <a:pt x="318293" y="2271179"/>
                </a:lnTo>
                <a:lnTo>
                  <a:pt x="311150" y="2273996"/>
                </a:lnTo>
                <a:lnTo>
                  <a:pt x="304006" y="2276008"/>
                </a:lnTo>
                <a:lnTo>
                  <a:pt x="296862" y="2278019"/>
                </a:lnTo>
                <a:lnTo>
                  <a:pt x="288528" y="2279226"/>
                </a:lnTo>
                <a:lnTo>
                  <a:pt x="280590" y="2280434"/>
                </a:lnTo>
                <a:lnTo>
                  <a:pt x="272256" y="2281238"/>
                </a:lnTo>
                <a:lnTo>
                  <a:pt x="263128" y="2281238"/>
                </a:lnTo>
                <a:lnTo>
                  <a:pt x="253603" y="2280836"/>
                </a:lnTo>
                <a:lnTo>
                  <a:pt x="246062" y="2280031"/>
                </a:lnTo>
                <a:lnTo>
                  <a:pt x="239712" y="2278422"/>
                </a:lnTo>
                <a:lnTo>
                  <a:pt x="234949" y="2276812"/>
                </a:lnTo>
                <a:lnTo>
                  <a:pt x="230584" y="2275203"/>
                </a:lnTo>
                <a:lnTo>
                  <a:pt x="227409" y="2272386"/>
                </a:lnTo>
                <a:lnTo>
                  <a:pt x="225424" y="2269972"/>
                </a:lnTo>
                <a:lnTo>
                  <a:pt x="224234" y="2267558"/>
                </a:lnTo>
                <a:lnTo>
                  <a:pt x="223837" y="2264339"/>
                </a:lnTo>
                <a:lnTo>
                  <a:pt x="223837" y="2261120"/>
                </a:lnTo>
                <a:lnTo>
                  <a:pt x="225028" y="2257499"/>
                </a:lnTo>
                <a:lnTo>
                  <a:pt x="226615" y="2253877"/>
                </a:lnTo>
                <a:lnTo>
                  <a:pt x="228996" y="2250256"/>
                </a:lnTo>
                <a:lnTo>
                  <a:pt x="231378" y="2246635"/>
                </a:lnTo>
                <a:lnTo>
                  <a:pt x="234949" y="2242611"/>
                </a:lnTo>
                <a:lnTo>
                  <a:pt x="242093" y="2234966"/>
                </a:lnTo>
                <a:lnTo>
                  <a:pt x="250428" y="2226919"/>
                </a:lnTo>
                <a:lnTo>
                  <a:pt x="259159" y="2219677"/>
                </a:lnTo>
                <a:lnTo>
                  <a:pt x="268684" y="2212836"/>
                </a:lnTo>
                <a:lnTo>
                  <a:pt x="277018" y="2206399"/>
                </a:lnTo>
                <a:lnTo>
                  <a:pt x="290115" y="2197144"/>
                </a:lnTo>
                <a:lnTo>
                  <a:pt x="295275" y="2193925"/>
                </a:lnTo>
                <a:close/>
                <a:moveTo>
                  <a:pt x="1091803" y="1906588"/>
                </a:moveTo>
                <a:lnTo>
                  <a:pt x="1106091" y="1906588"/>
                </a:lnTo>
                <a:lnTo>
                  <a:pt x="1118394" y="1906588"/>
                </a:lnTo>
                <a:lnTo>
                  <a:pt x="1127919" y="1906987"/>
                </a:lnTo>
                <a:lnTo>
                  <a:pt x="1136650" y="1907385"/>
                </a:lnTo>
                <a:lnTo>
                  <a:pt x="1129506" y="2235201"/>
                </a:lnTo>
                <a:lnTo>
                  <a:pt x="1127919" y="2234006"/>
                </a:lnTo>
                <a:lnTo>
                  <a:pt x="1123950" y="2229625"/>
                </a:lnTo>
                <a:lnTo>
                  <a:pt x="1119981" y="2225243"/>
                </a:lnTo>
                <a:lnTo>
                  <a:pt x="1115219" y="2219667"/>
                </a:lnTo>
                <a:lnTo>
                  <a:pt x="1109663" y="2211302"/>
                </a:lnTo>
                <a:lnTo>
                  <a:pt x="1102916" y="2201344"/>
                </a:lnTo>
                <a:lnTo>
                  <a:pt x="1094185" y="2188598"/>
                </a:lnTo>
                <a:lnTo>
                  <a:pt x="1085056" y="2173064"/>
                </a:lnTo>
                <a:lnTo>
                  <a:pt x="1073547" y="2154343"/>
                </a:lnTo>
                <a:lnTo>
                  <a:pt x="1061641" y="2132435"/>
                </a:lnTo>
                <a:lnTo>
                  <a:pt x="1047353" y="2106943"/>
                </a:lnTo>
                <a:lnTo>
                  <a:pt x="1031478" y="2077467"/>
                </a:lnTo>
                <a:lnTo>
                  <a:pt x="1014413" y="2043610"/>
                </a:lnTo>
                <a:lnTo>
                  <a:pt x="994966" y="2005371"/>
                </a:lnTo>
                <a:lnTo>
                  <a:pt x="992188" y="1999795"/>
                </a:lnTo>
                <a:lnTo>
                  <a:pt x="990203" y="1995015"/>
                </a:lnTo>
                <a:lnTo>
                  <a:pt x="988616" y="1989837"/>
                </a:lnTo>
                <a:lnTo>
                  <a:pt x="987028" y="1985057"/>
                </a:lnTo>
                <a:lnTo>
                  <a:pt x="985838" y="1980277"/>
                </a:lnTo>
                <a:lnTo>
                  <a:pt x="985044" y="1976294"/>
                </a:lnTo>
                <a:lnTo>
                  <a:pt x="984647" y="1971514"/>
                </a:lnTo>
                <a:lnTo>
                  <a:pt x="984250" y="1967929"/>
                </a:lnTo>
                <a:lnTo>
                  <a:pt x="984250" y="1963946"/>
                </a:lnTo>
                <a:lnTo>
                  <a:pt x="984647" y="1959963"/>
                </a:lnTo>
                <a:lnTo>
                  <a:pt x="985441" y="1956378"/>
                </a:lnTo>
                <a:lnTo>
                  <a:pt x="986235" y="1952793"/>
                </a:lnTo>
                <a:lnTo>
                  <a:pt x="987822" y="1950005"/>
                </a:lnTo>
                <a:lnTo>
                  <a:pt x="989013" y="1946420"/>
                </a:lnTo>
                <a:lnTo>
                  <a:pt x="990600" y="1943632"/>
                </a:lnTo>
                <a:lnTo>
                  <a:pt x="992585" y="1941242"/>
                </a:lnTo>
                <a:lnTo>
                  <a:pt x="996950" y="1935666"/>
                </a:lnTo>
                <a:lnTo>
                  <a:pt x="1002110" y="1930886"/>
                </a:lnTo>
                <a:lnTo>
                  <a:pt x="1008063" y="1926903"/>
                </a:lnTo>
                <a:lnTo>
                  <a:pt x="1014413" y="1923318"/>
                </a:lnTo>
                <a:lnTo>
                  <a:pt x="1021160" y="1920131"/>
                </a:lnTo>
                <a:lnTo>
                  <a:pt x="1028700" y="1916945"/>
                </a:lnTo>
                <a:lnTo>
                  <a:pt x="1036241" y="1914953"/>
                </a:lnTo>
                <a:lnTo>
                  <a:pt x="1043781" y="1912563"/>
                </a:lnTo>
                <a:lnTo>
                  <a:pt x="1051719" y="1910970"/>
                </a:lnTo>
                <a:lnTo>
                  <a:pt x="1060053" y="1909376"/>
                </a:lnTo>
                <a:lnTo>
                  <a:pt x="1068388" y="1908580"/>
                </a:lnTo>
                <a:lnTo>
                  <a:pt x="1076325" y="1907783"/>
                </a:lnTo>
                <a:lnTo>
                  <a:pt x="1091803" y="1906588"/>
                </a:lnTo>
                <a:close/>
                <a:moveTo>
                  <a:pt x="1381919" y="1116013"/>
                </a:moveTo>
                <a:lnTo>
                  <a:pt x="1717675" y="1488552"/>
                </a:lnTo>
                <a:lnTo>
                  <a:pt x="1574631" y="1488552"/>
                </a:lnTo>
                <a:lnTo>
                  <a:pt x="1574631" y="2220141"/>
                </a:lnTo>
                <a:lnTo>
                  <a:pt x="1574234" y="2226886"/>
                </a:lnTo>
                <a:lnTo>
                  <a:pt x="1573439" y="2232837"/>
                </a:lnTo>
                <a:lnTo>
                  <a:pt x="1571850" y="2239185"/>
                </a:lnTo>
                <a:lnTo>
                  <a:pt x="1569863" y="2244342"/>
                </a:lnTo>
                <a:lnTo>
                  <a:pt x="1567081" y="2249897"/>
                </a:lnTo>
                <a:lnTo>
                  <a:pt x="1563903" y="2255451"/>
                </a:lnTo>
                <a:lnTo>
                  <a:pt x="1560327" y="2260212"/>
                </a:lnTo>
                <a:lnTo>
                  <a:pt x="1556353" y="2264576"/>
                </a:lnTo>
                <a:lnTo>
                  <a:pt x="1551982" y="2268544"/>
                </a:lnTo>
                <a:lnTo>
                  <a:pt x="1546817" y="2272114"/>
                </a:lnTo>
                <a:lnTo>
                  <a:pt x="1541651" y="2275288"/>
                </a:lnTo>
                <a:lnTo>
                  <a:pt x="1536486" y="2278065"/>
                </a:lnTo>
                <a:lnTo>
                  <a:pt x="1530526" y="2280446"/>
                </a:lnTo>
                <a:lnTo>
                  <a:pt x="1524565" y="2281636"/>
                </a:lnTo>
                <a:lnTo>
                  <a:pt x="1518208" y="2282826"/>
                </a:lnTo>
                <a:lnTo>
                  <a:pt x="1511850" y="2282826"/>
                </a:lnTo>
                <a:lnTo>
                  <a:pt x="1252384" y="2282826"/>
                </a:lnTo>
                <a:lnTo>
                  <a:pt x="1245629" y="2282826"/>
                </a:lnTo>
                <a:lnTo>
                  <a:pt x="1239669" y="2281636"/>
                </a:lnTo>
                <a:lnTo>
                  <a:pt x="1233312" y="2280446"/>
                </a:lnTo>
                <a:lnTo>
                  <a:pt x="1227749" y="2278065"/>
                </a:lnTo>
                <a:lnTo>
                  <a:pt x="1222186" y="2275288"/>
                </a:lnTo>
                <a:lnTo>
                  <a:pt x="1217020" y="2272114"/>
                </a:lnTo>
                <a:lnTo>
                  <a:pt x="1212252" y="2268544"/>
                </a:lnTo>
                <a:lnTo>
                  <a:pt x="1207484" y="2264576"/>
                </a:lnTo>
                <a:lnTo>
                  <a:pt x="1203908" y="2260212"/>
                </a:lnTo>
                <a:lnTo>
                  <a:pt x="1199935" y="2255451"/>
                </a:lnTo>
                <a:lnTo>
                  <a:pt x="1197153" y="2249897"/>
                </a:lnTo>
                <a:lnTo>
                  <a:pt x="1193974" y="2244342"/>
                </a:lnTo>
                <a:lnTo>
                  <a:pt x="1191988" y="2239185"/>
                </a:lnTo>
                <a:lnTo>
                  <a:pt x="1190796" y="2232837"/>
                </a:lnTo>
                <a:lnTo>
                  <a:pt x="1189604" y="2226886"/>
                </a:lnTo>
                <a:lnTo>
                  <a:pt x="1189604" y="2220141"/>
                </a:lnTo>
                <a:lnTo>
                  <a:pt x="1189604" y="1488552"/>
                </a:lnTo>
                <a:lnTo>
                  <a:pt x="1046162" y="1488552"/>
                </a:lnTo>
                <a:lnTo>
                  <a:pt x="1381919" y="1116013"/>
                </a:lnTo>
                <a:close/>
                <a:moveTo>
                  <a:pt x="871935" y="1039813"/>
                </a:moveTo>
                <a:lnTo>
                  <a:pt x="819150" y="1046560"/>
                </a:lnTo>
                <a:lnTo>
                  <a:pt x="529431" y="1083469"/>
                </a:lnTo>
                <a:lnTo>
                  <a:pt x="515144" y="1089422"/>
                </a:lnTo>
                <a:lnTo>
                  <a:pt x="486569" y="1100535"/>
                </a:lnTo>
                <a:lnTo>
                  <a:pt x="434975" y="1121966"/>
                </a:lnTo>
                <a:lnTo>
                  <a:pt x="483394" y="1115616"/>
                </a:lnTo>
                <a:lnTo>
                  <a:pt x="504825" y="1112441"/>
                </a:lnTo>
                <a:lnTo>
                  <a:pt x="892572" y="1062832"/>
                </a:lnTo>
                <a:lnTo>
                  <a:pt x="888207" y="1058466"/>
                </a:lnTo>
                <a:lnTo>
                  <a:pt x="871935" y="1039813"/>
                </a:lnTo>
                <a:close/>
                <a:moveTo>
                  <a:pt x="649685" y="989013"/>
                </a:moveTo>
                <a:lnTo>
                  <a:pt x="509588" y="995760"/>
                </a:lnTo>
                <a:lnTo>
                  <a:pt x="469900" y="997744"/>
                </a:lnTo>
                <a:lnTo>
                  <a:pt x="447675" y="998935"/>
                </a:lnTo>
                <a:lnTo>
                  <a:pt x="200025" y="1021954"/>
                </a:lnTo>
                <a:lnTo>
                  <a:pt x="187325" y="1029891"/>
                </a:lnTo>
                <a:lnTo>
                  <a:pt x="112712" y="1074341"/>
                </a:lnTo>
                <a:lnTo>
                  <a:pt x="506413" y="1011635"/>
                </a:lnTo>
                <a:lnTo>
                  <a:pt x="551260" y="1004491"/>
                </a:lnTo>
                <a:lnTo>
                  <a:pt x="560785" y="1002904"/>
                </a:lnTo>
                <a:lnTo>
                  <a:pt x="649685" y="989013"/>
                </a:lnTo>
                <a:close/>
                <a:moveTo>
                  <a:pt x="150813" y="851694"/>
                </a:moveTo>
                <a:lnTo>
                  <a:pt x="153988" y="857647"/>
                </a:lnTo>
                <a:lnTo>
                  <a:pt x="157163" y="865585"/>
                </a:lnTo>
                <a:lnTo>
                  <a:pt x="165497" y="887810"/>
                </a:lnTo>
                <a:lnTo>
                  <a:pt x="163909" y="862410"/>
                </a:lnTo>
                <a:lnTo>
                  <a:pt x="157956" y="858044"/>
                </a:lnTo>
                <a:lnTo>
                  <a:pt x="150813" y="851694"/>
                </a:lnTo>
                <a:close/>
                <a:moveTo>
                  <a:pt x="855663" y="846138"/>
                </a:moveTo>
                <a:lnTo>
                  <a:pt x="854869" y="846535"/>
                </a:lnTo>
                <a:lnTo>
                  <a:pt x="854075" y="847328"/>
                </a:lnTo>
                <a:lnTo>
                  <a:pt x="845741" y="858441"/>
                </a:lnTo>
                <a:lnTo>
                  <a:pt x="837803" y="869553"/>
                </a:lnTo>
                <a:lnTo>
                  <a:pt x="835819" y="872728"/>
                </a:lnTo>
                <a:lnTo>
                  <a:pt x="827881" y="991394"/>
                </a:lnTo>
                <a:lnTo>
                  <a:pt x="833835" y="962422"/>
                </a:lnTo>
                <a:lnTo>
                  <a:pt x="840185" y="934641"/>
                </a:lnTo>
                <a:lnTo>
                  <a:pt x="851297" y="885428"/>
                </a:lnTo>
                <a:lnTo>
                  <a:pt x="854869" y="866775"/>
                </a:lnTo>
                <a:lnTo>
                  <a:pt x="856060" y="859235"/>
                </a:lnTo>
                <a:lnTo>
                  <a:pt x="856853" y="853282"/>
                </a:lnTo>
                <a:lnTo>
                  <a:pt x="857647" y="848916"/>
                </a:lnTo>
                <a:lnTo>
                  <a:pt x="856853" y="846535"/>
                </a:lnTo>
                <a:lnTo>
                  <a:pt x="856457" y="846138"/>
                </a:lnTo>
                <a:lnTo>
                  <a:pt x="855663" y="846138"/>
                </a:lnTo>
                <a:close/>
                <a:moveTo>
                  <a:pt x="701278" y="569913"/>
                </a:moveTo>
                <a:lnTo>
                  <a:pt x="716360" y="569913"/>
                </a:lnTo>
                <a:lnTo>
                  <a:pt x="730647" y="570707"/>
                </a:lnTo>
                <a:lnTo>
                  <a:pt x="745331" y="572294"/>
                </a:lnTo>
                <a:lnTo>
                  <a:pt x="760016" y="574675"/>
                </a:lnTo>
                <a:lnTo>
                  <a:pt x="774700" y="577453"/>
                </a:lnTo>
                <a:lnTo>
                  <a:pt x="789781" y="581025"/>
                </a:lnTo>
                <a:lnTo>
                  <a:pt x="804466" y="584994"/>
                </a:lnTo>
                <a:lnTo>
                  <a:pt x="818753" y="589360"/>
                </a:lnTo>
                <a:lnTo>
                  <a:pt x="833041" y="594519"/>
                </a:lnTo>
                <a:lnTo>
                  <a:pt x="846932" y="599678"/>
                </a:lnTo>
                <a:lnTo>
                  <a:pt x="860822" y="605632"/>
                </a:lnTo>
                <a:lnTo>
                  <a:pt x="874316" y="611982"/>
                </a:lnTo>
                <a:lnTo>
                  <a:pt x="887810" y="618332"/>
                </a:lnTo>
                <a:lnTo>
                  <a:pt x="900510" y="625078"/>
                </a:lnTo>
                <a:lnTo>
                  <a:pt x="912813" y="632222"/>
                </a:lnTo>
                <a:lnTo>
                  <a:pt x="924719" y="639366"/>
                </a:lnTo>
                <a:lnTo>
                  <a:pt x="936228" y="646907"/>
                </a:lnTo>
                <a:lnTo>
                  <a:pt x="946944" y="654844"/>
                </a:lnTo>
                <a:lnTo>
                  <a:pt x="957263" y="662385"/>
                </a:lnTo>
                <a:lnTo>
                  <a:pt x="967185" y="669925"/>
                </a:lnTo>
                <a:lnTo>
                  <a:pt x="975916" y="677466"/>
                </a:lnTo>
                <a:lnTo>
                  <a:pt x="983853" y="685007"/>
                </a:lnTo>
                <a:lnTo>
                  <a:pt x="991394" y="692547"/>
                </a:lnTo>
                <a:lnTo>
                  <a:pt x="998141" y="700088"/>
                </a:lnTo>
                <a:lnTo>
                  <a:pt x="1003698" y="707232"/>
                </a:lnTo>
                <a:lnTo>
                  <a:pt x="1008857" y="714375"/>
                </a:lnTo>
                <a:lnTo>
                  <a:pt x="1012429" y="721122"/>
                </a:lnTo>
                <a:lnTo>
                  <a:pt x="1015604" y="727869"/>
                </a:lnTo>
                <a:lnTo>
                  <a:pt x="1017588" y="734219"/>
                </a:lnTo>
                <a:lnTo>
                  <a:pt x="1017985" y="737394"/>
                </a:lnTo>
                <a:lnTo>
                  <a:pt x="1018382" y="740172"/>
                </a:lnTo>
                <a:lnTo>
                  <a:pt x="1019176" y="749300"/>
                </a:lnTo>
                <a:lnTo>
                  <a:pt x="1020366" y="758032"/>
                </a:lnTo>
                <a:lnTo>
                  <a:pt x="1020763" y="767557"/>
                </a:lnTo>
                <a:lnTo>
                  <a:pt x="1020763" y="777478"/>
                </a:lnTo>
                <a:lnTo>
                  <a:pt x="1020366" y="787797"/>
                </a:lnTo>
                <a:lnTo>
                  <a:pt x="1019176" y="798513"/>
                </a:lnTo>
                <a:lnTo>
                  <a:pt x="1017985" y="809228"/>
                </a:lnTo>
                <a:lnTo>
                  <a:pt x="1016398" y="820341"/>
                </a:lnTo>
                <a:lnTo>
                  <a:pt x="1014810" y="832247"/>
                </a:lnTo>
                <a:lnTo>
                  <a:pt x="1012032" y="844153"/>
                </a:lnTo>
                <a:lnTo>
                  <a:pt x="1007269" y="867966"/>
                </a:lnTo>
                <a:lnTo>
                  <a:pt x="1000919" y="893366"/>
                </a:lnTo>
                <a:lnTo>
                  <a:pt x="993776" y="919163"/>
                </a:lnTo>
                <a:lnTo>
                  <a:pt x="985441" y="945754"/>
                </a:lnTo>
                <a:lnTo>
                  <a:pt x="977107" y="972741"/>
                </a:lnTo>
                <a:lnTo>
                  <a:pt x="967978" y="1000125"/>
                </a:lnTo>
                <a:lnTo>
                  <a:pt x="958057" y="1027510"/>
                </a:lnTo>
                <a:lnTo>
                  <a:pt x="937419" y="1083072"/>
                </a:lnTo>
                <a:lnTo>
                  <a:pt x="917178" y="1137444"/>
                </a:lnTo>
                <a:lnTo>
                  <a:pt x="892572" y="1213644"/>
                </a:lnTo>
                <a:lnTo>
                  <a:pt x="813991" y="1196579"/>
                </a:lnTo>
                <a:lnTo>
                  <a:pt x="809625" y="1257697"/>
                </a:lnTo>
                <a:lnTo>
                  <a:pt x="802481" y="1338263"/>
                </a:lnTo>
                <a:lnTo>
                  <a:pt x="796925" y="1400572"/>
                </a:lnTo>
                <a:lnTo>
                  <a:pt x="791369" y="1456929"/>
                </a:lnTo>
                <a:lnTo>
                  <a:pt x="790972" y="1462088"/>
                </a:lnTo>
                <a:lnTo>
                  <a:pt x="787797" y="1470819"/>
                </a:lnTo>
                <a:lnTo>
                  <a:pt x="784622" y="1479551"/>
                </a:lnTo>
                <a:lnTo>
                  <a:pt x="781050" y="1488282"/>
                </a:lnTo>
                <a:lnTo>
                  <a:pt x="777081" y="1497013"/>
                </a:lnTo>
                <a:lnTo>
                  <a:pt x="772319" y="1505347"/>
                </a:lnTo>
                <a:lnTo>
                  <a:pt x="767160" y="1513682"/>
                </a:lnTo>
                <a:lnTo>
                  <a:pt x="762000" y="1522413"/>
                </a:lnTo>
                <a:lnTo>
                  <a:pt x="756841" y="1530351"/>
                </a:lnTo>
                <a:lnTo>
                  <a:pt x="708819" y="2171701"/>
                </a:lnTo>
                <a:lnTo>
                  <a:pt x="579041" y="2171701"/>
                </a:lnTo>
                <a:lnTo>
                  <a:pt x="514350" y="1661716"/>
                </a:lnTo>
                <a:lnTo>
                  <a:pt x="506413" y="1662510"/>
                </a:lnTo>
                <a:lnTo>
                  <a:pt x="502047" y="1663304"/>
                </a:lnTo>
                <a:lnTo>
                  <a:pt x="497681" y="1663304"/>
                </a:lnTo>
                <a:lnTo>
                  <a:pt x="492522" y="1662510"/>
                </a:lnTo>
                <a:lnTo>
                  <a:pt x="486966" y="1662113"/>
                </a:lnTo>
                <a:lnTo>
                  <a:pt x="426244" y="2169717"/>
                </a:lnTo>
                <a:lnTo>
                  <a:pt x="291703" y="2171701"/>
                </a:lnTo>
                <a:lnTo>
                  <a:pt x="242888" y="1522016"/>
                </a:lnTo>
                <a:lnTo>
                  <a:pt x="232966" y="1507729"/>
                </a:lnTo>
                <a:lnTo>
                  <a:pt x="228997" y="1500188"/>
                </a:lnTo>
                <a:lnTo>
                  <a:pt x="224631" y="1492647"/>
                </a:lnTo>
                <a:lnTo>
                  <a:pt x="221059" y="1485504"/>
                </a:lnTo>
                <a:lnTo>
                  <a:pt x="217488" y="1477963"/>
                </a:lnTo>
                <a:lnTo>
                  <a:pt x="214313" y="1470422"/>
                </a:lnTo>
                <a:lnTo>
                  <a:pt x="211138" y="1462882"/>
                </a:lnTo>
                <a:lnTo>
                  <a:pt x="210741" y="1456929"/>
                </a:lnTo>
                <a:lnTo>
                  <a:pt x="203597" y="1384697"/>
                </a:lnTo>
                <a:lnTo>
                  <a:pt x="196453" y="1305719"/>
                </a:lnTo>
                <a:lnTo>
                  <a:pt x="188119" y="1205310"/>
                </a:lnTo>
                <a:lnTo>
                  <a:pt x="171450" y="1210072"/>
                </a:lnTo>
                <a:lnTo>
                  <a:pt x="154781" y="1214438"/>
                </a:lnTo>
                <a:lnTo>
                  <a:pt x="137319" y="1218010"/>
                </a:lnTo>
                <a:lnTo>
                  <a:pt x="128984" y="1219597"/>
                </a:lnTo>
                <a:lnTo>
                  <a:pt x="120650" y="1220391"/>
                </a:lnTo>
                <a:lnTo>
                  <a:pt x="112712" y="1221185"/>
                </a:lnTo>
                <a:lnTo>
                  <a:pt x="104378" y="1221582"/>
                </a:lnTo>
                <a:lnTo>
                  <a:pt x="96837" y="1221582"/>
                </a:lnTo>
                <a:lnTo>
                  <a:pt x="89694" y="1221185"/>
                </a:lnTo>
                <a:lnTo>
                  <a:pt x="82550" y="1220391"/>
                </a:lnTo>
                <a:lnTo>
                  <a:pt x="76200" y="1218804"/>
                </a:lnTo>
                <a:lnTo>
                  <a:pt x="69850" y="1216819"/>
                </a:lnTo>
                <a:lnTo>
                  <a:pt x="65087" y="1213644"/>
                </a:lnTo>
                <a:lnTo>
                  <a:pt x="55166" y="1162844"/>
                </a:lnTo>
                <a:lnTo>
                  <a:pt x="43656" y="1099741"/>
                </a:lnTo>
                <a:lnTo>
                  <a:pt x="32147" y="1029494"/>
                </a:lnTo>
                <a:lnTo>
                  <a:pt x="21034" y="957263"/>
                </a:lnTo>
                <a:lnTo>
                  <a:pt x="15875" y="922338"/>
                </a:lnTo>
                <a:lnTo>
                  <a:pt x="11509" y="888207"/>
                </a:lnTo>
                <a:lnTo>
                  <a:pt x="7144" y="856457"/>
                </a:lnTo>
                <a:lnTo>
                  <a:pt x="4366" y="827485"/>
                </a:lnTo>
                <a:lnTo>
                  <a:pt x="1587" y="801688"/>
                </a:lnTo>
                <a:lnTo>
                  <a:pt x="397" y="779860"/>
                </a:lnTo>
                <a:lnTo>
                  <a:pt x="0" y="770732"/>
                </a:lnTo>
                <a:lnTo>
                  <a:pt x="0" y="762794"/>
                </a:lnTo>
                <a:lnTo>
                  <a:pt x="397" y="756047"/>
                </a:lnTo>
                <a:lnTo>
                  <a:pt x="1191" y="750888"/>
                </a:lnTo>
                <a:lnTo>
                  <a:pt x="1587" y="745728"/>
                </a:lnTo>
                <a:lnTo>
                  <a:pt x="1984" y="740966"/>
                </a:lnTo>
                <a:lnTo>
                  <a:pt x="2778" y="736600"/>
                </a:lnTo>
                <a:lnTo>
                  <a:pt x="4366" y="731838"/>
                </a:lnTo>
                <a:lnTo>
                  <a:pt x="5556" y="727075"/>
                </a:lnTo>
                <a:lnTo>
                  <a:pt x="7144" y="722710"/>
                </a:lnTo>
                <a:lnTo>
                  <a:pt x="11509" y="713582"/>
                </a:lnTo>
                <a:lnTo>
                  <a:pt x="15875" y="705247"/>
                </a:lnTo>
                <a:lnTo>
                  <a:pt x="21828" y="697310"/>
                </a:lnTo>
                <a:lnTo>
                  <a:pt x="28575" y="689372"/>
                </a:lnTo>
                <a:lnTo>
                  <a:pt x="35719" y="681832"/>
                </a:lnTo>
                <a:lnTo>
                  <a:pt x="44053" y="673894"/>
                </a:lnTo>
                <a:lnTo>
                  <a:pt x="53181" y="666750"/>
                </a:lnTo>
                <a:lnTo>
                  <a:pt x="62309" y="660003"/>
                </a:lnTo>
                <a:lnTo>
                  <a:pt x="72628" y="653653"/>
                </a:lnTo>
                <a:lnTo>
                  <a:pt x="83344" y="647700"/>
                </a:lnTo>
                <a:lnTo>
                  <a:pt x="94853" y="641350"/>
                </a:lnTo>
                <a:lnTo>
                  <a:pt x="106759" y="635397"/>
                </a:lnTo>
                <a:lnTo>
                  <a:pt x="118666" y="629841"/>
                </a:lnTo>
                <a:lnTo>
                  <a:pt x="131366" y="624682"/>
                </a:lnTo>
                <a:lnTo>
                  <a:pt x="144463" y="619522"/>
                </a:lnTo>
                <a:lnTo>
                  <a:pt x="157956" y="614760"/>
                </a:lnTo>
                <a:lnTo>
                  <a:pt x="171847" y="609997"/>
                </a:lnTo>
                <a:lnTo>
                  <a:pt x="185738" y="605632"/>
                </a:lnTo>
                <a:lnTo>
                  <a:pt x="200025" y="601663"/>
                </a:lnTo>
                <a:lnTo>
                  <a:pt x="214709" y="597694"/>
                </a:lnTo>
                <a:lnTo>
                  <a:pt x="228997" y="594122"/>
                </a:lnTo>
                <a:lnTo>
                  <a:pt x="258366" y="587375"/>
                </a:lnTo>
                <a:lnTo>
                  <a:pt x="287734" y="581422"/>
                </a:lnTo>
                <a:lnTo>
                  <a:pt x="317500" y="576263"/>
                </a:lnTo>
                <a:lnTo>
                  <a:pt x="346075" y="571897"/>
                </a:lnTo>
                <a:lnTo>
                  <a:pt x="349647" y="571500"/>
                </a:lnTo>
                <a:lnTo>
                  <a:pt x="352822" y="571103"/>
                </a:lnTo>
                <a:lnTo>
                  <a:pt x="359569" y="571500"/>
                </a:lnTo>
                <a:lnTo>
                  <a:pt x="453628" y="918766"/>
                </a:lnTo>
                <a:lnTo>
                  <a:pt x="455216" y="904478"/>
                </a:lnTo>
                <a:lnTo>
                  <a:pt x="487760" y="666750"/>
                </a:lnTo>
                <a:lnTo>
                  <a:pt x="478631" y="643335"/>
                </a:lnTo>
                <a:lnTo>
                  <a:pt x="496491" y="612378"/>
                </a:lnTo>
                <a:lnTo>
                  <a:pt x="537766" y="611982"/>
                </a:lnTo>
                <a:lnTo>
                  <a:pt x="554831" y="643335"/>
                </a:lnTo>
                <a:lnTo>
                  <a:pt x="546894" y="671116"/>
                </a:lnTo>
                <a:lnTo>
                  <a:pt x="575866" y="922338"/>
                </a:lnTo>
                <a:lnTo>
                  <a:pt x="652463" y="582613"/>
                </a:lnTo>
                <a:lnTo>
                  <a:pt x="661591" y="578644"/>
                </a:lnTo>
                <a:lnTo>
                  <a:pt x="668338" y="575469"/>
                </a:lnTo>
                <a:lnTo>
                  <a:pt x="671910" y="572691"/>
                </a:lnTo>
                <a:lnTo>
                  <a:pt x="672703" y="572294"/>
                </a:lnTo>
                <a:lnTo>
                  <a:pt x="673100" y="571897"/>
                </a:lnTo>
                <a:lnTo>
                  <a:pt x="686991" y="570310"/>
                </a:lnTo>
                <a:lnTo>
                  <a:pt x="701278" y="569913"/>
                </a:lnTo>
                <a:close/>
                <a:moveTo>
                  <a:pt x="534014" y="0"/>
                </a:moveTo>
                <a:lnTo>
                  <a:pt x="549903" y="794"/>
                </a:lnTo>
                <a:lnTo>
                  <a:pt x="565395" y="1985"/>
                </a:lnTo>
                <a:lnTo>
                  <a:pt x="580886" y="3971"/>
                </a:lnTo>
                <a:lnTo>
                  <a:pt x="594789" y="7148"/>
                </a:lnTo>
                <a:lnTo>
                  <a:pt x="608692" y="10326"/>
                </a:lnTo>
                <a:lnTo>
                  <a:pt x="621800" y="14297"/>
                </a:lnTo>
                <a:lnTo>
                  <a:pt x="633717" y="19063"/>
                </a:lnTo>
                <a:lnTo>
                  <a:pt x="645236" y="23431"/>
                </a:lnTo>
                <a:lnTo>
                  <a:pt x="656756" y="28594"/>
                </a:lnTo>
                <a:lnTo>
                  <a:pt x="666686" y="33757"/>
                </a:lnTo>
                <a:lnTo>
                  <a:pt x="676617" y="38920"/>
                </a:lnTo>
                <a:lnTo>
                  <a:pt x="685356" y="44083"/>
                </a:lnTo>
                <a:lnTo>
                  <a:pt x="693300" y="49246"/>
                </a:lnTo>
                <a:lnTo>
                  <a:pt x="700847" y="54806"/>
                </a:lnTo>
                <a:lnTo>
                  <a:pt x="707600" y="59572"/>
                </a:lnTo>
                <a:lnTo>
                  <a:pt x="718722" y="68309"/>
                </a:lnTo>
                <a:lnTo>
                  <a:pt x="726667" y="75458"/>
                </a:lnTo>
                <a:lnTo>
                  <a:pt x="731830" y="80621"/>
                </a:lnTo>
                <a:lnTo>
                  <a:pt x="733419" y="82209"/>
                </a:lnTo>
                <a:lnTo>
                  <a:pt x="731433" y="86975"/>
                </a:lnTo>
                <a:lnTo>
                  <a:pt x="728255" y="92138"/>
                </a:lnTo>
                <a:lnTo>
                  <a:pt x="724681" y="98890"/>
                </a:lnTo>
                <a:lnTo>
                  <a:pt x="719119" y="107230"/>
                </a:lnTo>
                <a:lnTo>
                  <a:pt x="712764" y="115173"/>
                </a:lnTo>
                <a:lnTo>
                  <a:pt x="708792" y="119541"/>
                </a:lnTo>
                <a:lnTo>
                  <a:pt x="705217" y="123910"/>
                </a:lnTo>
                <a:lnTo>
                  <a:pt x="700450" y="128278"/>
                </a:lnTo>
                <a:lnTo>
                  <a:pt x="696081" y="131853"/>
                </a:lnTo>
                <a:lnTo>
                  <a:pt x="690917" y="136221"/>
                </a:lnTo>
                <a:lnTo>
                  <a:pt x="685356" y="139399"/>
                </a:lnTo>
                <a:lnTo>
                  <a:pt x="679794" y="142973"/>
                </a:lnTo>
                <a:lnTo>
                  <a:pt x="673439" y="146150"/>
                </a:lnTo>
                <a:lnTo>
                  <a:pt x="667083" y="148930"/>
                </a:lnTo>
                <a:lnTo>
                  <a:pt x="660331" y="150916"/>
                </a:lnTo>
                <a:lnTo>
                  <a:pt x="653181" y="152505"/>
                </a:lnTo>
                <a:lnTo>
                  <a:pt x="645633" y="154093"/>
                </a:lnTo>
                <a:lnTo>
                  <a:pt x="638086" y="154887"/>
                </a:lnTo>
                <a:lnTo>
                  <a:pt x="629745" y="154887"/>
                </a:lnTo>
                <a:lnTo>
                  <a:pt x="620608" y="154093"/>
                </a:lnTo>
                <a:lnTo>
                  <a:pt x="611870" y="152107"/>
                </a:lnTo>
                <a:lnTo>
                  <a:pt x="602734" y="150122"/>
                </a:lnTo>
                <a:lnTo>
                  <a:pt x="592406" y="146547"/>
                </a:lnTo>
                <a:lnTo>
                  <a:pt x="582475" y="142576"/>
                </a:lnTo>
                <a:lnTo>
                  <a:pt x="571750" y="137413"/>
                </a:lnTo>
                <a:lnTo>
                  <a:pt x="559436" y="131853"/>
                </a:lnTo>
                <a:lnTo>
                  <a:pt x="547123" y="126293"/>
                </a:lnTo>
                <a:lnTo>
                  <a:pt x="572545" y="138604"/>
                </a:lnTo>
                <a:lnTo>
                  <a:pt x="597570" y="150916"/>
                </a:lnTo>
                <a:lnTo>
                  <a:pt x="609884" y="156476"/>
                </a:lnTo>
                <a:lnTo>
                  <a:pt x="621800" y="162036"/>
                </a:lnTo>
                <a:lnTo>
                  <a:pt x="632922" y="166405"/>
                </a:lnTo>
                <a:lnTo>
                  <a:pt x="644045" y="170376"/>
                </a:lnTo>
                <a:lnTo>
                  <a:pt x="655167" y="173553"/>
                </a:lnTo>
                <a:lnTo>
                  <a:pt x="665097" y="176333"/>
                </a:lnTo>
                <a:lnTo>
                  <a:pt x="674631" y="177922"/>
                </a:lnTo>
                <a:lnTo>
                  <a:pt x="679397" y="178319"/>
                </a:lnTo>
                <a:lnTo>
                  <a:pt x="683767" y="178319"/>
                </a:lnTo>
                <a:lnTo>
                  <a:pt x="688136" y="178319"/>
                </a:lnTo>
                <a:lnTo>
                  <a:pt x="692506" y="177922"/>
                </a:lnTo>
                <a:lnTo>
                  <a:pt x="696875" y="177525"/>
                </a:lnTo>
                <a:lnTo>
                  <a:pt x="700450" y="176333"/>
                </a:lnTo>
                <a:lnTo>
                  <a:pt x="704422" y="175142"/>
                </a:lnTo>
                <a:lnTo>
                  <a:pt x="707997" y="173156"/>
                </a:lnTo>
                <a:lnTo>
                  <a:pt x="711572" y="171170"/>
                </a:lnTo>
                <a:lnTo>
                  <a:pt x="714353" y="168788"/>
                </a:lnTo>
                <a:lnTo>
                  <a:pt x="715544" y="177525"/>
                </a:lnTo>
                <a:lnTo>
                  <a:pt x="716736" y="185865"/>
                </a:lnTo>
                <a:lnTo>
                  <a:pt x="717133" y="202148"/>
                </a:lnTo>
                <a:lnTo>
                  <a:pt x="717133" y="217240"/>
                </a:lnTo>
                <a:lnTo>
                  <a:pt x="716339" y="231537"/>
                </a:lnTo>
                <a:lnTo>
                  <a:pt x="717531" y="230345"/>
                </a:lnTo>
                <a:lnTo>
                  <a:pt x="718722" y="229154"/>
                </a:lnTo>
                <a:lnTo>
                  <a:pt x="719914" y="227963"/>
                </a:lnTo>
                <a:lnTo>
                  <a:pt x="721503" y="227565"/>
                </a:lnTo>
                <a:lnTo>
                  <a:pt x="723489" y="227963"/>
                </a:lnTo>
                <a:lnTo>
                  <a:pt x="725078" y="229551"/>
                </a:lnTo>
                <a:lnTo>
                  <a:pt x="727064" y="231140"/>
                </a:lnTo>
                <a:lnTo>
                  <a:pt x="728255" y="233523"/>
                </a:lnTo>
                <a:lnTo>
                  <a:pt x="730242" y="236700"/>
                </a:lnTo>
                <a:lnTo>
                  <a:pt x="731830" y="240274"/>
                </a:lnTo>
                <a:lnTo>
                  <a:pt x="734214" y="249806"/>
                </a:lnTo>
                <a:lnTo>
                  <a:pt x="736597" y="260529"/>
                </a:lnTo>
                <a:lnTo>
                  <a:pt x="738186" y="272840"/>
                </a:lnTo>
                <a:lnTo>
                  <a:pt x="739378" y="286740"/>
                </a:lnTo>
                <a:lnTo>
                  <a:pt x="739775" y="301435"/>
                </a:lnTo>
                <a:lnTo>
                  <a:pt x="739378" y="316924"/>
                </a:lnTo>
                <a:lnTo>
                  <a:pt x="738186" y="330427"/>
                </a:lnTo>
                <a:lnTo>
                  <a:pt x="736597" y="342738"/>
                </a:lnTo>
                <a:lnTo>
                  <a:pt x="734214" y="353858"/>
                </a:lnTo>
                <a:lnTo>
                  <a:pt x="731830" y="362596"/>
                </a:lnTo>
                <a:lnTo>
                  <a:pt x="730242" y="366567"/>
                </a:lnTo>
                <a:lnTo>
                  <a:pt x="728255" y="369744"/>
                </a:lnTo>
                <a:lnTo>
                  <a:pt x="727064" y="372524"/>
                </a:lnTo>
                <a:lnTo>
                  <a:pt x="725078" y="374113"/>
                </a:lnTo>
                <a:lnTo>
                  <a:pt x="723489" y="374907"/>
                </a:lnTo>
                <a:lnTo>
                  <a:pt x="721503" y="375304"/>
                </a:lnTo>
                <a:lnTo>
                  <a:pt x="719517" y="374907"/>
                </a:lnTo>
                <a:lnTo>
                  <a:pt x="717928" y="373716"/>
                </a:lnTo>
                <a:lnTo>
                  <a:pt x="716339" y="372127"/>
                </a:lnTo>
                <a:lnTo>
                  <a:pt x="714353" y="368950"/>
                </a:lnTo>
                <a:lnTo>
                  <a:pt x="712764" y="365773"/>
                </a:lnTo>
                <a:lnTo>
                  <a:pt x="711175" y="361801"/>
                </a:lnTo>
                <a:lnTo>
                  <a:pt x="709983" y="357433"/>
                </a:lnTo>
                <a:lnTo>
                  <a:pt x="708394" y="352270"/>
                </a:lnTo>
                <a:lnTo>
                  <a:pt x="706806" y="364979"/>
                </a:lnTo>
                <a:lnTo>
                  <a:pt x="704819" y="377687"/>
                </a:lnTo>
                <a:lnTo>
                  <a:pt x="701642" y="389602"/>
                </a:lnTo>
                <a:lnTo>
                  <a:pt x="698861" y="401516"/>
                </a:lnTo>
                <a:lnTo>
                  <a:pt x="695683" y="413431"/>
                </a:lnTo>
                <a:lnTo>
                  <a:pt x="691314" y="424551"/>
                </a:lnTo>
                <a:lnTo>
                  <a:pt x="686944" y="435274"/>
                </a:lnTo>
                <a:lnTo>
                  <a:pt x="682575" y="445997"/>
                </a:lnTo>
                <a:lnTo>
                  <a:pt x="677411" y="456323"/>
                </a:lnTo>
                <a:lnTo>
                  <a:pt x="671850" y="466251"/>
                </a:lnTo>
                <a:lnTo>
                  <a:pt x="666289" y="475386"/>
                </a:lnTo>
                <a:lnTo>
                  <a:pt x="659933" y="484520"/>
                </a:lnTo>
                <a:lnTo>
                  <a:pt x="653975" y="493257"/>
                </a:lnTo>
                <a:lnTo>
                  <a:pt x="647222" y="501597"/>
                </a:lnTo>
                <a:lnTo>
                  <a:pt x="640867" y="509540"/>
                </a:lnTo>
                <a:lnTo>
                  <a:pt x="633717" y="517086"/>
                </a:lnTo>
                <a:lnTo>
                  <a:pt x="626964" y="524235"/>
                </a:lnTo>
                <a:lnTo>
                  <a:pt x="619417" y="530589"/>
                </a:lnTo>
                <a:lnTo>
                  <a:pt x="612267" y="536944"/>
                </a:lnTo>
                <a:lnTo>
                  <a:pt x="604720" y="542901"/>
                </a:lnTo>
                <a:lnTo>
                  <a:pt x="597570" y="548461"/>
                </a:lnTo>
                <a:lnTo>
                  <a:pt x="590022" y="553227"/>
                </a:lnTo>
                <a:lnTo>
                  <a:pt x="582078" y="557992"/>
                </a:lnTo>
                <a:lnTo>
                  <a:pt x="574531" y="561964"/>
                </a:lnTo>
                <a:lnTo>
                  <a:pt x="566984" y="565538"/>
                </a:lnTo>
                <a:lnTo>
                  <a:pt x="559039" y="568715"/>
                </a:lnTo>
                <a:lnTo>
                  <a:pt x="551492" y="571495"/>
                </a:lnTo>
                <a:lnTo>
                  <a:pt x="543945" y="573481"/>
                </a:lnTo>
                <a:lnTo>
                  <a:pt x="536398" y="575467"/>
                </a:lnTo>
                <a:lnTo>
                  <a:pt x="528850" y="576658"/>
                </a:lnTo>
                <a:lnTo>
                  <a:pt x="521700" y="577453"/>
                </a:lnTo>
                <a:lnTo>
                  <a:pt x="514550" y="577850"/>
                </a:lnTo>
                <a:lnTo>
                  <a:pt x="508989" y="577453"/>
                </a:lnTo>
                <a:lnTo>
                  <a:pt x="502634" y="576658"/>
                </a:lnTo>
                <a:lnTo>
                  <a:pt x="496278" y="575467"/>
                </a:lnTo>
                <a:lnTo>
                  <a:pt x="489923" y="573481"/>
                </a:lnTo>
                <a:lnTo>
                  <a:pt x="483170" y="571098"/>
                </a:lnTo>
                <a:lnTo>
                  <a:pt x="476417" y="568318"/>
                </a:lnTo>
                <a:lnTo>
                  <a:pt x="469267" y="565141"/>
                </a:lnTo>
                <a:lnTo>
                  <a:pt x="462514" y="561567"/>
                </a:lnTo>
                <a:lnTo>
                  <a:pt x="454967" y="557198"/>
                </a:lnTo>
                <a:lnTo>
                  <a:pt x="447817" y="552432"/>
                </a:lnTo>
                <a:lnTo>
                  <a:pt x="440667" y="547667"/>
                </a:lnTo>
                <a:lnTo>
                  <a:pt x="433120" y="542106"/>
                </a:lnTo>
                <a:lnTo>
                  <a:pt x="425970" y="536149"/>
                </a:lnTo>
                <a:lnTo>
                  <a:pt x="418423" y="529795"/>
                </a:lnTo>
                <a:lnTo>
                  <a:pt x="411273" y="523043"/>
                </a:lnTo>
                <a:lnTo>
                  <a:pt x="403726" y="515895"/>
                </a:lnTo>
                <a:lnTo>
                  <a:pt x="396576" y="508349"/>
                </a:lnTo>
                <a:lnTo>
                  <a:pt x="389426" y="500803"/>
                </a:lnTo>
                <a:lnTo>
                  <a:pt x="382276" y="492860"/>
                </a:lnTo>
                <a:lnTo>
                  <a:pt x="375523" y="483726"/>
                </a:lnTo>
                <a:lnTo>
                  <a:pt x="368770" y="475386"/>
                </a:lnTo>
                <a:lnTo>
                  <a:pt x="362415" y="466251"/>
                </a:lnTo>
                <a:lnTo>
                  <a:pt x="356059" y="456720"/>
                </a:lnTo>
                <a:lnTo>
                  <a:pt x="350498" y="447188"/>
                </a:lnTo>
                <a:lnTo>
                  <a:pt x="344937" y="436862"/>
                </a:lnTo>
                <a:lnTo>
                  <a:pt x="339376" y="426934"/>
                </a:lnTo>
                <a:lnTo>
                  <a:pt x="334212" y="416211"/>
                </a:lnTo>
                <a:lnTo>
                  <a:pt x="329048" y="405885"/>
                </a:lnTo>
                <a:lnTo>
                  <a:pt x="325076" y="394765"/>
                </a:lnTo>
                <a:lnTo>
                  <a:pt x="320706" y="383247"/>
                </a:lnTo>
                <a:lnTo>
                  <a:pt x="317529" y="372127"/>
                </a:lnTo>
                <a:lnTo>
                  <a:pt x="313954" y="360610"/>
                </a:lnTo>
                <a:lnTo>
                  <a:pt x="311570" y="368156"/>
                </a:lnTo>
                <a:lnTo>
                  <a:pt x="310379" y="371730"/>
                </a:lnTo>
                <a:lnTo>
                  <a:pt x="308392" y="374113"/>
                </a:lnTo>
                <a:lnTo>
                  <a:pt x="306804" y="376099"/>
                </a:lnTo>
                <a:lnTo>
                  <a:pt x="305612" y="378084"/>
                </a:lnTo>
                <a:lnTo>
                  <a:pt x="304023" y="378879"/>
                </a:lnTo>
                <a:lnTo>
                  <a:pt x="302037" y="379276"/>
                </a:lnTo>
                <a:lnTo>
                  <a:pt x="300051" y="378879"/>
                </a:lnTo>
                <a:lnTo>
                  <a:pt x="298462" y="377687"/>
                </a:lnTo>
                <a:lnTo>
                  <a:pt x="296873" y="375702"/>
                </a:lnTo>
                <a:lnTo>
                  <a:pt x="294887" y="373319"/>
                </a:lnTo>
                <a:lnTo>
                  <a:pt x="293298" y="370141"/>
                </a:lnTo>
                <a:lnTo>
                  <a:pt x="292106" y="366567"/>
                </a:lnTo>
                <a:lnTo>
                  <a:pt x="289326" y="357433"/>
                </a:lnTo>
                <a:lnTo>
                  <a:pt x="286942" y="346710"/>
                </a:lnTo>
                <a:lnTo>
                  <a:pt x="285354" y="334001"/>
                </a:lnTo>
                <a:lnTo>
                  <a:pt x="284559" y="320101"/>
                </a:lnTo>
                <a:lnTo>
                  <a:pt x="284162" y="305406"/>
                </a:lnTo>
                <a:lnTo>
                  <a:pt x="284559" y="290315"/>
                </a:lnTo>
                <a:lnTo>
                  <a:pt x="285354" y="276812"/>
                </a:lnTo>
                <a:lnTo>
                  <a:pt x="286942" y="264103"/>
                </a:lnTo>
                <a:lnTo>
                  <a:pt x="289326" y="252983"/>
                </a:lnTo>
                <a:lnTo>
                  <a:pt x="292106" y="244246"/>
                </a:lnTo>
                <a:lnTo>
                  <a:pt x="293298" y="240274"/>
                </a:lnTo>
                <a:lnTo>
                  <a:pt x="294887" y="237097"/>
                </a:lnTo>
                <a:lnTo>
                  <a:pt x="296873" y="234714"/>
                </a:lnTo>
                <a:lnTo>
                  <a:pt x="298462" y="232728"/>
                </a:lnTo>
                <a:lnTo>
                  <a:pt x="300051" y="231934"/>
                </a:lnTo>
                <a:lnTo>
                  <a:pt x="302037" y="231537"/>
                </a:lnTo>
                <a:lnTo>
                  <a:pt x="303229" y="231537"/>
                </a:lnTo>
                <a:lnTo>
                  <a:pt x="304420" y="232331"/>
                </a:lnTo>
                <a:lnTo>
                  <a:pt x="304817" y="222403"/>
                </a:lnTo>
                <a:lnTo>
                  <a:pt x="305215" y="212871"/>
                </a:lnTo>
                <a:lnTo>
                  <a:pt x="306406" y="204134"/>
                </a:lnTo>
                <a:lnTo>
                  <a:pt x="307598" y="196191"/>
                </a:lnTo>
                <a:lnTo>
                  <a:pt x="306804" y="185468"/>
                </a:lnTo>
                <a:lnTo>
                  <a:pt x="306406" y="175936"/>
                </a:lnTo>
                <a:lnTo>
                  <a:pt x="306406" y="166405"/>
                </a:lnTo>
                <a:lnTo>
                  <a:pt x="306804" y="158065"/>
                </a:lnTo>
                <a:lnTo>
                  <a:pt x="307598" y="150122"/>
                </a:lnTo>
                <a:lnTo>
                  <a:pt x="308790" y="142179"/>
                </a:lnTo>
                <a:lnTo>
                  <a:pt x="310379" y="135427"/>
                </a:lnTo>
                <a:lnTo>
                  <a:pt x="312365" y="128676"/>
                </a:lnTo>
                <a:lnTo>
                  <a:pt x="314748" y="122321"/>
                </a:lnTo>
                <a:lnTo>
                  <a:pt x="317529" y="116761"/>
                </a:lnTo>
                <a:lnTo>
                  <a:pt x="320309" y="111201"/>
                </a:lnTo>
                <a:lnTo>
                  <a:pt x="323884" y="106833"/>
                </a:lnTo>
                <a:lnTo>
                  <a:pt x="327062" y="102067"/>
                </a:lnTo>
                <a:lnTo>
                  <a:pt x="331431" y="98095"/>
                </a:lnTo>
                <a:lnTo>
                  <a:pt x="335404" y="94918"/>
                </a:lnTo>
                <a:lnTo>
                  <a:pt x="339773" y="91344"/>
                </a:lnTo>
                <a:lnTo>
                  <a:pt x="319912" y="91741"/>
                </a:lnTo>
                <a:lnTo>
                  <a:pt x="304420" y="92138"/>
                </a:lnTo>
                <a:lnTo>
                  <a:pt x="290915" y="93329"/>
                </a:lnTo>
                <a:lnTo>
                  <a:pt x="295284" y="90549"/>
                </a:lnTo>
                <a:lnTo>
                  <a:pt x="300051" y="88167"/>
                </a:lnTo>
                <a:lnTo>
                  <a:pt x="309981" y="82209"/>
                </a:lnTo>
                <a:lnTo>
                  <a:pt x="319117" y="75458"/>
                </a:lnTo>
                <a:lnTo>
                  <a:pt x="328651" y="68309"/>
                </a:lnTo>
                <a:lnTo>
                  <a:pt x="346923" y="54409"/>
                </a:lnTo>
                <a:lnTo>
                  <a:pt x="355265" y="48452"/>
                </a:lnTo>
                <a:lnTo>
                  <a:pt x="363606" y="43686"/>
                </a:lnTo>
                <a:lnTo>
                  <a:pt x="373934" y="38920"/>
                </a:lnTo>
                <a:lnTo>
                  <a:pt x="384659" y="33757"/>
                </a:lnTo>
                <a:lnTo>
                  <a:pt x="394589" y="28992"/>
                </a:lnTo>
                <a:lnTo>
                  <a:pt x="405314" y="24623"/>
                </a:lnTo>
                <a:lnTo>
                  <a:pt x="414848" y="21049"/>
                </a:lnTo>
                <a:lnTo>
                  <a:pt x="425176" y="17474"/>
                </a:lnTo>
                <a:lnTo>
                  <a:pt x="434709" y="14694"/>
                </a:lnTo>
                <a:lnTo>
                  <a:pt x="444242" y="11914"/>
                </a:lnTo>
                <a:lnTo>
                  <a:pt x="454173" y="9134"/>
                </a:lnTo>
                <a:lnTo>
                  <a:pt x="463309" y="7148"/>
                </a:lnTo>
                <a:lnTo>
                  <a:pt x="472842" y="5560"/>
                </a:lnTo>
                <a:lnTo>
                  <a:pt x="481978" y="3574"/>
                </a:lnTo>
                <a:lnTo>
                  <a:pt x="491114" y="2383"/>
                </a:lnTo>
                <a:lnTo>
                  <a:pt x="500250" y="1588"/>
                </a:lnTo>
                <a:lnTo>
                  <a:pt x="517331" y="397"/>
                </a:lnTo>
                <a:lnTo>
                  <a:pt x="534014" y="0"/>
                </a:lnTo>
                <a:close/>
              </a:path>
            </a:pathLst>
          </a:custGeom>
          <a:solidFill>
            <a:srgbClr val="CC0066"/>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方正楷体简体" panose="02000000000000000000" pitchFamily="2" charset="-122"/>
              <a:ea typeface="方正楷体简体" panose="02000000000000000000" pitchFamily="2" charset="-122"/>
            </a:endParaRPr>
          </a:p>
        </p:txBody>
      </p:sp>
      <p:sp>
        <p:nvSpPr>
          <p:cNvPr id="23" name="文本框 3"/>
          <p:cNvSpPr txBox="1"/>
          <p:nvPr/>
        </p:nvSpPr>
        <p:spPr>
          <a:xfrm>
            <a:off x="403390" y="3239119"/>
            <a:ext cx="9724264" cy="1431161"/>
          </a:xfrm>
          <a:prstGeom prst="rect">
            <a:avLst/>
          </a:prstGeom>
          <a:noFill/>
        </p:spPr>
        <p:txBody>
          <a:bodyPr wrap="square" rtlCol="0">
            <a:spAutoFit/>
          </a:bodyPr>
          <a:lstStyle/>
          <a:p>
            <a:pPr>
              <a:lnSpc>
                <a:spcPct val="150000"/>
              </a:lnSpc>
            </a:pPr>
            <a:r>
              <a:rPr lang="zh-CN" altLang="en-US" sz="2000" b="1" dirty="0" smtClean="0">
                <a:solidFill>
                  <a:srgbClr val="035CBD"/>
                </a:solidFill>
                <a:latin typeface="微软雅黑" panose="020B0503020204020204" pitchFamily="34" charset="-122"/>
                <a:ea typeface="微软雅黑" panose="020B0503020204020204" pitchFamily="34" charset="-122"/>
                <a:cs typeface="方正大标宋简体" panose="02010601030101010101" charset="-122"/>
              </a:rPr>
              <a:t>二、经营管理序列：</a:t>
            </a:r>
            <a:r>
              <a:rPr lang="zh-CN" altLang="en-US" sz="1900" b="1" dirty="0" smtClean="0">
                <a:latin typeface="微软雅黑" panose="020B0503020204020204" pitchFamily="34" charset="-122"/>
                <a:ea typeface="微软雅黑" panose="020B0503020204020204" pitchFamily="34" charset="-122"/>
                <a:cs typeface="方正楷体简体" panose="02000000000000000000" pitchFamily="2" charset="-122"/>
              </a:rPr>
              <a:t>助理主办→主办→主管（三级副）→高级主管（三级正）</a:t>
            </a:r>
            <a:r>
              <a:rPr lang="zh-CN" altLang="en-US" sz="1900" b="1" dirty="0" smtClean="0">
                <a:latin typeface="微软雅黑" panose="020B0503020204020204" pitchFamily="34" charset="-122"/>
                <a:ea typeface="微软雅黑" panose="020B0503020204020204" pitchFamily="34" charset="-122"/>
              </a:rPr>
              <a:t>→资深高级主管→</a:t>
            </a:r>
            <a:r>
              <a:rPr lang="zh-CN" altLang="en-US" sz="1900" b="1" dirty="0" smtClean="0">
                <a:solidFill>
                  <a:srgbClr val="FF0000"/>
                </a:solidFill>
                <a:latin typeface="微软雅黑" panose="020B0503020204020204" pitchFamily="34" charset="-122"/>
                <a:ea typeface="微软雅黑" panose="020B0503020204020204" pitchFamily="34" charset="-122"/>
                <a:cs typeface="方正楷体简体" panose="02000000000000000000" pitchFamily="2" charset="-122"/>
              </a:rPr>
              <a:t>二级副（正）职</a:t>
            </a:r>
            <a:r>
              <a:rPr lang="zh-CN" altLang="en-US" sz="1900" b="1" dirty="0" smtClean="0">
                <a:latin typeface="微软雅黑" panose="020B0503020204020204" pitchFamily="34" charset="-122"/>
                <a:ea typeface="微软雅黑" panose="020B0503020204020204" pitchFamily="34" charset="-122"/>
              </a:rPr>
              <a:t>→一级企业助理、副总师→一级企业副（正）职→集团公司助理、管理层成员、副总师</a:t>
            </a:r>
            <a:endParaRPr lang="zh-CN" altLang="en-US" sz="1900" b="1" dirty="0" smtClean="0">
              <a:latin typeface="微软雅黑" panose="020B0503020204020204" pitchFamily="34" charset="-122"/>
              <a:ea typeface="微软雅黑" panose="020B0503020204020204" pitchFamily="34" charset="-122"/>
              <a:cs typeface="方正楷体简体" panose="02000000000000000000" pitchFamily="2" charset="-122"/>
            </a:endParaRPr>
          </a:p>
        </p:txBody>
      </p:sp>
      <p:sp>
        <p:nvSpPr>
          <p:cNvPr id="44" name="文本框 3"/>
          <p:cNvSpPr txBox="1"/>
          <p:nvPr/>
        </p:nvSpPr>
        <p:spPr>
          <a:xfrm>
            <a:off x="424862" y="5244011"/>
            <a:ext cx="9505056" cy="1015663"/>
          </a:xfrm>
          <a:prstGeom prst="rect">
            <a:avLst/>
          </a:prstGeom>
          <a:noFill/>
        </p:spPr>
        <p:txBody>
          <a:bodyPr wrap="square" rtlCol="0">
            <a:spAutoFit/>
          </a:bodyPr>
          <a:lstStyle/>
          <a:p>
            <a:pPr>
              <a:lnSpc>
                <a:spcPct val="150000"/>
              </a:lnSpc>
            </a:pPr>
            <a:r>
              <a:rPr lang="zh-CN" altLang="en-US" sz="2000" b="1" dirty="0" smtClean="0">
                <a:solidFill>
                  <a:srgbClr val="035CBD"/>
                </a:solidFill>
                <a:latin typeface="微软雅黑" panose="020B0503020204020204" pitchFamily="34" charset="-122"/>
                <a:ea typeface="微软雅黑" panose="020B0503020204020204" pitchFamily="34" charset="-122"/>
                <a:cs typeface="方正大标宋简体" panose="02010601030101010101" charset="-122"/>
              </a:rPr>
              <a:t>三、技能操作序列：</a:t>
            </a:r>
            <a:r>
              <a:rPr lang="zh-CN" altLang="en-US" sz="2000" b="1" dirty="0" smtClean="0">
                <a:latin typeface="微软雅黑" panose="020B0503020204020204" pitchFamily="34" charset="-122"/>
                <a:ea typeface="微软雅黑" panose="020B0503020204020204" pitchFamily="34" charset="-122"/>
                <a:cs typeface="方正楷体简体" panose="02000000000000000000" pitchFamily="2" charset="-122"/>
              </a:rPr>
              <a:t>初级工→中级工→高级工→</a:t>
            </a:r>
            <a:r>
              <a:rPr lang="zh-CN" altLang="en-US" sz="2000" b="1" dirty="0" smtClean="0">
                <a:solidFill>
                  <a:srgbClr val="FF0000"/>
                </a:solidFill>
                <a:latin typeface="微软雅黑" panose="020B0503020204020204" pitchFamily="34" charset="-122"/>
                <a:ea typeface="微软雅黑" panose="020B0503020204020204" pitchFamily="34" charset="-122"/>
                <a:cs typeface="方正楷体简体" panose="02000000000000000000" pitchFamily="2" charset="-122"/>
              </a:rPr>
              <a:t>技师</a:t>
            </a:r>
            <a:r>
              <a:rPr lang="zh-CN" altLang="en-US" sz="2000" b="1" dirty="0" smtClean="0">
                <a:latin typeface="微软雅黑" panose="020B0503020204020204" pitchFamily="34" charset="-122"/>
                <a:ea typeface="微软雅黑" panose="020B0503020204020204" pitchFamily="34" charset="-122"/>
                <a:cs typeface="方正楷体简体" panose="02000000000000000000" pitchFamily="2" charset="-122"/>
              </a:rPr>
              <a:t>→高级技师→特级技师→</a:t>
            </a:r>
            <a:r>
              <a:rPr lang="zh-CN" altLang="en-US" sz="2000" b="1" dirty="0" smtClean="0">
                <a:solidFill>
                  <a:srgbClr val="FF0000"/>
                </a:solidFill>
                <a:latin typeface="微软雅黑" panose="020B0503020204020204" pitchFamily="34" charset="-122"/>
                <a:ea typeface="微软雅黑" panose="020B0503020204020204" pitchFamily="34" charset="-122"/>
                <a:cs typeface="方正楷体简体" panose="02000000000000000000" pitchFamily="2" charset="-122"/>
              </a:rPr>
              <a:t>企业技能专家</a:t>
            </a:r>
            <a:r>
              <a:rPr lang="zh-CN" altLang="en-US" sz="2000" b="1" dirty="0" smtClean="0">
                <a:latin typeface="微软雅黑" panose="020B0503020204020204" pitchFamily="34" charset="-122"/>
                <a:ea typeface="微软雅黑" panose="020B0503020204020204" pitchFamily="34" charset="-122"/>
                <a:cs typeface="方正楷体简体" panose="02000000000000000000" pitchFamily="2" charset="-122"/>
              </a:rPr>
              <a:t>→集团公司技能专家→集团公司技能大师</a:t>
            </a:r>
            <a:endParaRPr lang="zh-CN" altLang="en-US" sz="2000" b="1" dirty="0">
              <a:latin typeface="微软雅黑" panose="020B0503020204020204" pitchFamily="34" charset="-122"/>
              <a:ea typeface="微软雅黑" panose="020B0503020204020204" pitchFamily="34" charset="-122"/>
              <a:cs typeface="方正楷体简体" panose="02000000000000000000" pitchFamily="2" charset="-122"/>
            </a:endParaRPr>
          </a:p>
        </p:txBody>
      </p:sp>
      <p:pic>
        <p:nvPicPr>
          <p:cNvPr id="50" name="图片 49"/>
          <p:cNvPicPr>
            <a:picLocks noChangeAspect="1"/>
          </p:cNvPicPr>
          <p:nvPr/>
        </p:nvPicPr>
        <p:blipFill>
          <a:blip r:embed="rId1"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51"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95006" y="1690489"/>
            <a:ext cx="5256584" cy="2602607"/>
          </a:xfrm>
          <a:prstGeom prst="rect">
            <a:avLst/>
          </a:prstGeom>
          <a:noFill/>
          <a:ln w="3175">
            <a:solidFill>
              <a:srgbClr val="B30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591150" y="1412776"/>
            <a:ext cx="2520280" cy="508466"/>
          </a:xfrm>
          <a:prstGeom prst="rect">
            <a:avLst/>
          </a:prstGeom>
          <a:solidFill>
            <a:srgbClr val="CC00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600" dirty="0" smtClean="0"/>
              <a:t>PART 03</a:t>
            </a:r>
            <a:endParaRPr lang="zh-CN" altLang="en-US" sz="3600" dirty="0"/>
          </a:p>
        </p:txBody>
      </p:sp>
      <p:sp>
        <p:nvSpPr>
          <p:cNvPr id="12" name="矩形 11"/>
          <p:cNvSpPr/>
          <p:nvPr/>
        </p:nvSpPr>
        <p:spPr>
          <a:xfrm>
            <a:off x="4727054" y="2234188"/>
            <a:ext cx="4392488" cy="1338828"/>
          </a:xfrm>
          <a:prstGeom prst="rect">
            <a:avLst/>
          </a:prstGeom>
        </p:spPr>
        <p:txBody>
          <a:bodyPr wrap="square">
            <a:spAutoFit/>
          </a:bodyPr>
          <a:lstStyle/>
          <a:p>
            <a:pPr lvl="0">
              <a:lnSpc>
                <a:spcPct val="150000"/>
              </a:lnSpc>
            </a:pPr>
            <a:r>
              <a:rPr lang="zh-CN" altLang="en-US" sz="5400" b="1" dirty="0" smtClean="0">
                <a:solidFill>
                  <a:srgbClr val="B3016B"/>
                </a:solidFill>
                <a:latin typeface="微软雅黑" panose="020B0503020204020204" pitchFamily="34" charset="-122"/>
                <a:ea typeface="微软雅黑" panose="020B0503020204020204" pitchFamily="34" charset="-122"/>
              </a:rPr>
              <a:t>岗位人才需求</a:t>
            </a:r>
            <a:endParaRPr lang="en-US" altLang="zh-CN" sz="5400" b="1" dirty="0">
              <a:solidFill>
                <a:srgbClr val="B3016B"/>
              </a:solidFill>
              <a:latin typeface="微软雅黑" panose="020B0503020204020204" pitchFamily="34" charset="-122"/>
              <a:ea typeface="微软雅黑" panose="020B0503020204020204" pitchFamily="34" charset="-122"/>
            </a:endParaRPr>
          </a:p>
        </p:txBody>
      </p:sp>
      <p:sp>
        <p:nvSpPr>
          <p:cNvPr id="15" name="KSO_Shape"/>
          <p:cNvSpPr/>
          <p:nvPr/>
        </p:nvSpPr>
        <p:spPr bwMode="auto">
          <a:xfrm>
            <a:off x="2117816" y="2506592"/>
            <a:ext cx="2494807" cy="4351408"/>
          </a:xfrm>
          <a:custGeom>
            <a:avLst/>
            <a:gdLst>
              <a:gd name="T0" fmla="*/ 499059 w 1487487"/>
              <a:gd name="T1" fmla="*/ 966084 h 2590800"/>
              <a:gd name="T2" fmla="*/ 109570 w 1487487"/>
              <a:gd name="T3" fmla="*/ 649281 h 2590800"/>
              <a:gd name="T4" fmla="*/ 138378 w 1487487"/>
              <a:gd name="T5" fmla="*/ 649781 h 2590800"/>
              <a:gd name="T6" fmla="*/ 133382 w 1487487"/>
              <a:gd name="T7" fmla="*/ 565077 h 2590800"/>
              <a:gd name="T8" fmla="*/ 324627 w 1487487"/>
              <a:gd name="T9" fmla="*/ 355159 h 2590800"/>
              <a:gd name="T10" fmla="*/ 349893 w 1487487"/>
              <a:gd name="T11" fmla="*/ 744224 h 2590800"/>
              <a:gd name="T12" fmla="*/ 294542 w 1487487"/>
              <a:gd name="T13" fmla="*/ 601367 h 2590800"/>
              <a:gd name="T14" fmla="*/ 277920 w 1487487"/>
              <a:gd name="T15" fmla="*/ 297649 h 2590800"/>
              <a:gd name="T16" fmla="*/ 214616 w 1487487"/>
              <a:gd name="T17" fmla="*/ 493426 h 2590800"/>
              <a:gd name="T18" fmla="*/ 172347 w 1487487"/>
              <a:gd name="T19" fmla="*/ 736554 h 2590800"/>
              <a:gd name="T20" fmla="*/ 311304 w 1487487"/>
              <a:gd name="T21" fmla="*/ 752896 h 2590800"/>
              <a:gd name="T22" fmla="*/ 431790 w 1487487"/>
              <a:gd name="T23" fmla="*/ 736720 h 2590800"/>
              <a:gd name="T24" fmla="*/ 428629 w 1487487"/>
              <a:gd name="T25" fmla="*/ 473249 h 2590800"/>
              <a:gd name="T26" fmla="*/ 346252 w 1487487"/>
              <a:gd name="T27" fmla="*/ 243795 h 2590800"/>
              <a:gd name="T28" fmla="*/ 823188 w 1487487"/>
              <a:gd name="T29" fmla="*/ 59531 h 2590800"/>
              <a:gd name="T30" fmla="*/ 884652 w 1487487"/>
              <a:gd name="T31" fmla="*/ 236887 h 2590800"/>
              <a:gd name="T32" fmla="*/ 1019908 w 1487487"/>
              <a:gd name="T33" fmla="*/ 349674 h 2590800"/>
              <a:gd name="T34" fmla="*/ 1040729 w 1487487"/>
              <a:gd name="T35" fmla="*/ 731749 h 2590800"/>
              <a:gd name="T36" fmla="*/ 1008082 w 1487487"/>
              <a:gd name="T37" fmla="*/ 991526 h 2590800"/>
              <a:gd name="T38" fmla="*/ 950948 w 1487487"/>
              <a:gd name="T39" fmla="*/ 964496 h 2590800"/>
              <a:gd name="T40" fmla="*/ 962608 w 1487487"/>
              <a:gd name="T41" fmla="*/ 1336226 h 2590800"/>
              <a:gd name="T42" fmla="*/ 999086 w 1487487"/>
              <a:gd name="T43" fmla="*/ 1531601 h 2590800"/>
              <a:gd name="T44" fmla="*/ 1092200 w 1487487"/>
              <a:gd name="T45" fmla="*/ 1888315 h 2590800"/>
              <a:gd name="T46" fmla="*/ 977432 w 1487487"/>
              <a:gd name="T47" fmla="*/ 1822913 h 2590800"/>
              <a:gd name="T48" fmla="*/ 852670 w 1487487"/>
              <a:gd name="T49" fmla="*/ 1360920 h 2590800"/>
              <a:gd name="T50" fmla="*/ 772217 w 1487487"/>
              <a:gd name="T51" fmla="*/ 1298854 h 2590800"/>
              <a:gd name="T52" fmla="*/ 793704 w 1487487"/>
              <a:gd name="T53" fmla="*/ 1649060 h 2590800"/>
              <a:gd name="T54" fmla="*/ 735071 w 1487487"/>
              <a:gd name="T55" fmla="*/ 1703952 h 2590800"/>
              <a:gd name="T56" fmla="*/ 654951 w 1487487"/>
              <a:gd name="T57" fmla="*/ 1677590 h 2590800"/>
              <a:gd name="T58" fmla="*/ 683267 w 1487487"/>
              <a:gd name="T59" fmla="*/ 1414476 h 2590800"/>
              <a:gd name="T60" fmla="*/ 633296 w 1487487"/>
              <a:gd name="T61" fmla="*/ 995196 h 2590800"/>
              <a:gd name="T62" fmla="*/ 599482 w 1487487"/>
              <a:gd name="T63" fmla="*/ 1006041 h 2590800"/>
              <a:gd name="T64" fmla="*/ 566501 w 1487487"/>
              <a:gd name="T65" fmla="*/ 907936 h 2590800"/>
              <a:gd name="T66" fmla="*/ 632463 w 1487487"/>
              <a:gd name="T67" fmla="*/ 373199 h 2590800"/>
              <a:gd name="T68" fmla="*/ 726909 w 1487487"/>
              <a:gd name="T69" fmla="*/ 291779 h 2590800"/>
              <a:gd name="T70" fmla="*/ 714749 w 1487487"/>
              <a:gd name="T71" fmla="*/ 222371 h 2590800"/>
              <a:gd name="T72" fmla="*/ 732406 w 1487487"/>
              <a:gd name="T73" fmla="*/ 121430 h 2590800"/>
              <a:gd name="T74" fmla="*/ 288578 w 1487487"/>
              <a:gd name="T75" fmla="*/ 0 h 2590800"/>
              <a:gd name="T76" fmla="*/ 379498 w 1487487"/>
              <a:gd name="T77" fmla="*/ 105046 h 2590800"/>
              <a:gd name="T78" fmla="*/ 346693 w 1487487"/>
              <a:gd name="T79" fmla="*/ 237436 h 2590800"/>
              <a:gd name="T80" fmla="*/ 459260 w 1487487"/>
              <a:gd name="T81" fmla="*/ 362657 h 2590800"/>
              <a:gd name="T82" fmla="*/ 503721 w 1487487"/>
              <a:gd name="T83" fmla="*/ 708306 h 2590800"/>
              <a:gd name="T84" fmla="*/ 534194 w 1487487"/>
              <a:gd name="T85" fmla="*/ 959582 h 2590800"/>
              <a:gd name="T86" fmla="*/ 459760 w 1487487"/>
              <a:gd name="T87" fmla="*/ 1034447 h 2590800"/>
              <a:gd name="T88" fmla="*/ 466088 w 1487487"/>
              <a:gd name="T89" fmla="*/ 967085 h 2590800"/>
              <a:gd name="T90" fmla="*/ 452433 w 1487487"/>
              <a:gd name="T91" fmla="*/ 964083 h 2590800"/>
              <a:gd name="T92" fmla="*/ 406807 w 1487487"/>
              <a:gd name="T93" fmla="*/ 1582517 h 2590800"/>
              <a:gd name="T94" fmla="*/ 550181 w 1487487"/>
              <a:gd name="T95" fmla="*/ 1699568 h 2590800"/>
              <a:gd name="T96" fmla="*/ 379831 w 1487487"/>
              <a:gd name="T97" fmla="*/ 1720243 h 2590800"/>
              <a:gd name="T98" fmla="*/ 289244 w 1487487"/>
              <a:gd name="T99" fmla="*/ 1668554 h 2590800"/>
              <a:gd name="T100" fmla="*/ 303232 w 1487487"/>
              <a:gd name="T101" fmla="*/ 1558174 h 2590800"/>
              <a:gd name="T102" fmla="*/ 283582 w 1487487"/>
              <a:gd name="T103" fmla="*/ 1166338 h 2590800"/>
              <a:gd name="T104" fmla="*/ 237956 w 1487487"/>
              <a:gd name="T105" fmla="*/ 1543000 h 2590800"/>
              <a:gd name="T106" fmla="*/ 257439 w 1487487"/>
              <a:gd name="T107" fmla="*/ 1752757 h 2590800"/>
              <a:gd name="T108" fmla="*/ 145871 w 1487487"/>
              <a:gd name="T109" fmla="*/ 1766096 h 2590800"/>
              <a:gd name="T110" fmla="*/ 146037 w 1487487"/>
              <a:gd name="T111" fmla="*/ 1280220 h 2590800"/>
              <a:gd name="T112" fmla="*/ 69439 w 1487487"/>
              <a:gd name="T113" fmla="*/ 934404 h 2590800"/>
              <a:gd name="T114" fmla="*/ 7160 w 1487487"/>
              <a:gd name="T115" fmla="*/ 692132 h 2590800"/>
              <a:gd name="T116" fmla="*/ 34969 w 1487487"/>
              <a:gd name="T117" fmla="*/ 470537 h 2590800"/>
              <a:gd name="T118" fmla="*/ 61279 w 1487487"/>
              <a:gd name="T119" fmla="*/ 323640 h 2590800"/>
              <a:gd name="T120" fmla="*/ 223303 w 1487487"/>
              <a:gd name="T121" fmla="*/ 235935 h 2590800"/>
              <a:gd name="T122" fmla="*/ 213811 w 1487487"/>
              <a:gd name="T123" fmla="*/ 157568 h 2590800"/>
              <a:gd name="T124" fmla="*/ 213145 w 1487487"/>
              <a:gd name="T125" fmla="*/ 57858 h 25908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87487" h="2590800">
                <a:moveTo>
                  <a:pt x="674915" y="1311380"/>
                </a:moveTo>
                <a:lnTo>
                  <a:pt x="673100" y="1311607"/>
                </a:lnTo>
                <a:lnTo>
                  <a:pt x="669472" y="1311834"/>
                </a:lnTo>
                <a:lnTo>
                  <a:pt x="666524" y="1312287"/>
                </a:lnTo>
                <a:lnTo>
                  <a:pt x="665163" y="1312967"/>
                </a:lnTo>
                <a:lnTo>
                  <a:pt x="664256" y="1313648"/>
                </a:lnTo>
                <a:lnTo>
                  <a:pt x="663802" y="1314328"/>
                </a:lnTo>
                <a:lnTo>
                  <a:pt x="663122" y="1315915"/>
                </a:lnTo>
                <a:lnTo>
                  <a:pt x="662895" y="1317503"/>
                </a:lnTo>
                <a:lnTo>
                  <a:pt x="662895" y="1319770"/>
                </a:lnTo>
                <a:lnTo>
                  <a:pt x="662895" y="1324759"/>
                </a:lnTo>
                <a:lnTo>
                  <a:pt x="662895" y="1329748"/>
                </a:lnTo>
                <a:lnTo>
                  <a:pt x="662441" y="1340859"/>
                </a:lnTo>
                <a:lnTo>
                  <a:pt x="662215" y="1346529"/>
                </a:lnTo>
                <a:lnTo>
                  <a:pt x="661761" y="1352424"/>
                </a:lnTo>
                <a:lnTo>
                  <a:pt x="660854" y="1357413"/>
                </a:lnTo>
                <a:lnTo>
                  <a:pt x="660400" y="1359454"/>
                </a:lnTo>
                <a:lnTo>
                  <a:pt x="659720" y="1361041"/>
                </a:lnTo>
                <a:lnTo>
                  <a:pt x="658133" y="1363536"/>
                </a:lnTo>
                <a:lnTo>
                  <a:pt x="657225" y="1365123"/>
                </a:lnTo>
                <a:lnTo>
                  <a:pt x="657225" y="1365577"/>
                </a:lnTo>
                <a:lnTo>
                  <a:pt x="657225" y="1366030"/>
                </a:lnTo>
                <a:lnTo>
                  <a:pt x="657679" y="1366257"/>
                </a:lnTo>
                <a:lnTo>
                  <a:pt x="658359" y="1366257"/>
                </a:lnTo>
                <a:lnTo>
                  <a:pt x="660400" y="1366257"/>
                </a:lnTo>
                <a:lnTo>
                  <a:pt x="662668" y="1365577"/>
                </a:lnTo>
                <a:lnTo>
                  <a:pt x="665163" y="1364216"/>
                </a:lnTo>
                <a:lnTo>
                  <a:pt x="668338" y="1362175"/>
                </a:lnTo>
                <a:lnTo>
                  <a:pt x="672193" y="1359454"/>
                </a:lnTo>
                <a:lnTo>
                  <a:pt x="676729" y="1356053"/>
                </a:lnTo>
                <a:lnTo>
                  <a:pt x="678770" y="1354012"/>
                </a:lnTo>
                <a:lnTo>
                  <a:pt x="680131" y="1352198"/>
                </a:lnTo>
                <a:lnTo>
                  <a:pt x="681491" y="1350157"/>
                </a:lnTo>
                <a:lnTo>
                  <a:pt x="681718" y="1349023"/>
                </a:lnTo>
                <a:lnTo>
                  <a:pt x="681945" y="1348116"/>
                </a:lnTo>
                <a:lnTo>
                  <a:pt x="681945" y="1342674"/>
                </a:lnTo>
                <a:lnTo>
                  <a:pt x="681718" y="1335871"/>
                </a:lnTo>
                <a:lnTo>
                  <a:pt x="681038" y="1319770"/>
                </a:lnTo>
                <a:lnTo>
                  <a:pt x="681038" y="1317956"/>
                </a:lnTo>
                <a:lnTo>
                  <a:pt x="680811" y="1316369"/>
                </a:lnTo>
                <a:lnTo>
                  <a:pt x="680131" y="1315235"/>
                </a:lnTo>
                <a:lnTo>
                  <a:pt x="679677" y="1313874"/>
                </a:lnTo>
                <a:lnTo>
                  <a:pt x="679224" y="1313194"/>
                </a:lnTo>
                <a:lnTo>
                  <a:pt x="678317" y="1312741"/>
                </a:lnTo>
                <a:lnTo>
                  <a:pt x="677636" y="1312060"/>
                </a:lnTo>
                <a:lnTo>
                  <a:pt x="676956" y="1311607"/>
                </a:lnTo>
                <a:lnTo>
                  <a:pt x="674915" y="1311380"/>
                </a:lnTo>
                <a:close/>
                <a:moveTo>
                  <a:pt x="416083" y="806751"/>
                </a:moveTo>
                <a:lnTo>
                  <a:pt x="416083" y="808111"/>
                </a:lnTo>
                <a:lnTo>
                  <a:pt x="416174" y="808654"/>
                </a:lnTo>
                <a:lnTo>
                  <a:pt x="416083" y="806751"/>
                </a:lnTo>
                <a:close/>
                <a:moveTo>
                  <a:pt x="181202" y="761476"/>
                </a:moveTo>
                <a:lnTo>
                  <a:pt x="180295" y="762610"/>
                </a:lnTo>
                <a:lnTo>
                  <a:pt x="179388" y="764424"/>
                </a:lnTo>
                <a:lnTo>
                  <a:pt x="178480" y="766691"/>
                </a:lnTo>
                <a:lnTo>
                  <a:pt x="177347" y="769866"/>
                </a:lnTo>
                <a:lnTo>
                  <a:pt x="176439" y="773494"/>
                </a:lnTo>
                <a:lnTo>
                  <a:pt x="175986" y="778030"/>
                </a:lnTo>
                <a:lnTo>
                  <a:pt x="175532" y="783472"/>
                </a:lnTo>
                <a:lnTo>
                  <a:pt x="175305" y="792996"/>
                </a:lnTo>
                <a:lnTo>
                  <a:pt x="175079" y="796851"/>
                </a:lnTo>
                <a:lnTo>
                  <a:pt x="174625" y="800026"/>
                </a:lnTo>
                <a:lnTo>
                  <a:pt x="174172" y="802747"/>
                </a:lnTo>
                <a:lnTo>
                  <a:pt x="173264" y="805241"/>
                </a:lnTo>
                <a:lnTo>
                  <a:pt x="172357" y="807509"/>
                </a:lnTo>
                <a:lnTo>
                  <a:pt x="171677" y="809550"/>
                </a:lnTo>
                <a:lnTo>
                  <a:pt x="168955" y="814085"/>
                </a:lnTo>
                <a:lnTo>
                  <a:pt x="165327" y="819754"/>
                </a:lnTo>
                <a:lnTo>
                  <a:pt x="160791" y="827011"/>
                </a:lnTo>
                <a:lnTo>
                  <a:pt x="155122" y="836988"/>
                </a:lnTo>
                <a:lnTo>
                  <a:pt x="153534" y="839710"/>
                </a:lnTo>
                <a:lnTo>
                  <a:pt x="152627" y="842431"/>
                </a:lnTo>
                <a:lnTo>
                  <a:pt x="151493" y="844925"/>
                </a:lnTo>
                <a:lnTo>
                  <a:pt x="150813" y="847193"/>
                </a:lnTo>
                <a:lnTo>
                  <a:pt x="150132" y="851955"/>
                </a:lnTo>
                <a:lnTo>
                  <a:pt x="149905" y="856263"/>
                </a:lnTo>
                <a:lnTo>
                  <a:pt x="149905" y="859892"/>
                </a:lnTo>
                <a:lnTo>
                  <a:pt x="149905" y="863520"/>
                </a:lnTo>
                <a:lnTo>
                  <a:pt x="149905" y="866695"/>
                </a:lnTo>
                <a:lnTo>
                  <a:pt x="149452" y="869869"/>
                </a:lnTo>
                <a:lnTo>
                  <a:pt x="148998" y="873044"/>
                </a:lnTo>
                <a:lnTo>
                  <a:pt x="148772" y="876445"/>
                </a:lnTo>
                <a:lnTo>
                  <a:pt x="148772" y="879620"/>
                </a:lnTo>
                <a:lnTo>
                  <a:pt x="149225" y="883022"/>
                </a:lnTo>
                <a:lnTo>
                  <a:pt x="149905" y="884836"/>
                </a:lnTo>
                <a:lnTo>
                  <a:pt x="150359" y="886196"/>
                </a:lnTo>
                <a:lnTo>
                  <a:pt x="151039" y="888010"/>
                </a:lnTo>
                <a:lnTo>
                  <a:pt x="152400" y="889598"/>
                </a:lnTo>
                <a:lnTo>
                  <a:pt x="153534" y="891412"/>
                </a:lnTo>
                <a:lnTo>
                  <a:pt x="155122" y="892773"/>
                </a:lnTo>
                <a:lnTo>
                  <a:pt x="157163" y="894587"/>
                </a:lnTo>
                <a:lnTo>
                  <a:pt x="159204" y="896174"/>
                </a:lnTo>
                <a:lnTo>
                  <a:pt x="161472" y="897761"/>
                </a:lnTo>
                <a:lnTo>
                  <a:pt x="163059" y="899122"/>
                </a:lnTo>
                <a:lnTo>
                  <a:pt x="164420" y="900936"/>
                </a:lnTo>
                <a:lnTo>
                  <a:pt x="165554" y="902750"/>
                </a:lnTo>
                <a:lnTo>
                  <a:pt x="166234" y="904564"/>
                </a:lnTo>
                <a:lnTo>
                  <a:pt x="166688" y="906378"/>
                </a:lnTo>
                <a:lnTo>
                  <a:pt x="167368" y="908419"/>
                </a:lnTo>
                <a:lnTo>
                  <a:pt x="167368" y="910007"/>
                </a:lnTo>
                <a:lnTo>
                  <a:pt x="167368" y="914315"/>
                </a:lnTo>
                <a:lnTo>
                  <a:pt x="166688" y="919304"/>
                </a:lnTo>
                <a:lnTo>
                  <a:pt x="166234" y="924520"/>
                </a:lnTo>
                <a:lnTo>
                  <a:pt x="166007" y="930415"/>
                </a:lnTo>
                <a:lnTo>
                  <a:pt x="166007" y="955133"/>
                </a:lnTo>
                <a:lnTo>
                  <a:pt x="167822" y="953999"/>
                </a:lnTo>
                <a:lnTo>
                  <a:pt x="172130" y="950597"/>
                </a:lnTo>
                <a:lnTo>
                  <a:pt x="178254" y="945382"/>
                </a:lnTo>
                <a:lnTo>
                  <a:pt x="181655" y="941980"/>
                </a:lnTo>
                <a:lnTo>
                  <a:pt x="185284" y="938806"/>
                </a:lnTo>
                <a:lnTo>
                  <a:pt x="188232" y="935404"/>
                </a:lnTo>
                <a:lnTo>
                  <a:pt x="190273" y="932683"/>
                </a:lnTo>
                <a:lnTo>
                  <a:pt x="191407" y="930642"/>
                </a:lnTo>
                <a:lnTo>
                  <a:pt x="191634" y="928601"/>
                </a:lnTo>
                <a:lnTo>
                  <a:pt x="191634" y="926560"/>
                </a:lnTo>
                <a:lnTo>
                  <a:pt x="191407" y="924520"/>
                </a:lnTo>
                <a:lnTo>
                  <a:pt x="190727" y="922252"/>
                </a:lnTo>
                <a:lnTo>
                  <a:pt x="190727" y="919531"/>
                </a:lnTo>
                <a:lnTo>
                  <a:pt x="190500" y="916129"/>
                </a:lnTo>
                <a:lnTo>
                  <a:pt x="190273" y="912728"/>
                </a:lnTo>
                <a:lnTo>
                  <a:pt x="189366" y="904791"/>
                </a:lnTo>
                <a:lnTo>
                  <a:pt x="188459" y="896174"/>
                </a:lnTo>
                <a:lnTo>
                  <a:pt x="188005" y="892092"/>
                </a:lnTo>
                <a:lnTo>
                  <a:pt x="188005" y="887784"/>
                </a:lnTo>
                <a:lnTo>
                  <a:pt x="188005" y="885743"/>
                </a:lnTo>
                <a:lnTo>
                  <a:pt x="188459" y="883702"/>
                </a:lnTo>
                <a:lnTo>
                  <a:pt x="189139" y="881888"/>
                </a:lnTo>
                <a:lnTo>
                  <a:pt x="189820" y="880074"/>
                </a:lnTo>
                <a:lnTo>
                  <a:pt x="191407" y="876219"/>
                </a:lnTo>
                <a:lnTo>
                  <a:pt x="193448" y="872137"/>
                </a:lnTo>
                <a:lnTo>
                  <a:pt x="195036" y="867828"/>
                </a:lnTo>
                <a:lnTo>
                  <a:pt x="196170" y="865561"/>
                </a:lnTo>
                <a:lnTo>
                  <a:pt x="196623" y="863066"/>
                </a:lnTo>
                <a:lnTo>
                  <a:pt x="197304" y="860799"/>
                </a:lnTo>
                <a:lnTo>
                  <a:pt x="197757" y="857851"/>
                </a:lnTo>
                <a:lnTo>
                  <a:pt x="197984" y="855130"/>
                </a:lnTo>
                <a:lnTo>
                  <a:pt x="197757" y="852182"/>
                </a:lnTo>
                <a:lnTo>
                  <a:pt x="197304" y="849234"/>
                </a:lnTo>
                <a:lnTo>
                  <a:pt x="196850" y="846739"/>
                </a:lnTo>
                <a:lnTo>
                  <a:pt x="195943" y="842431"/>
                </a:lnTo>
                <a:lnTo>
                  <a:pt x="193675" y="836308"/>
                </a:lnTo>
                <a:lnTo>
                  <a:pt x="192995" y="833360"/>
                </a:lnTo>
                <a:lnTo>
                  <a:pt x="192768" y="831773"/>
                </a:lnTo>
                <a:lnTo>
                  <a:pt x="192768" y="829959"/>
                </a:lnTo>
                <a:lnTo>
                  <a:pt x="192995" y="828145"/>
                </a:lnTo>
                <a:lnTo>
                  <a:pt x="193448" y="826104"/>
                </a:lnTo>
                <a:lnTo>
                  <a:pt x="194129" y="823383"/>
                </a:lnTo>
                <a:lnTo>
                  <a:pt x="194809" y="820435"/>
                </a:lnTo>
                <a:lnTo>
                  <a:pt x="196623" y="814765"/>
                </a:lnTo>
                <a:lnTo>
                  <a:pt x="197757" y="810457"/>
                </a:lnTo>
                <a:lnTo>
                  <a:pt x="198211" y="808416"/>
                </a:lnTo>
                <a:lnTo>
                  <a:pt x="198211" y="806829"/>
                </a:lnTo>
                <a:lnTo>
                  <a:pt x="198211" y="805015"/>
                </a:lnTo>
                <a:lnTo>
                  <a:pt x="197984" y="803427"/>
                </a:lnTo>
                <a:lnTo>
                  <a:pt x="197304" y="801840"/>
                </a:lnTo>
                <a:lnTo>
                  <a:pt x="196850" y="800479"/>
                </a:lnTo>
                <a:lnTo>
                  <a:pt x="195036" y="797305"/>
                </a:lnTo>
                <a:lnTo>
                  <a:pt x="192541" y="794130"/>
                </a:lnTo>
                <a:lnTo>
                  <a:pt x="189366" y="790275"/>
                </a:lnTo>
                <a:lnTo>
                  <a:pt x="187779" y="788234"/>
                </a:lnTo>
                <a:lnTo>
                  <a:pt x="186191" y="786193"/>
                </a:lnTo>
                <a:lnTo>
                  <a:pt x="185284" y="784379"/>
                </a:lnTo>
                <a:lnTo>
                  <a:pt x="184150" y="782338"/>
                </a:lnTo>
                <a:lnTo>
                  <a:pt x="183470" y="780751"/>
                </a:lnTo>
                <a:lnTo>
                  <a:pt x="183016" y="778937"/>
                </a:lnTo>
                <a:lnTo>
                  <a:pt x="182109" y="775308"/>
                </a:lnTo>
                <a:lnTo>
                  <a:pt x="181655" y="771907"/>
                </a:lnTo>
                <a:lnTo>
                  <a:pt x="181655" y="768505"/>
                </a:lnTo>
                <a:lnTo>
                  <a:pt x="181429" y="764877"/>
                </a:lnTo>
                <a:lnTo>
                  <a:pt x="181202" y="761476"/>
                </a:lnTo>
                <a:close/>
                <a:moveTo>
                  <a:pt x="411555" y="377825"/>
                </a:moveTo>
                <a:lnTo>
                  <a:pt x="412234" y="378052"/>
                </a:lnTo>
                <a:lnTo>
                  <a:pt x="412913" y="378505"/>
                </a:lnTo>
                <a:lnTo>
                  <a:pt x="414045" y="379185"/>
                </a:lnTo>
                <a:lnTo>
                  <a:pt x="414724" y="380319"/>
                </a:lnTo>
                <a:lnTo>
                  <a:pt x="416536" y="382813"/>
                </a:lnTo>
                <a:lnTo>
                  <a:pt x="418120" y="385306"/>
                </a:lnTo>
                <a:lnTo>
                  <a:pt x="419478" y="387800"/>
                </a:lnTo>
                <a:lnTo>
                  <a:pt x="421063" y="390974"/>
                </a:lnTo>
                <a:lnTo>
                  <a:pt x="424685" y="399815"/>
                </a:lnTo>
                <a:lnTo>
                  <a:pt x="425591" y="402083"/>
                </a:lnTo>
                <a:lnTo>
                  <a:pt x="426496" y="404123"/>
                </a:lnTo>
                <a:lnTo>
                  <a:pt x="426722" y="405256"/>
                </a:lnTo>
                <a:lnTo>
                  <a:pt x="426496" y="406390"/>
                </a:lnTo>
                <a:lnTo>
                  <a:pt x="425817" y="407297"/>
                </a:lnTo>
                <a:lnTo>
                  <a:pt x="425138" y="408204"/>
                </a:lnTo>
                <a:lnTo>
                  <a:pt x="423100" y="410697"/>
                </a:lnTo>
                <a:lnTo>
                  <a:pt x="421742" y="412511"/>
                </a:lnTo>
                <a:lnTo>
                  <a:pt x="420610" y="414778"/>
                </a:lnTo>
                <a:lnTo>
                  <a:pt x="419252" y="417272"/>
                </a:lnTo>
                <a:lnTo>
                  <a:pt x="418347" y="419992"/>
                </a:lnTo>
                <a:lnTo>
                  <a:pt x="417215" y="422713"/>
                </a:lnTo>
                <a:lnTo>
                  <a:pt x="416536" y="425660"/>
                </a:lnTo>
                <a:lnTo>
                  <a:pt x="416083" y="428380"/>
                </a:lnTo>
                <a:lnTo>
                  <a:pt x="416083" y="430647"/>
                </a:lnTo>
                <a:lnTo>
                  <a:pt x="416083" y="432914"/>
                </a:lnTo>
                <a:lnTo>
                  <a:pt x="416536" y="435408"/>
                </a:lnTo>
                <a:lnTo>
                  <a:pt x="417215" y="438129"/>
                </a:lnTo>
                <a:lnTo>
                  <a:pt x="418573" y="441076"/>
                </a:lnTo>
                <a:lnTo>
                  <a:pt x="420610" y="444703"/>
                </a:lnTo>
                <a:lnTo>
                  <a:pt x="423100" y="448557"/>
                </a:lnTo>
                <a:lnTo>
                  <a:pt x="426722" y="453318"/>
                </a:lnTo>
                <a:lnTo>
                  <a:pt x="431024" y="458305"/>
                </a:lnTo>
                <a:lnTo>
                  <a:pt x="433061" y="461252"/>
                </a:lnTo>
                <a:lnTo>
                  <a:pt x="434872" y="464653"/>
                </a:lnTo>
                <a:lnTo>
                  <a:pt x="436909" y="467827"/>
                </a:lnTo>
                <a:lnTo>
                  <a:pt x="438494" y="471454"/>
                </a:lnTo>
                <a:lnTo>
                  <a:pt x="439852" y="475308"/>
                </a:lnTo>
                <a:lnTo>
                  <a:pt x="440984" y="478935"/>
                </a:lnTo>
                <a:lnTo>
                  <a:pt x="442116" y="483016"/>
                </a:lnTo>
                <a:lnTo>
                  <a:pt x="443022" y="487324"/>
                </a:lnTo>
                <a:lnTo>
                  <a:pt x="444606" y="495938"/>
                </a:lnTo>
                <a:lnTo>
                  <a:pt x="445965" y="505233"/>
                </a:lnTo>
                <a:lnTo>
                  <a:pt x="447776" y="523823"/>
                </a:lnTo>
                <a:lnTo>
                  <a:pt x="451171" y="550574"/>
                </a:lnTo>
                <a:lnTo>
                  <a:pt x="455925" y="585713"/>
                </a:lnTo>
                <a:lnTo>
                  <a:pt x="460453" y="619266"/>
                </a:lnTo>
                <a:lnTo>
                  <a:pt x="463622" y="642163"/>
                </a:lnTo>
                <a:lnTo>
                  <a:pt x="464980" y="652365"/>
                </a:lnTo>
                <a:lnTo>
                  <a:pt x="467923" y="667781"/>
                </a:lnTo>
                <a:lnTo>
                  <a:pt x="471545" y="686370"/>
                </a:lnTo>
                <a:lnTo>
                  <a:pt x="475846" y="706774"/>
                </a:lnTo>
                <a:lnTo>
                  <a:pt x="484222" y="745314"/>
                </a:lnTo>
                <a:lnTo>
                  <a:pt x="487618" y="759823"/>
                </a:lnTo>
                <a:lnTo>
                  <a:pt x="489882" y="768664"/>
                </a:lnTo>
                <a:lnTo>
                  <a:pt x="490787" y="772745"/>
                </a:lnTo>
                <a:lnTo>
                  <a:pt x="491919" y="778639"/>
                </a:lnTo>
                <a:lnTo>
                  <a:pt x="493957" y="795415"/>
                </a:lnTo>
                <a:lnTo>
                  <a:pt x="496220" y="816952"/>
                </a:lnTo>
                <a:lnTo>
                  <a:pt x="498258" y="840530"/>
                </a:lnTo>
                <a:lnTo>
                  <a:pt x="500295" y="864334"/>
                </a:lnTo>
                <a:lnTo>
                  <a:pt x="501653" y="886097"/>
                </a:lnTo>
                <a:lnTo>
                  <a:pt x="503012" y="903553"/>
                </a:lnTo>
                <a:lnTo>
                  <a:pt x="503238" y="914209"/>
                </a:lnTo>
                <a:lnTo>
                  <a:pt x="503238" y="929171"/>
                </a:lnTo>
                <a:lnTo>
                  <a:pt x="503012" y="945267"/>
                </a:lnTo>
                <a:lnTo>
                  <a:pt x="502559" y="958869"/>
                </a:lnTo>
                <a:lnTo>
                  <a:pt x="502332" y="964084"/>
                </a:lnTo>
                <a:lnTo>
                  <a:pt x="501653" y="966804"/>
                </a:lnTo>
                <a:lnTo>
                  <a:pt x="499616" y="971565"/>
                </a:lnTo>
                <a:lnTo>
                  <a:pt x="496447" y="978366"/>
                </a:lnTo>
                <a:lnTo>
                  <a:pt x="492146" y="987888"/>
                </a:lnTo>
                <a:lnTo>
                  <a:pt x="486486" y="999676"/>
                </a:lnTo>
                <a:lnTo>
                  <a:pt x="483996" y="1005344"/>
                </a:lnTo>
                <a:lnTo>
                  <a:pt x="481959" y="1009425"/>
                </a:lnTo>
                <a:lnTo>
                  <a:pt x="481053" y="1010558"/>
                </a:lnTo>
                <a:lnTo>
                  <a:pt x="480148" y="1011692"/>
                </a:lnTo>
                <a:lnTo>
                  <a:pt x="479468" y="1012372"/>
                </a:lnTo>
                <a:lnTo>
                  <a:pt x="478789" y="1012598"/>
                </a:lnTo>
                <a:lnTo>
                  <a:pt x="477884" y="1012825"/>
                </a:lnTo>
                <a:lnTo>
                  <a:pt x="477205" y="1012598"/>
                </a:lnTo>
                <a:lnTo>
                  <a:pt x="476525" y="1012145"/>
                </a:lnTo>
                <a:lnTo>
                  <a:pt x="475620" y="1011465"/>
                </a:lnTo>
                <a:lnTo>
                  <a:pt x="474262" y="1009198"/>
                </a:lnTo>
                <a:lnTo>
                  <a:pt x="472451" y="1006251"/>
                </a:lnTo>
                <a:lnTo>
                  <a:pt x="469055" y="1002170"/>
                </a:lnTo>
                <a:lnTo>
                  <a:pt x="464301" y="996956"/>
                </a:lnTo>
                <a:lnTo>
                  <a:pt x="458189" y="990381"/>
                </a:lnTo>
                <a:lnTo>
                  <a:pt x="451624" y="983580"/>
                </a:lnTo>
                <a:lnTo>
                  <a:pt x="438720" y="970885"/>
                </a:lnTo>
                <a:lnTo>
                  <a:pt x="430118" y="962723"/>
                </a:lnTo>
                <a:lnTo>
                  <a:pt x="428081" y="960456"/>
                </a:lnTo>
                <a:lnTo>
                  <a:pt x="426722" y="958189"/>
                </a:lnTo>
                <a:lnTo>
                  <a:pt x="425591" y="955922"/>
                </a:lnTo>
                <a:lnTo>
                  <a:pt x="424911" y="952975"/>
                </a:lnTo>
                <a:lnTo>
                  <a:pt x="424459" y="949575"/>
                </a:lnTo>
                <a:lnTo>
                  <a:pt x="424006" y="945494"/>
                </a:lnTo>
                <a:lnTo>
                  <a:pt x="423553" y="934839"/>
                </a:lnTo>
                <a:lnTo>
                  <a:pt x="422421" y="913528"/>
                </a:lnTo>
                <a:lnTo>
                  <a:pt x="420837" y="882470"/>
                </a:lnTo>
                <a:lnTo>
                  <a:pt x="419252" y="852318"/>
                </a:lnTo>
                <a:lnTo>
                  <a:pt x="418120" y="834409"/>
                </a:lnTo>
                <a:lnTo>
                  <a:pt x="416536" y="816272"/>
                </a:lnTo>
                <a:lnTo>
                  <a:pt x="416309" y="811501"/>
                </a:lnTo>
                <a:lnTo>
                  <a:pt x="416309" y="809471"/>
                </a:lnTo>
                <a:lnTo>
                  <a:pt x="416174" y="808659"/>
                </a:lnTo>
                <a:lnTo>
                  <a:pt x="416308" y="811489"/>
                </a:lnTo>
                <a:lnTo>
                  <a:pt x="416309" y="811501"/>
                </a:lnTo>
                <a:lnTo>
                  <a:pt x="416309" y="811511"/>
                </a:lnTo>
                <a:lnTo>
                  <a:pt x="415856" y="813778"/>
                </a:lnTo>
                <a:lnTo>
                  <a:pt x="415177" y="816045"/>
                </a:lnTo>
                <a:lnTo>
                  <a:pt x="414045" y="818993"/>
                </a:lnTo>
                <a:lnTo>
                  <a:pt x="412913" y="820126"/>
                </a:lnTo>
                <a:lnTo>
                  <a:pt x="412008" y="821486"/>
                </a:lnTo>
                <a:lnTo>
                  <a:pt x="410197" y="823527"/>
                </a:lnTo>
                <a:lnTo>
                  <a:pt x="408612" y="824433"/>
                </a:lnTo>
                <a:lnTo>
                  <a:pt x="407933" y="824887"/>
                </a:lnTo>
                <a:lnTo>
                  <a:pt x="407707" y="824887"/>
                </a:lnTo>
                <a:lnTo>
                  <a:pt x="407254" y="824660"/>
                </a:lnTo>
                <a:lnTo>
                  <a:pt x="406575" y="823980"/>
                </a:lnTo>
                <a:lnTo>
                  <a:pt x="405896" y="822620"/>
                </a:lnTo>
                <a:lnTo>
                  <a:pt x="404538" y="821033"/>
                </a:lnTo>
                <a:lnTo>
                  <a:pt x="403179" y="819219"/>
                </a:lnTo>
                <a:lnTo>
                  <a:pt x="401142" y="817859"/>
                </a:lnTo>
                <a:lnTo>
                  <a:pt x="399784" y="817179"/>
                </a:lnTo>
                <a:lnTo>
                  <a:pt x="397973" y="816952"/>
                </a:lnTo>
                <a:lnTo>
                  <a:pt x="397746" y="816272"/>
                </a:lnTo>
                <a:lnTo>
                  <a:pt x="397520" y="815365"/>
                </a:lnTo>
                <a:lnTo>
                  <a:pt x="397520" y="810151"/>
                </a:lnTo>
                <a:lnTo>
                  <a:pt x="397067" y="795415"/>
                </a:lnTo>
                <a:lnTo>
                  <a:pt x="396388" y="772291"/>
                </a:lnTo>
                <a:lnTo>
                  <a:pt x="395482" y="747581"/>
                </a:lnTo>
                <a:lnTo>
                  <a:pt x="395256" y="727631"/>
                </a:lnTo>
                <a:lnTo>
                  <a:pt x="395256" y="615638"/>
                </a:lnTo>
                <a:lnTo>
                  <a:pt x="395030" y="508634"/>
                </a:lnTo>
                <a:lnTo>
                  <a:pt x="395030" y="501153"/>
                </a:lnTo>
                <a:lnTo>
                  <a:pt x="395256" y="495712"/>
                </a:lnTo>
                <a:lnTo>
                  <a:pt x="396388" y="490497"/>
                </a:lnTo>
                <a:lnTo>
                  <a:pt x="398425" y="482789"/>
                </a:lnTo>
                <a:lnTo>
                  <a:pt x="399331" y="478482"/>
                </a:lnTo>
                <a:lnTo>
                  <a:pt x="399784" y="475081"/>
                </a:lnTo>
                <a:lnTo>
                  <a:pt x="400915" y="469414"/>
                </a:lnTo>
                <a:lnTo>
                  <a:pt x="401595" y="464200"/>
                </a:lnTo>
                <a:lnTo>
                  <a:pt x="402726" y="461026"/>
                </a:lnTo>
                <a:lnTo>
                  <a:pt x="403632" y="457172"/>
                </a:lnTo>
                <a:lnTo>
                  <a:pt x="404085" y="454905"/>
                </a:lnTo>
                <a:lnTo>
                  <a:pt x="404311" y="453318"/>
                </a:lnTo>
                <a:lnTo>
                  <a:pt x="404538" y="451504"/>
                </a:lnTo>
                <a:lnTo>
                  <a:pt x="404311" y="449691"/>
                </a:lnTo>
                <a:lnTo>
                  <a:pt x="404085" y="448104"/>
                </a:lnTo>
                <a:lnTo>
                  <a:pt x="403632" y="446743"/>
                </a:lnTo>
                <a:lnTo>
                  <a:pt x="402726" y="443796"/>
                </a:lnTo>
                <a:lnTo>
                  <a:pt x="401142" y="441302"/>
                </a:lnTo>
                <a:lnTo>
                  <a:pt x="399784" y="439035"/>
                </a:lnTo>
                <a:lnTo>
                  <a:pt x="398652" y="437222"/>
                </a:lnTo>
                <a:lnTo>
                  <a:pt x="397973" y="435408"/>
                </a:lnTo>
                <a:lnTo>
                  <a:pt x="397520" y="433368"/>
                </a:lnTo>
                <a:lnTo>
                  <a:pt x="396614" y="431327"/>
                </a:lnTo>
                <a:lnTo>
                  <a:pt x="395482" y="429514"/>
                </a:lnTo>
                <a:lnTo>
                  <a:pt x="394124" y="427020"/>
                </a:lnTo>
                <a:lnTo>
                  <a:pt x="390502" y="422033"/>
                </a:lnTo>
                <a:lnTo>
                  <a:pt x="386427" y="416818"/>
                </a:lnTo>
                <a:lnTo>
                  <a:pt x="382353" y="411604"/>
                </a:lnTo>
                <a:lnTo>
                  <a:pt x="380542" y="409110"/>
                </a:lnTo>
                <a:lnTo>
                  <a:pt x="379410" y="406843"/>
                </a:lnTo>
                <a:lnTo>
                  <a:pt x="378504" y="404803"/>
                </a:lnTo>
                <a:lnTo>
                  <a:pt x="377825" y="402989"/>
                </a:lnTo>
                <a:lnTo>
                  <a:pt x="377825" y="401402"/>
                </a:lnTo>
                <a:lnTo>
                  <a:pt x="378051" y="399815"/>
                </a:lnTo>
                <a:lnTo>
                  <a:pt x="382126" y="389840"/>
                </a:lnTo>
                <a:lnTo>
                  <a:pt x="384390" y="384173"/>
                </a:lnTo>
                <a:lnTo>
                  <a:pt x="386201" y="380319"/>
                </a:lnTo>
                <a:lnTo>
                  <a:pt x="386654" y="379865"/>
                </a:lnTo>
                <a:lnTo>
                  <a:pt x="387106" y="379412"/>
                </a:lnTo>
                <a:lnTo>
                  <a:pt x="388917" y="378732"/>
                </a:lnTo>
                <a:lnTo>
                  <a:pt x="390955" y="378279"/>
                </a:lnTo>
                <a:lnTo>
                  <a:pt x="393219" y="378279"/>
                </a:lnTo>
                <a:lnTo>
                  <a:pt x="397973" y="378279"/>
                </a:lnTo>
                <a:lnTo>
                  <a:pt x="401595" y="378505"/>
                </a:lnTo>
                <a:lnTo>
                  <a:pt x="405669" y="378279"/>
                </a:lnTo>
                <a:lnTo>
                  <a:pt x="411555" y="377825"/>
                </a:lnTo>
                <a:close/>
                <a:moveTo>
                  <a:pt x="325154" y="307975"/>
                </a:moveTo>
                <a:lnTo>
                  <a:pt x="322661" y="312964"/>
                </a:lnTo>
                <a:lnTo>
                  <a:pt x="320394" y="317727"/>
                </a:lnTo>
                <a:lnTo>
                  <a:pt x="317901" y="322489"/>
                </a:lnTo>
                <a:lnTo>
                  <a:pt x="316768" y="324984"/>
                </a:lnTo>
                <a:lnTo>
                  <a:pt x="315181" y="328159"/>
                </a:lnTo>
                <a:lnTo>
                  <a:pt x="312688" y="335870"/>
                </a:lnTo>
                <a:lnTo>
                  <a:pt x="308835" y="347209"/>
                </a:lnTo>
                <a:lnTo>
                  <a:pt x="312688" y="357188"/>
                </a:lnTo>
                <a:lnTo>
                  <a:pt x="321074" y="379413"/>
                </a:lnTo>
                <a:lnTo>
                  <a:pt x="330593" y="403452"/>
                </a:lnTo>
                <a:lnTo>
                  <a:pt x="334673" y="413204"/>
                </a:lnTo>
                <a:lnTo>
                  <a:pt x="337393" y="419327"/>
                </a:lnTo>
                <a:lnTo>
                  <a:pt x="339432" y="422955"/>
                </a:lnTo>
                <a:lnTo>
                  <a:pt x="341019" y="426811"/>
                </a:lnTo>
                <a:lnTo>
                  <a:pt x="342605" y="430439"/>
                </a:lnTo>
                <a:lnTo>
                  <a:pt x="343285" y="433614"/>
                </a:lnTo>
                <a:lnTo>
                  <a:pt x="343739" y="437016"/>
                </a:lnTo>
                <a:lnTo>
                  <a:pt x="343965" y="440191"/>
                </a:lnTo>
                <a:lnTo>
                  <a:pt x="343739" y="443366"/>
                </a:lnTo>
                <a:lnTo>
                  <a:pt x="343059" y="446314"/>
                </a:lnTo>
                <a:lnTo>
                  <a:pt x="340339" y="457427"/>
                </a:lnTo>
                <a:lnTo>
                  <a:pt x="334673" y="481693"/>
                </a:lnTo>
                <a:lnTo>
                  <a:pt x="319034" y="554038"/>
                </a:lnTo>
                <a:lnTo>
                  <a:pt x="301809" y="630464"/>
                </a:lnTo>
                <a:lnTo>
                  <a:pt x="295236" y="660173"/>
                </a:lnTo>
                <a:lnTo>
                  <a:pt x="292290" y="671059"/>
                </a:lnTo>
                <a:lnTo>
                  <a:pt x="290703" y="678543"/>
                </a:lnTo>
                <a:lnTo>
                  <a:pt x="285491" y="696686"/>
                </a:lnTo>
                <a:lnTo>
                  <a:pt x="284131" y="703036"/>
                </a:lnTo>
                <a:lnTo>
                  <a:pt x="282998" y="708479"/>
                </a:lnTo>
                <a:lnTo>
                  <a:pt x="282544" y="713695"/>
                </a:lnTo>
                <a:lnTo>
                  <a:pt x="282318" y="718911"/>
                </a:lnTo>
                <a:lnTo>
                  <a:pt x="282091" y="733425"/>
                </a:lnTo>
                <a:lnTo>
                  <a:pt x="282091" y="742497"/>
                </a:lnTo>
                <a:lnTo>
                  <a:pt x="281411" y="751568"/>
                </a:lnTo>
                <a:lnTo>
                  <a:pt x="280731" y="760186"/>
                </a:lnTo>
                <a:lnTo>
                  <a:pt x="280051" y="768577"/>
                </a:lnTo>
                <a:lnTo>
                  <a:pt x="278691" y="776741"/>
                </a:lnTo>
                <a:lnTo>
                  <a:pt x="277105" y="783772"/>
                </a:lnTo>
                <a:lnTo>
                  <a:pt x="275745" y="790348"/>
                </a:lnTo>
                <a:lnTo>
                  <a:pt x="273705" y="796018"/>
                </a:lnTo>
                <a:lnTo>
                  <a:pt x="272345" y="799420"/>
                </a:lnTo>
                <a:lnTo>
                  <a:pt x="271665" y="802822"/>
                </a:lnTo>
                <a:lnTo>
                  <a:pt x="270759" y="805543"/>
                </a:lnTo>
                <a:lnTo>
                  <a:pt x="270305" y="808264"/>
                </a:lnTo>
                <a:lnTo>
                  <a:pt x="269852" y="813480"/>
                </a:lnTo>
                <a:lnTo>
                  <a:pt x="269625" y="818243"/>
                </a:lnTo>
                <a:lnTo>
                  <a:pt x="269625" y="823005"/>
                </a:lnTo>
                <a:lnTo>
                  <a:pt x="269399" y="827768"/>
                </a:lnTo>
                <a:lnTo>
                  <a:pt x="269172" y="830489"/>
                </a:lnTo>
                <a:lnTo>
                  <a:pt x="268492" y="833211"/>
                </a:lnTo>
                <a:lnTo>
                  <a:pt x="267812" y="836159"/>
                </a:lnTo>
                <a:lnTo>
                  <a:pt x="267132" y="839561"/>
                </a:lnTo>
                <a:lnTo>
                  <a:pt x="265999" y="842963"/>
                </a:lnTo>
                <a:lnTo>
                  <a:pt x="265319" y="846818"/>
                </a:lnTo>
                <a:lnTo>
                  <a:pt x="263733" y="854982"/>
                </a:lnTo>
                <a:lnTo>
                  <a:pt x="262826" y="863600"/>
                </a:lnTo>
                <a:lnTo>
                  <a:pt x="261919" y="873125"/>
                </a:lnTo>
                <a:lnTo>
                  <a:pt x="261013" y="883104"/>
                </a:lnTo>
                <a:lnTo>
                  <a:pt x="259653" y="893763"/>
                </a:lnTo>
                <a:lnTo>
                  <a:pt x="258066" y="904422"/>
                </a:lnTo>
                <a:lnTo>
                  <a:pt x="256933" y="909864"/>
                </a:lnTo>
                <a:lnTo>
                  <a:pt x="255573" y="915534"/>
                </a:lnTo>
                <a:lnTo>
                  <a:pt x="249681" y="940707"/>
                </a:lnTo>
                <a:lnTo>
                  <a:pt x="242428" y="967922"/>
                </a:lnTo>
                <a:lnTo>
                  <a:pt x="239481" y="980848"/>
                </a:lnTo>
                <a:lnTo>
                  <a:pt x="236762" y="992188"/>
                </a:lnTo>
                <a:lnTo>
                  <a:pt x="234722" y="1001713"/>
                </a:lnTo>
                <a:lnTo>
                  <a:pt x="233589" y="1008289"/>
                </a:lnTo>
                <a:lnTo>
                  <a:pt x="233362" y="1012598"/>
                </a:lnTo>
                <a:lnTo>
                  <a:pt x="233362" y="1015547"/>
                </a:lnTo>
                <a:lnTo>
                  <a:pt x="233589" y="1016907"/>
                </a:lnTo>
                <a:lnTo>
                  <a:pt x="234269" y="1017588"/>
                </a:lnTo>
                <a:lnTo>
                  <a:pt x="234722" y="1018268"/>
                </a:lnTo>
                <a:lnTo>
                  <a:pt x="235402" y="1018948"/>
                </a:lnTo>
                <a:lnTo>
                  <a:pt x="236082" y="1019402"/>
                </a:lnTo>
                <a:lnTo>
                  <a:pt x="237215" y="1019629"/>
                </a:lnTo>
                <a:lnTo>
                  <a:pt x="239935" y="1019856"/>
                </a:lnTo>
                <a:lnTo>
                  <a:pt x="247641" y="1019629"/>
                </a:lnTo>
                <a:lnTo>
                  <a:pt x="256027" y="1019856"/>
                </a:lnTo>
                <a:lnTo>
                  <a:pt x="261693" y="1020082"/>
                </a:lnTo>
                <a:lnTo>
                  <a:pt x="265546" y="1020082"/>
                </a:lnTo>
                <a:lnTo>
                  <a:pt x="266906" y="1020082"/>
                </a:lnTo>
                <a:lnTo>
                  <a:pt x="267812" y="1019629"/>
                </a:lnTo>
                <a:lnTo>
                  <a:pt x="268945" y="1019629"/>
                </a:lnTo>
                <a:lnTo>
                  <a:pt x="270305" y="1019629"/>
                </a:lnTo>
                <a:lnTo>
                  <a:pt x="274158" y="1019856"/>
                </a:lnTo>
                <a:lnTo>
                  <a:pt x="279371" y="1020309"/>
                </a:lnTo>
                <a:lnTo>
                  <a:pt x="293877" y="1025298"/>
                </a:lnTo>
                <a:lnTo>
                  <a:pt x="326967" y="1026886"/>
                </a:lnTo>
                <a:lnTo>
                  <a:pt x="351898" y="1028247"/>
                </a:lnTo>
                <a:lnTo>
                  <a:pt x="366857" y="1028700"/>
                </a:lnTo>
                <a:lnTo>
                  <a:pt x="369803" y="1028473"/>
                </a:lnTo>
                <a:lnTo>
                  <a:pt x="372296" y="1028020"/>
                </a:lnTo>
                <a:lnTo>
                  <a:pt x="374563" y="1026886"/>
                </a:lnTo>
                <a:lnTo>
                  <a:pt x="376602" y="1025752"/>
                </a:lnTo>
                <a:lnTo>
                  <a:pt x="380909" y="1022577"/>
                </a:lnTo>
                <a:lnTo>
                  <a:pt x="383175" y="1021216"/>
                </a:lnTo>
                <a:lnTo>
                  <a:pt x="385442" y="1019629"/>
                </a:lnTo>
                <a:lnTo>
                  <a:pt x="387028" y="1019175"/>
                </a:lnTo>
                <a:lnTo>
                  <a:pt x="388615" y="1018722"/>
                </a:lnTo>
                <a:lnTo>
                  <a:pt x="391561" y="1018268"/>
                </a:lnTo>
                <a:lnTo>
                  <a:pt x="395187" y="1018268"/>
                </a:lnTo>
                <a:lnTo>
                  <a:pt x="398814" y="1018722"/>
                </a:lnTo>
                <a:lnTo>
                  <a:pt x="402440" y="1019175"/>
                </a:lnTo>
                <a:lnTo>
                  <a:pt x="406066" y="1019856"/>
                </a:lnTo>
                <a:lnTo>
                  <a:pt x="412866" y="1021670"/>
                </a:lnTo>
                <a:lnTo>
                  <a:pt x="418985" y="1022577"/>
                </a:lnTo>
                <a:lnTo>
                  <a:pt x="421705" y="1023257"/>
                </a:lnTo>
                <a:lnTo>
                  <a:pt x="423971" y="1023938"/>
                </a:lnTo>
                <a:lnTo>
                  <a:pt x="426011" y="1025072"/>
                </a:lnTo>
                <a:lnTo>
                  <a:pt x="427824" y="1026432"/>
                </a:lnTo>
                <a:lnTo>
                  <a:pt x="428504" y="1027339"/>
                </a:lnTo>
                <a:lnTo>
                  <a:pt x="429184" y="1028247"/>
                </a:lnTo>
                <a:lnTo>
                  <a:pt x="429638" y="1029154"/>
                </a:lnTo>
                <a:lnTo>
                  <a:pt x="429864" y="1030514"/>
                </a:lnTo>
                <a:lnTo>
                  <a:pt x="430317" y="1031875"/>
                </a:lnTo>
                <a:lnTo>
                  <a:pt x="430771" y="1032782"/>
                </a:lnTo>
                <a:lnTo>
                  <a:pt x="431677" y="1033463"/>
                </a:lnTo>
                <a:lnTo>
                  <a:pt x="432357" y="1033916"/>
                </a:lnTo>
                <a:lnTo>
                  <a:pt x="433717" y="1034370"/>
                </a:lnTo>
                <a:lnTo>
                  <a:pt x="434624" y="1034370"/>
                </a:lnTo>
                <a:lnTo>
                  <a:pt x="437344" y="1034370"/>
                </a:lnTo>
                <a:lnTo>
                  <a:pt x="444370" y="1033916"/>
                </a:lnTo>
                <a:lnTo>
                  <a:pt x="447769" y="1033916"/>
                </a:lnTo>
                <a:lnTo>
                  <a:pt x="451622" y="1034143"/>
                </a:lnTo>
                <a:lnTo>
                  <a:pt x="457288" y="1035050"/>
                </a:lnTo>
                <a:lnTo>
                  <a:pt x="465448" y="1036184"/>
                </a:lnTo>
                <a:lnTo>
                  <a:pt x="488112" y="1038452"/>
                </a:lnTo>
                <a:lnTo>
                  <a:pt x="510550" y="1040720"/>
                </a:lnTo>
                <a:lnTo>
                  <a:pt x="519616" y="1041173"/>
                </a:lnTo>
                <a:lnTo>
                  <a:pt x="525736" y="1041400"/>
                </a:lnTo>
                <a:lnTo>
                  <a:pt x="531175" y="1041173"/>
                </a:lnTo>
                <a:lnTo>
                  <a:pt x="537748" y="1040720"/>
                </a:lnTo>
                <a:lnTo>
                  <a:pt x="552253" y="1039132"/>
                </a:lnTo>
                <a:lnTo>
                  <a:pt x="565172" y="1037318"/>
                </a:lnTo>
                <a:lnTo>
                  <a:pt x="569932" y="1036638"/>
                </a:lnTo>
                <a:lnTo>
                  <a:pt x="572425" y="1036184"/>
                </a:lnTo>
                <a:lnTo>
                  <a:pt x="576504" y="1034823"/>
                </a:lnTo>
                <a:lnTo>
                  <a:pt x="577637" y="1034370"/>
                </a:lnTo>
                <a:lnTo>
                  <a:pt x="578771" y="1033916"/>
                </a:lnTo>
                <a:lnTo>
                  <a:pt x="579677" y="1032782"/>
                </a:lnTo>
                <a:lnTo>
                  <a:pt x="580811" y="1031648"/>
                </a:lnTo>
                <a:lnTo>
                  <a:pt x="583757" y="1026659"/>
                </a:lnTo>
                <a:lnTo>
                  <a:pt x="584664" y="1025072"/>
                </a:lnTo>
                <a:lnTo>
                  <a:pt x="585570" y="1023257"/>
                </a:lnTo>
                <a:lnTo>
                  <a:pt x="586250" y="1021443"/>
                </a:lnTo>
                <a:lnTo>
                  <a:pt x="586477" y="1019629"/>
                </a:lnTo>
                <a:lnTo>
                  <a:pt x="587383" y="1015773"/>
                </a:lnTo>
                <a:lnTo>
                  <a:pt x="587610" y="1012372"/>
                </a:lnTo>
                <a:lnTo>
                  <a:pt x="587837" y="1005114"/>
                </a:lnTo>
                <a:lnTo>
                  <a:pt x="588063" y="1001939"/>
                </a:lnTo>
                <a:lnTo>
                  <a:pt x="588970" y="998538"/>
                </a:lnTo>
                <a:lnTo>
                  <a:pt x="589423" y="997177"/>
                </a:lnTo>
                <a:lnTo>
                  <a:pt x="589876" y="995136"/>
                </a:lnTo>
                <a:lnTo>
                  <a:pt x="590330" y="989920"/>
                </a:lnTo>
                <a:lnTo>
                  <a:pt x="590556" y="984250"/>
                </a:lnTo>
                <a:lnTo>
                  <a:pt x="590556" y="977673"/>
                </a:lnTo>
                <a:lnTo>
                  <a:pt x="590783" y="964066"/>
                </a:lnTo>
                <a:lnTo>
                  <a:pt x="591236" y="958170"/>
                </a:lnTo>
                <a:lnTo>
                  <a:pt x="591916" y="952500"/>
                </a:lnTo>
                <a:lnTo>
                  <a:pt x="592143" y="948418"/>
                </a:lnTo>
                <a:lnTo>
                  <a:pt x="592596" y="941388"/>
                </a:lnTo>
                <a:lnTo>
                  <a:pt x="593956" y="920297"/>
                </a:lnTo>
                <a:lnTo>
                  <a:pt x="596449" y="861106"/>
                </a:lnTo>
                <a:lnTo>
                  <a:pt x="599169" y="801007"/>
                </a:lnTo>
                <a:lnTo>
                  <a:pt x="600302" y="779009"/>
                </a:lnTo>
                <a:lnTo>
                  <a:pt x="600755" y="766536"/>
                </a:lnTo>
                <a:lnTo>
                  <a:pt x="601435" y="756330"/>
                </a:lnTo>
                <a:lnTo>
                  <a:pt x="601662" y="752929"/>
                </a:lnTo>
                <a:lnTo>
                  <a:pt x="601435" y="749754"/>
                </a:lnTo>
                <a:lnTo>
                  <a:pt x="601209" y="747032"/>
                </a:lnTo>
                <a:lnTo>
                  <a:pt x="600529" y="744538"/>
                </a:lnTo>
                <a:lnTo>
                  <a:pt x="599396" y="742043"/>
                </a:lnTo>
                <a:lnTo>
                  <a:pt x="598036" y="738868"/>
                </a:lnTo>
                <a:lnTo>
                  <a:pt x="597129" y="737054"/>
                </a:lnTo>
                <a:lnTo>
                  <a:pt x="596676" y="735239"/>
                </a:lnTo>
                <a:lnTo>
                  <a:pt x="596449" y="733198"/>
                </a:lnTo>
                <a:lnTo>
                  <a:pt x="596223" y="730930"/>
                </a:lnTo>
                <a:lnTo>
                  <a:pt x="596223" y="725941"/>
                </a:lnTo>
                <a:lnTo>
                  <a:pt x="596676" y="721179"/>
                </a:lnTo>
                <a:lnTo>
                  <a:pt x="597129" y="716189"/>
                </a:lnTo>
                <a:lnTo>
                  <a:pt x="598036" y="710973"/>
                </a:lnTo>
                <a:lnTo>
                  <a:pt x="599396" y="701902"/>
                </a:lnTo>
                <a:lnTo>
                  <a:pt x="599396" y="699634"/>
                </a:lnTo>
                <a:lnTo>
                  <a:pt x="599396" y="696686"/>
                </a:lnTo>
                <a:lnTo>
                  <a:pt x="598942" y="693057"/>
                </a:lnTo>
                <a:lnTo>
                  <a:pt x="598262" y="688975"/>
                </a:lnTo>
                <a:lnTo>
                  <a:pt x="596223" y="680130"/>
                </a:lnTo>
                <a:lnTo>
                  <a:pt x="593729" y="670379"/>
                </a:lnTo>
                <a:lnTo>
                  <a:pt x="590556" y="660627"/>
                </a:lnTo>
                <a:lnTo>
                  <a:pt x="587383" y="651555"/>
                </a:lnTo>
                <a:lnTo>
                  <a:pt x="585570" y="647473"/>
                </a:lnTo>
                <a:lnTo>
                  <a:pt x="583757" y="643618"/>
                </a:lnTo>
                <a:lnTo>
                  <a:pt x="582170" y="640670"/>
                </a:lnTo>
                <a:lnTo>
                  <a:pt x="580357" y="638175"/>
                </a:lnTo>
                <a:lnTo>
                  <a:pt x="578544" y="634773"/>
                </a:lnTo>
                <a:lnTo>
                  <a:pt x="575598" y="629557"/>
                </a:lnTo>
                <a:lnTo>
                  <a:pt x="568118" y="614136"/>
                </a:lnTo>
                <a:lnTo>
                  <a:pt x="558373" y="593498"/>
                </a:lnTo>
                <a:lnTo>
                  <a:pt x="548400" y="570820"/>
                </a:lnTo>
                <a:lnTo>
                  <a:pt x="538428" y="547234"/>
                </a:lnTo>
                <a:lnTo>
                  <a:pt x="533895" y="535895"/>
                </a:lnTo>
                <a:lnTo>
                  <a:pt x="529589" y="525689"/>
                </a:lnTo>
                <a:lnTo>
                  <a:pt x="525962" y="515938"/>
                </a:lnTo>
                <a:lnTo>
                  <a:pt x="523242" y="507773"/>
                </a:lnTo>
                <a:lnTo>
                  <a:pt x="521203" y="501197"/>
                </a:lnTo>
                <a:lnTo>
                  <a:pt x="520296" y="496207"/>
                </a:lnTo>
                <a:lnTo>
                  <a:pt x="519616" y="492352"/>
                </a:lnTo>
                <a:lnTo>
                  <a:pt x="518709" y="488270"/>
                </a:lnTo>
                <a:lnTo>
                  <a:pt x="517350" y="483961"/>
                </a:lnTo>
                <a:lnTo>
                  <a:pt x="515990" y="480105"/>
                </a:lnTo>
                <a:lnTo>
                  <a:pt x="512590" y="471488"/>
                </a:lnTo>
                <a:lnTo>
                  <a:pt x="508737" y="463097"/>
                </a:lnTo>
                <a:lnTo>
                  <a:pt x="505111" y="455159"/>
                </a:lnTo>
                <a:lnTo>
                  <a:pt x="501031" y="448129"/>
                </a:lnTo>
                <a:lnTo>
                  <a:pt x="497405" y="442005"/>
                </a:lnTo>
                <a:lnTo>
                  <a:pt x="494458" y="437243"/>
                </a:lnTo>
                <a:lnTo>
                  <a:pt x="488112" y="427038"/>
                </a:lnTo>
                <a:lnTo>
                  <a:pt x="484486" y="420914"/>
                </a:lnTo>
                <a:lnTo>
                  <a:pt x="481313" y="414338"/>
                </a:lnTo>
                <a:lnTo>
                  <a:pt x="477913" y="407534"/>
                </a:lnTo>
                <a:lnTo>
                  <a:pt x="476780" y="404359"/>
                </a:lnTo>
                <a:lnTo>
                  <a:pt x="475647" y="400730"/>
                </a:lnTo>
                <a:lnTo>
                  <a:pt x="474740" y="397329"/>
                </a:lnTo>
                <a:lnTo>
                  <a:pt x="473834" y="394154"/>
                </a:lnTo>
                <a:lnTo>
                  <a:pt x="473380" y="390752"/>
                </a:lnTo>
                <a:lnTo>
                  <a:pt x="473154" y="387804"/>
                </a:lnTo>
                <a:lnTo>
                  <a:pt x="472927" y="368754"/>
                </a:lnTo>
                <a:lnTo>
                  <a:pt x="473380" y="362630"/>
                </a:lnTo>
                <a:lnTo>
                  <a:pt x="474060" y="352879"/>
                </a:lnTo>
                <a:lnTo>
                  <a:pt x="475647" y="340179"/>
                </a:lnTo>
                <a:lnTo>
                  <a:pt x="473834" y="337911"/>
                </a:lnTo>
                <a:lnTo>
                  <a:pt x="472700" y="335643"/>
                </a:lnTo>
                <a:lnTo>
                  <a:pt x="472020" y="333602"/>
                </a:lnTo>
                <a:lnTo>
                  <a:pt x="471567" y="331561"/>
                </a:lnTo>
                <a:lnTo>
                  <a:pt x="471340" y="328839"/>
                </a:lnTo>
                <a:lnTo>
                  <a:pt x="471114" y="327705"/>
                </a:lnTo>
                <a:lnTo>
                  <a:pt x="470434" y="327025"/>
                </a:lnTo>
                <a:lnTo>
                  <a:pt x="469527" y="326798"/>
                </a:lnTo>
                <a:lnTo>
                  <a:pt x="468621" y="326798"/>
                </a:lnTo>
                <a:lnTo>
                  <a:pt x="467261" y="327025"/>
                </a:lnTo>
                <a:lnTo>
                  <a:pt x="466128" y="329747"/>
                </a:lnTo>
                <a:lnTo>
                  <a:pt x="464541" y="332468"/>
                </a:lnTo>
                <a:lnTo>
                  <a:pt x="462501" y="336097"/>
                </a:lnTo>
                <a:lnTo>
                  <a:pt x="460915" y="338138"/>
                </a:lnTo>
                <a:lnTo>
                  <a:pt x="458422" y="340405"/>
                </a:lnTo>
                <a:lnTo>
                  <a:pt x="455249" y="343127"/>
                </a:lnTo>
                <a:lnTo>
                  <a:pt x="451396" y="346075"/>
                </a:lnTo>
                <a:lnTo>
                  <a:pt x="447316" y="349023"/>
                </a:lnTo>
                <a:lnTo>
                  <a:pt x="442783" y="351745"/>
                </a:lnTo>
                <a:lnTo>
                  <a:pt x="438023" y="354693"/>
                </a:lnTo>
                <a:lnTo>
                  <a:pt x="433037" y="357188"/>
                </a:lnTo>
                <a:lnTo>
                  <a:pt x="427824" y="359229"/>
                </a:lnTo>
                <a:lnTo>
                  <a:pt x="421705" y="361497"/>
                </a:lnTo>
                <a:lnTo>
                  <a:pt x="415132" y="363311"/>
                </a:lnTo>
                <a:lnTo>
                  <a:pt x="408559" y="364672"/>
                </a:lnTo>
                <a:lnTo>
                  <a:pt x="402213" y="366032"/>
                </a:lnTo>
                <a:lnTo>
                  <a:pt x="396321" y="366939"/>
                </a:lnTo>
                <a:lnTo>
                  <a:pt x="391334" y="367620"/>
                </a:lnTo>
                <a:lnTo>
                  <a:pt x="387481" y="367393"/>
                </a:lnTo>
                <a:lnTo>
                  <a:pt x="384082" y="366713"/>
                </a:lnTo>
                <a:lnTo>
                  <a:pt x="379549" y="366032"/>
                </a:lnTo>
                <a:lnTo>
                  <a:pt x="369576" y="363311"/>
                </a:lnTo>
                <a:lnTo>
                  <a:pt x="359377" y="359909"/>
                </a:lnTo>
                <a:lnTo>
                  <a:pt x="351671" y="357188"/>
                </a:lnTo>
                <a:lnTo>
                  <a:pt x="350765" y="356734"/>
                </a:lnTo>
                <a:lnTo>
                  <a:pt x="350085" y="355827"/>
                </a:lnTo>
                <a:lnTo>
                  <a:pt x="348272" y="353786"/>
                </a:lnTo>
                <a:lnTo>
                  <a:pt x="346232" y="351291"/>
                </a:lnTo>
                <a:lnTo>
                  <a:pt x="343965" y="348116"/>
                </a:lnTo>
                <a:lnTo>
                  <a:pt x="339659" y="340179"/>
                </a:lnTo>
                <a:lnTo>
                  <a:pt x="335353" y="331334"/>
                </a:lnTo>
                <a:lnTo>
                  <a:pt x="331273" y="322716"/>
                </a:lnTo>
                <a:lnTo>
                  <a:pt x="328100" y="315232"/>
                </a:lnTo>
                <a:lnTo>
                  <a:pt x="325154" y="307975"/>
                </a:lnTo>
                <a:close/>
                <a:moveTo>
                  <a:pt x="1114989" y="80962"/>
                </a:moveTo>
                <a:lnTo>
                  <a:pt x="1121114" y="80962"/>
                </a:lnTo>
                <a:lnTo>
                  <a:pt x="1127012" y="81189"/>
                </a:lnTo>
                <a:lnTo>
                  <a:pt x="1133137" y="81416"/>
                </a:lnTo>
                <a:lnTo>
                  <a:pt x="1139262" y="81870"/>
                </a:lnTo>
                <a:lnTo>
                  <a:pt x="1144934" y="82550"/>
                </a:lnTo>
                <a:lnTo>
                  <a:pt x="1150378" y="83685"/>
                </a:lnTo>
                <a:lnTo>
                  <a:pt x="1155142" y="85046"/>
                </a:lnTo>
                <a:lnTo>
                  <a:pt x="1159906" y="86181"/>
                </a:lnTo>
                <a:lnTo>
                  <a:pt x="1163763" y="87996"/>
                </a:lnTo>
                <a:lnTo>
                  <a:pt x="1167846" y="90038"/>
                </a:lnTo>
                <a:lnTo>
                  <a:pt x="1171930" y="92761"/>
                </a:lnTo>
                <a:lnTo>
                  <a:pt x="1176240" y="95938"/>
                </a:lnTo>
                <a:lnTo>
                  <a:pt x="1180777" y="99342"/>
                </a:lnTo>
                <a:lnTo>
                  <a:pt x="1185314" y="103426"/>
                </a:lnTo>
                <a:lnTo>
                  <a:pt x="1189851" y="107510"/>
                </a:lnTo>
                <a:lnTo>
                  <a:pt x="1194615" y="112049"/>
                </a:lnTo>
                <a:lnTo>
                  <a:pt x="1198926" y="116587"/>
                </a:lnTo>
                <a:lnTo>
                  <a:pt x="1203236" y="121125"/>
                </a:lnTo>
                <a:lnTo>
                  <a:pt x="1206866" y="125663"/>
                </a:lnTo>
                <a:lnTo>
                  <a:pt x="1210495" y="130201"/>
                </a:lnTo>
                <a:lnTo>
                  <a:pt x="1213671" y="134966"/>
                </a:lnTo>
                <a:lnTo>
                  <a:pt x="1216393" y="139278"/>
                </a:lnTo>
                <a:lnTo>
                  <a:pt x="1218662" y="142908"/>
                </a:lnTo>
                <a:lnTo>
                  <a:pt x="1220023" y="146766"/>
                </a:lnTo>
                <a:lnTo>
                  <a:pt x="1220931" y="149715"/>
                </a:lnTo>
                <a:lnTo>
                  <a:pt x="1221384" y="153573"/>
                </a:lnTo>
                <a:lnTo>
                  <a:pt x="1221838" y="158792"/>
                </a:lnTo>
                <a:lnTo>
                  <a:pt x="1222745" y="171726"/>
                </a:lnTo>
                <a:lnTo>
                  <a:pt x="1223426" y="187382"/>
                </a:lnTo>
                <a:lnTo>
                  <a:pt x="1223880" y="204627"/>
                </a:lnTo>
                <a:lnTo>
                  <a:pt x="1223880" y="222099"/>
                </a:lnTo>
                <a:lnTo>
                  <a:pt x="1223426" y="237983"/>
                </a:lnTo>
                <a:lnTo>
                  <a:pt x="1223199" y="245244"/>
                </a:lnTo>
                <a:lnTo>
                  <a:pt x="1222292" y="251371"/>
                </a:lnTo>
                <a:lnTo>
                  <a:pt x="1221838" y="256590"/>
                </a:lnTo>
                <a:lnTo>
                  <a:pt x="1220931" y="260674"/>
                </a:lnTo>
                <a:lnTo>
                  <a:pt x="1218889" y="268389"/>
                </a:lnTo>
                <a:lnTo>
                  <a:pt x="1216620" y="278146"/>
                </a:lnTo>
                <a:lnTo>
                  <a:pt x="1214352" y="289037"/>
                </a:lnTo>
                <a:lnTo>
                  <a:pt x="1211403" y="300610"/>
                </a:lnTo>
                <a:lnTo>
                  <a:pt x="1208454" y="311728"/>
                </a:lnTo>
                <a:lnTo>
                  <a:pt x="1206639" y="317174"/>
                </a:lnTo>
                <a:lnTo>
                  <a:pt x="1204824" y="322166"/>
                </a:lnTo>
                <a:lnTo>
                  <a:pt x="1202782" y="326704"/>
                </a:lnTo>
                <a:lnTo>
                  <a:pt x="1200514" y="330789"/>
                </a:lnTo>
                <a:lnTo>
                  <a:pt x="1198245" y="334192"/>
                </a:lnTo>
                <a:lnTo>
                  <a:pt x="1197338" y="335554"/>
                </a:lnTo>
                <a:lnTo>
                  <a:pt x="1195976" y="336915"/>
                </a:lnTo>
                <a:lnTo>
                  <a:pt x="1186675" y="345765"/>
                </a:lnTo>
                <a:lnTo>
                  <a:pt x="1182592" y="349622"/>
                </a:lnTo>
                <a:lnTo>
                  <a:pt x="1178962" y="352799"/>
                </a:lnTo>
                <a:lnTo>
                  <a:pt x="1176013" y="356202"/>
                </a:lnTo>
                <a:lnTo>
                  <a:pt x="1173971" y="358925"/>
                </a:lnTo>
                <a:lnTo>
                  <a:pt x="1173291" y="360514"/>
                </a:lnTo>
                <a:lnTo>
                  <a:pt x="1172837" y="361648"/>
                </a:lnTo>
                <a:lnTo>
                  <a:pt x="1172157" y="363010"/>
                </a:lnTo>
                <a:lnTo>
                  <a:pt x="1172157" y="364371"/>
                </a:lnTo>
                <a:lnTo>
                  <a:pt x="1172157" y="382524"/>
                </a:lnTo>
                <a:lnTo>
                  <a:pt x="1181231" y="385474"/>
                </a:lnTo>
                <a:lnTo>
                  <a:pt x="1198472" y="408618"/>
                </a:lnTo>
                <a:lnTo>
                  <a:pt x="1229324" y="415653"/>
                </a:lnTo>
                <a:lnTo>
                  <a:pt x="1255413" y="422006"/>
                </a:lnTo>
                <a:lnTo>
                  <a:pt x="1277872" y="427906"/>
                </a:lnTo>
                <a:lnTo>
                  <a:pt x="1287853" y="430629"/>
                </a:lnTo>
                <a:lnTo>
                  <a:pt x="1299650" y="434032"/>
                </a:lnTo>
                <a:lnTo>
                  <a:pt x="1312354" y="438117"/>
                </a:lnTo>
                <a:lnTo>
                  <a:pt x="1325511" y="442201"/>
                </a:lnTo>
                <a:lnTo>
                  <a:pt x="1337989" y="446512"/>
                </a:lnTo>
                <a:lnTo>
                  <a:pt x="1349331" y="450597"/>
                </a:lnTo>
                <a:lnTo>
                  <a:pt x="1354095" y="453093"/>
                </a:lnTo>
                <a:lnTo>
                  <a:pt x="1358406" y="454908"/>
                </a:lnTo>
                <a:lnTo>
                  <a:pt x="1362262" y="456950"/>
                </a:lnTo>
                <a:lnTo>
                  <a:pt x="1365211" y="458765"/>
                </a:lnTo>
                <a:lnTo>
                  <a:pt x="1369522" y="462169"/>
                </a:lnTo>
                <a:lnTo>
                  <a:pt x="1372925" y="464892"/>
                </a:lnTo>
                <a:lnTo>
                  <a:pt x="1377462" y="468976"/>
                </a:lnTo>
                <a:lnTo>
                  <a:pt x="1379276" y="470338"/>
                </a:lnTo>
                <a:lnTo>
                  <a:pt x="1380411" y="471018"/>
                </a:lnTo>
                <a:lnTo>
                  <a:pt x="1381999" y="471472"/>
                </a:lnTo>
                <a:lnTo>
                  <a:pt x="1383814" y="471699"/>
                </a:lnTo>
                <a:lnTo>
                  <a:pt x="1384721" y="471699"/>
                </a:lnTo>
                <a:lnTo>
                  <a:pt x="1385855" y="472153"/>
                </a:lnTo>
                <a:lnTo>
                  <a:pt x="1386536" y="472834"/>
                </a:lnTo>
                <a:lnTo>
                  <a:pt x="1387670" y="473514"/>
                </a:lnTo>
                <a:lnTo>
                  <a:pt x="1389031" y="475557"/>
                </a:lnTo>
                <a:lnTo>
                  <a:pt x="1390846" y="478279"/>
                </a:lnTo>
                <a:lnTo>
                  <a:pt x="1392434" y="481683"/>
                </a:lnTo>
                <a:lnTo>
                  <a:pt x="1394022" y="485767"/>
                </a:lnTo>
                <a:lnTo>
                  <a:pt x="1396971" y="494617"/>
                </a:lnTo>
                <a:lnTo>
                  <a:pt x="1397879" y="499155"/>
                </a:lnTo>
                <a:lnTo>
                  <a:pt x="1399467" y="507551"/>
                </a:lnTo>
                <a:lnTo>
                  <a:pt x="1403777" y="533418"/>
                </a:lnTo>
                <a:lnTo>
                  <a:pt x="1409448" y="568362"/>
                </a:lnTo>
                <a:lnTo>
                  <a:pt x="1415347" y="607617"/>
                </a:lnTo>
                <a:lnTo>
                  <a:pt x="1421472" y="647553"/>
                </a:lnTo>
                <a:lnTo>
                  <a:pt x="1426463" y="683632"/>
                </a:lnTo>
                <a:lnTo>
                  <a:pt x="1429865" y="711542"/>
                </a:lnTo>
                <a:lnTo>
                  <a:pt x="1431000" y="721072"/>
                </a:lnTo>
                <a:lnTo>
                  <a:pt x="1431227" y="726971"/>
                </a:lnTo>
                <a:lnTo>
                  <a:pt x="1431000" y="736048"/>
                </a:lnTo>
                <a:lnTo>
                  <a:pt x="1430319" y="746713"/>
                </a:lnTo>
                <a:lnTo>
                  <a:pt x="1428277" y="770538"/>
                </a:lnTo>
                <a:lnTo>
                  <a:pt x="1427597" y="782564"/>
                </a:lnTo>
                <a:lnTo>
                  <a:pt x="1427370" y="793683"/>
                </a:lnTo>
                <a:lnTo>
                  <a:pt x="1427370" y="798902"/>
                </a:lnTo>
                <a:lnTo>
                  <a:pt x="1427597" y="803667"/>
                </a:lnTo>
                <a:lnTo>
                  <a:pt x="1428051" y="807751"/>
                </a:lnTo>
                <a:lnTo>
                  <a:pt x="1428731" y="811608"/>
                </a:lnTo>
                <a:lnTo>
                  <a:pt x="1430319" y="820685"/>
                </a:lnTo>
                <a:lnTo>
                  <a:pt x="1433041" y="834526"/>
                </a:lnTo>
                <a:lnTo>
                  <a:pt x="1435764" y="850637"/>
                </a:lnTo>
                <a:lnTo>
                  <a:pt x="1438486" y="868109"/>
                </a:lnTo>
                <a:lnTo>
                  <a:pt x="1441208" y="885581"/>
                </a:lnTo>
                <a:lnTo>
                  <a:pt x="1443250" y="901918"/>
                </a:lnTo>
                <a:lnTo>
                  <a:pt x="1444157" y="908725"/>
                </a:lnTo>
                <a:lnTo>
                  <a:pt x="1444611" y="915079"/>
                </a:lnTo>
                <a:lnTo>
                  <a:pt x="1444838" y="919844"/>
                </a:lnTo>
                <a:lnTo>
                  <a:pt x="1444611" y="923701"/>
                </a:lnTo>
                <a:lnTo>
                  <a:pt x="1444157" y="927332"/>
                </a:lnTo>
                <a:lnTo>
                  <a:pt x="1443250" y="931643"/>
                </a:lnTo>
                <a:lnTo>
                  <a:pt x="1442116" y="936181"/>
                </a:lnTo>
                <a:lnTo>
                  <a:pt x="1440301" y="941400"/>
                </a:lnTo>
                <a:lnTo>
                  <a:pt x="1436217" y="953200"/>
                </a:lnTo>
                <a:lnTo>
                  <a:pt x="1431453" y="964999"/>
                </a:lnTo>
                <a:lnTo>
                  <a:pt x="1426689" y="976571"/>
                </a:lnTo>
                <a:lnTo>
                  <a:pt x="1421699" y="987009"/>
                </a:lnTo>
                <a:lnTo>
                  <a:pt x="1417388" y="995178"/>
                </a:lnTo>
                <a:lnTo>
                  <a:pt x="1415800" y="998127"/>
                </a:lnTo>
                <a:lnTo>
                  <a:pt x="1414212" y="1000170"/>
                </a:lnTo>
                <a:lnTo>
                  <a:pt x="1412851" y="1001985"/>
                </a:lnTo>
                <a:lnTo>
                  <a:pt x="1411944" y="1004708"/>
                </a:lnTo>
                <a:lnTo>
                  <a:pt x="1410583" y="1007885"/>
                </a:lnTo>
                <a:lnTo>
                  <a:pt x="1409675" y="1011742"/>
                </a:lnTo>
                <a:lnTo>
                  <a:pt x="1407407" y="1020364"/>
                </a:lnTo>
                <a:lnTo>
                  <a:pt x="1405138" y="1029668"/>
                </a:lnTo>
                <a:lnTo>
                  <a:pt x="1402870" y="1039879"/>
                </a:lnTo>
                <a:lnTo>
                  <a:pt x="1400147" y="1049409"/>
                </a:lnTo>
                <a:lnTo>
                  <a:pt x="1399013" y="1053947"/>
                </a:lnTo>
                <a:lnTo>
                  <a:pt x="1397425" y="1058031"/>
                </a:lnTo>
                <a:lnTo>
                  <a:pt x="1395837" y="1062116"/>
                </a:lnTo>
                <a:lnTo>
                  <a:pt x="1394249" y="1065292"/>
                </a:lnTo>
                <a:lnTo>
                  <a:pt x="1376101" y="1098648"/>
                </a:lnTo>
                <a:lnTo>
                  <a:pt x="1365211" y="1119070"/>
                </a:lnTo>
                <a:lnTo>
                  <a:pt x="1364758" y="1121566"/>
                </a:lnTo>
                <a:lnTo>
                  <a:pt x="1364531" y="1124743"/>
                </a:lnTo>
                <a:lnTo>
                  <a:pt x="1364304" y="1129054"/>
                </a:lnTo>
                <a:lnTo>
                  <a:pt x="1364304" y="1134500"/>
                </a:lnTo>
                <a:lnTo>
                  <a:pt x="1364531" y="1141080"/>
                </a:lnTo>
                <a:lnTo>
                  <a:pt x="1365211" y="1149249"/>
                </a:lnTo>
                <a:lnTo>
                  <a:pt x="1366573" y="1158098"/>
                </a:lnTo>
                <a:lnTo>
                  <a:pt x="1367253" y="1164225"/>
                </a:lnTo>
                <a:lnTo>
                  <a:pt x="1367934" y="1172393"/>
                </a:lnTo>
                <a:lnTo>
                  <a:pt x="1369295" y="1193042"/>
                </a:lnTo>
                <a:lnTo>
                  <a:pt x="1370656" y="1218456"/>
                </a:lnTo>
                <a:lnTo>
                  <a:pt x="1371790" y="1245685"/>
                </a:lnTo>
                <a:lnTo>
                  <a:pt x="1374059" y="1295605"/>
                </a:lnTo>
                <a:lnTo>
                  <a:pt x="1374966" y="1313077"/>
                </a:lnTo>
                <a:lnTo>
                  <a:pt x="1375647" y="1322380"/>
                </a:lnTo>
                <a:lnTo>
                  <a:pt x="1377008" y="1330776"/>
                </a:lnTo>
                <a:lnTo>
                  <a:pt x="1377688" y="1334633"/>
                </a:lnTo>
                <a:lnTo>
                  <a:pt x="1378142" y="1338037"/>
                </a:lnTo>
                <a:lnTo>
                  <a:pt x="1378369" y="1341440"/>
                </a:lnTo>
                <a:lnTo>
                  <a:pt x="1377915" y="1343936"/>
                </a:lnTo>
                <a:lnTo>
                  <a:pt x="1377688" y="1345071"/>
                </a:lnTo>
                <a:lnTo>
                  <a:pt x="1377235" y="1345752"/>
                </a:lnTo>
                <a:lnTo>
                  <a:pt x="1376327" y="1346432"/>
                </a:lnTo>
                <a:lnTo>
                  <a:pt x="1375647" y="1347113"/>
                </a:lnTo>
                <a:lnTo>
                  <a:pt x="1373832" y="1347567"/>
                </a:lnTo>
                <a:lnTo>
                  <a:pt x="1372925" y="1348475"/>
                </a:lnTo>
                <a:lnTo>
                  <a:pt x="1372017" y="1349836"/>
                </a:lnTo>
                <a:lnTo>
                  <a:pt x="1371790" y="1351651"/>
                </a:lnTo>
                <a:lnTo>
                  <a:pt x="1372017" y="1353920"/>
                </a:lnTo>
                <a:lnTo>
                  <a:pt x="1372698" y="1357097"/>
                </a:lnTo>
                <a:lnTo>
                  <a:pt x="1374513" y="1366174"/>
                </a:lnTo>
                <a:lnTo>
                  <a:pt x="1375193" y="1371392"/>
                </a:lnTo>
                <a:lnTo>
                  <a:pt x="1375420" y="1373435"/>
                </a:lnTo>
                <a:lnTo>
                  <a:pt x="1375193" y="1375477"/>
                </a:lnTo>
                <a:lnTo>
                  <a:pt x="1375193" y="1376838"/>
                </a:lnTo>
                <a:lnTo>
                  <a:pt x="1374739" y="1378427"/>
                </a:lnTo>
                <a:lnTo>
                  <a:pt x="1373832" y="1379788"/>
                </a:lnTo>
                <a:lnTo>
                  <a:pt x="1372925" y="1380696"/>
                </a:lnTo>
                <a:lnTo>
                  <a:pt x="1371563" y="1381830"/>
                </a:lnTo>
                <a:lnTo>
                  <a:pt x="1370202" y="1382511"/>
                </a:lnTo>
                <a:lnTo>
                  <a:pt x="1368387" y="1382965"/>
                </a:lnTo>
                <a:lnTo>
                  <a:pt x="1366119" y="1383419"/>
                </a:lnTo>
                <a:lnTo>
                  <a:pt x="1363623" y="1384099"/>
                </a:lnTo>
                <a:lnTo>
                  <a:pt x="1360447" y="1384099"/>
                </a:lnTo>
                <a:lnTo>
                  <a:pt x="1353415" y="1384326"/>
                </a:lnTo>
                <a:lnTo>
                  <a:pt x="1346382" y="1384099"/>
                </a:lnTo>
                <a:lnTo>
                  <a:pt x="1343206" y="1383872"/>
                </a:lnTo>
                <a:lnTo>
                  <a:pt x="1340711" y="1383192"/>
                </a:lnTo>
                <a:lnTo>
                  <a:pt x="1338215" y="1382511"/>
                </a:lnTo>
                <a:lnTo>
                  <a:pt x="1336174" y="1381830"/>
                </a:lnTo>
                <a:lnTo>
                  <a:pt x="1334359" y="1380696"/>
                </a:lnTo>
                <a:lnTo>
                  <a:pt x="1332771" y="1379788"/>
                </a:lnTo>
                <a:lnTo>
                  <a:pt x="1331410" y="1378427"/>
                </a:lnTo>
                <a:lnTo>
                  <a:pt x="1330049" y="1376838"/>
                </a:lnTo>
                <a:lnTo>
                  <a:pt x="1329141" y="1375250"/>
                </a:lnTo>
                <a:lnTo>
                  <a:pt x="1328007" y="1373208"/>
                </a:lnTo>
                <a:lnTo>
                  <a:pt x="1326192" y="1368670"/>
                </a:lnTo>
                <a:lnTo>
                  <a:pt x="1324150" y="1362997"/>
                </a:lnTo>
                <a:lnTo>
                  <a:pt x="1321882" y="1356416"/>
                </a:lnTo>
                <a:lnTo>
                  <a:pt x="1318933" y="1349382"/>
                </a:lnTo>
                <a:lnTo>
                  <a:pt x="1315076" y="1341667"/>
                </a:lnTo>
                <a:lnTo>
                  <a:pt x="1311219" y="1334406"/>
                </a:lnTo>
                <a:lnTo>
                  <a:pt x="1307363" y="1327145"/>
                </a:lnTo>
                <a:lnTo>
                  <a:pt x="1303506" y="1321019"/>
                </a:lnTo>
                <a:lnTo>
                  <a:pt x="1299650" y="1316027"/>
                </a:lnTo>
                <a:lnTo>
                  <a:pt x="1297835" y="1313984"/>
                </a:lnTo>
                <a:lnTo>
                  <a:pt x="1296474" y="1312850"/>
                </a:lnTo>
                <a:lnTo>
                  <a:pt x="1295113" y="1311715"/>
                </a:lnTo>
                <a:lnTo>
                  <a:pt x="1293978" y="1311715"/>
                </a:lnTo>
                <a:lnTo>
                  <a:pt x="1293525" y="1311715"/>
                </a:lnTo>
                <a:lnTo>
                  <a:pt x="1293071" y="1311942"/>
                </a:lnTo>
                <a:lnTo>
                  <a:pt x="1292617" y="1313077"/>
                </a:lnTo>
                <a:lnTo>
                  <a:pt x="1292164" y="1314665"/>
                </a:lnTo>
                <a:lnTo>
                  <a:pt x="1291710" y="1316254"/>
                </a:lnTo>
                <a:lnTo>
                  <a:pt x="1291483" y="1321472"/>
                </a:lnTo>
                <a:lnTo>
                  <a:pt x="1291710" y="1327145"/>
                </a:lnTo>
                <a:lnTo>
                  <a:pt x="1292164" y="1333726"/>
                </a:lnTo>
                <a:lnTo>
                  <a:pt x="1292390" y="1340533"/>
                </a:lnTo>
                <a:lnTo>
                  <a:pt x="1292617" y="1347113"/>
                </a:lnTo>
                <a:lnTo>
                  <a:pt x="1292844" y="1352332"/>
                </a:lnTo>
                <a:lnTo>
                  <a:pt x="1293298" y="1362770"/>
                </a:lnTo>
                <a:lnTo>
                  <a:pt x="1295566" y="1394310"/>
                </a:lnTo>
                <a:lnTo>
                  <a:pt x="1302372" y="1484393"/>
                </a:lnTo>
                <a:lnTo>
                  <a:pt x="1308951" y="1574930"/>
                </a:lnTo>
                <a:lnTo>
                  <a:pt x="1311219" y="1606924"/>
                </a:lnTo>
                <a:lnTo>
                  <a:pt x="1311900" y="1617588"/>
                </a:lnTo>
                <a:lnTo>
                  <a:pt x="1312127" y="1623261"/>
                </a:lnTo>
                <a:lnTo>
                  <a:pt x="1311900" y="1638464"/>
                </a:lnTo>
                <a:lnTo>
                  <a:pt x="1310993" y="1655482"/>
                </a:lnTo>
                <a:lnTo>
                  <a:pt x="1310539" y="1663878"/>
                </a:lnTo>
                <a:lnTo>
                  <a:pt x="1310085" y="1671139"/>
                </a:lnTo>
                <a:lnTo>
                  <a:pt x="1308951" y="1677265"/>
                </a:lnTo>
                <a:lnTo>
                  <a:pt x="1308270" y="1681804"/>
                </a:lnTo>
                <a:lnTo>
                  <a:pt x="1307590" y="1685434"/>
                </a:lnTo>
                <a:lnTo>
                  <a:pt x="1306909" y="1689065"/>
                </a:lnTo>
                <a:lnTo>
                  <a:pt x="1306682" y="1692468"/>
                </a:lnTo>
                <a:lnTo>
                  <a:pt x="1306909" y="1696553"/>
                </a:lnTo>
                <a:lnTo>
                  <a:pt x="1307363" y="1700637"/>
                </a:lnTo>
                <a:lnTo>
                  <a:pt x="1307817" y="1705402"/>
                </a:lnTo>
                <a:lnTo>
                  <a:pt x="1309631" y="1717428"/>
                </a:lnTo>
                <a:lnTo>
                  <a:pt x="1310539" y="1725143"/>
                </a:lnTo>
                <a:lnTo>
                  <a:pt x="1311673" y="1734900"/>
                </a:lnTo>
                <a:lnTo>
                  <a:pt x="1313034" y="1756230"/>
                </a:lnTo>
                <a:lnTo>
                  <a:pt x="1314395" y="1776198"/>
                </a:lnTo>
                <a:lnTo>
                  <a:pt x="1314849" y="1788905"/>
                </a:lnTo>
                <a:lnTo>
                  <a:pt x="1314622" y="1792989"/>
                </a:lnTo>
                <a:lnTo>
                  <a:pt x="1314169" y="1797300"/>
                </a:lnTo>
                <a:lnTo>
                  <a:pt x="1312807" y="1805923"/>
                </a:lnTo>
                <a:lnTo>
                  <a:pt x="1311673" y="1813638"/>
                </a:lnTo>
                <a:lnTo>
                  <a:pt x="1310993" y="1817268"/>
                </a:lnTo>
                <a:lnTo>
                  <a:pt x="1310766" y="1819991"/>
                </a:lnTo>
                <a:lnTo>
                  <a:pt x="1310993" y="1821126"/>
                </a:lnTo>
                <a:lnTo>
                  <a:pt x="1311219" y="1822260"/>
                </a:lnTo>
                <a:lnTo>
                  <a:pt x="1311900" y="1823849"/>
                </a:lnTo>
                <a:lnTo>
                  <a:pt x="1312581" y="1824983"/>
                </a:lnTo>
                <a:lnTo>
                  <a:pt x="1314622" y="1827933"/>
                </a:lnTo>
                <a:lnTo>
                  <a:pt x="1317118" y="1830883"/>
                </a:lnTo>
                <a:lnTo>
                  <a:pt x="1322789" y="1837463"/>
                </a:lnTo>
                <a:lnTo>
                  <a:pt x="1325511" y="1840867"/>
                </a:lnTo>
                <a:lnTo>
                  <a:pt x="1328234" y="1844270"/>
                </a:lnTo>
                <a:lnTo>
                  <a:pt x="1329368" y="1846312"/>
                </a:lnTo>
                <a:lnTo>
                  <a:pt x="1330275" y="1848355"/>
                </a:lnTo>
                <a:lnTo>
                  <a:pt x="1332090" y="1852666"/>
                </a:lnTo>
                <a:lnTo>
                  <a:pt x="1333451" y="1857204"/>
                </a:lnTo>
                <a:lnTo>
                  <a:pt x="1334359" y="1862196"/>
                </a:lnTo>
                <a:lnTo>
                  <a:pt x="1336401" y="1871272"/>
                </a:lnTo>
                <a:lnTo>
                  <a:pt x="1337308" y="1875357"/>
                </a:lnTo>
                <a:lnTo>
                  <a:pt x="1338669" y="1878534"/>
                </a:lnTo>
                <a:lnTo>
                  <a:pt x="1340711" y="1882618"/>
                </a:lnTo>
                <a:lnTo>
                  <a:pt x="1343433" y="1888518"/>
                </a:lnTo>
                <a:lnTo>
                  <a:pt x="1346836" y="1896006"/>
                </a:lnTo>
                <a:lnTo>
                  <a:pt x="1348651" y="1900544"/>
                </a:lnTo>
                <a:lnTo>
                  <a:pt x="1350239" y="1905763"/>
                </a:lnTo>
                <a:lnTo>
                  <a:pt x="1352054" y="1910981"/>
                </a:lnTo>
                <a:lnTo>
                  <a:pt x="1353869" y="1917108"/>
                </a:lnTo>
                <a:lnTo>
                  <a:pt x="1355683" y="1923461"/>
                </a:lnTo>
                <a:lnTo>
                  <a:pt x="1357271" y="1930496"/>
                </a:lnTo>
                <a:lnTo>
                  <a:pt x="1358406" y="1937984"/>
                </a:lnTo>
                <a:lnTo>
                  <a:pt x="1359767" y="1945699"/>
                </a:lnTo>
                <a:lnTo>
                  <a:pt x="1360447" y="1954094"/>
                </a:lnTo>
                <a:lnTo>
                  <a:pt x="1361128" y="1962944"/>
                </a:lnTo>
                <a:lnTo>
                  <a:pt x="1362035" y="1981777"/>
                </a:lnTo>
                <a:lnTo>
                  <a:pt x="1362716" y="2000157"/>
                </a:lnTo>
                <a:lnTo>
                  <a:pt x="1362943" y="2018536"/>
                </a:lnTo>
                <a:lnTo>
                  <a:pt x="1363170" y="2035554"/>
                </a:lnTo>
                <a:lnTo>
                  <a:pt x="1362943" y="2050757"/>
                </a:lnTo>
                <a:lnTo>
                  <a:pt x="1362716" y="2063464"/>
                </a:lnTo>
                <a:lnTo>
                  <a:pt x="1362035" y="2072767"/>
                </a:lnTo>
                <a:lnTo>
                  <a:pt x="1361809" y="2076171"/>
                </a:lnTo>
                <a:lnTo>
                  <a:pt x="1361128" y="2078667"/>
                </a:lnTo>
                <a:lnTo>
                  <a:pt x="1360674" y="2080482"/>
                </a:lnTo>
                <a:lnTo>
                  <a:pt x="1360674" y="2082978"/>
                </a:lnTo>
                <a:lnTo>
                  <a:pt x="1360674" y="2088651"/>
                </a:lnTo>
                <a:lnTo>
                  <a:pt x="1361128" y="2095231"/>
                </a:lnTo>
                <a:lnTo>
                  <a:pt x="1362035" y="2102946"/>
                </a:lnTo>
                <a:lnTo>
                  <a:pt x="1363170" y="2111115"/>
                </a:lnTo>
                <a:lnTo>
                  <a:pt x="1364758" y="2119057"/>
                </a:lnTo>
                <a:lnTo>
                  <a:pt x="1367934" y="2135621"/>
                </a:lnTo>
                <a:lnTo>
                  <a:pt x="1370202" y="2147194"/>
                </a:lnTo>
                <a:lnTo>
                  <a:pt x="1374059" y="2164666"/>
                </a:lnTo>
                <a:lnTo>
                  <a:pt x="1384721" y="2209820"/>
                </a:lnTo>
                <a:lnTo>
                  <a:pt x="1395156" y="2254067"/>
                </a:lnTo>
                <a:lnTo>
                  <a:pt x="1398786" y="2270405"/>
                </a:lnTo>
                <a:lnTo>
                  <a:pt x="1400828" y="2280389"/>
                </a:lnTo>
                <a:lnTo>
                  <a:pt x="1402870" y="2294003"/>
                </a:lnTo>
                <a:lnTo>
                  <a:pt x="1404231" y="2308979"/>
                </a:lnTo>
                <a:lnTo>
                  <a:pt x="1405592" y="2323275"/>
                </a:lnTo>
                <a:lnTo>
                  <a:pt x="1405819" y="2328947"/>
                </a:lnTo>
                <a:lnTo>
                  <a:pt x="1406045" y="2333712"/>
                </a:lnTo>
                <a:lnTo>
                  <a:pt x="1406045" y="2369791"/>
                </a:lnTo>
                <a:lnTo>
                  <a:pt x="1406045" y="2380002"/>
                </a:lnTo>
                <a:lnTo>
                  <a:pt x="1406045" y="2389078"/>
                </a:lnTo>
                <a:lnTo>
                  <a:pt x="1406499" y="2396339"/>
                </a:lnTo>
                <a:lnTo>
                  <a:pt x="1406953" y="2399743"/>
                </a:lnTo>
                <a:lnTo>
                  <a:pt x="1407407" y="2402239"/>
                </a:lnTo>
                <a:lnTo>
                  <a:pt x="1407860" y="2403827"/>
                </a:lnTo>
                <a:lnTo>
                  <a:pt x="1409221" y="2406323"/>
                </a:lnTo>
                <a:lnTo>
                  <a:pt x="1412624" y="2412677"/>
                </a:lnTo>
                <a:lnTo>
                  <a:pt x="1423513" y="2430603"/>
                </a:lnTo>
                <a:lnTo>
                  <a:pt x="1429639" y="2440813"/>
                </a:lnTo>
                <a:lnTo>
                  <a:pt x="1435310" y="2450570"/>
                </a:lnTo>
                <a:lnTo>
                  <a:pt x="1440074" y="2459874"/>
                </a:lnTo>
                <a:lnTo>
                  <a:pt x="1441889" y="2463958"/>
                </a:lnTo>
                <a:lnTo>
                  <a:pt x="1443250" y="2467362"/>
                </a:lnTo>
                <a:lnTo>
                  <a:pt x="1446880" y="2475757"/>
                </a:lnTo>
                <a:lnTo>
                  <a:pt x="1451644" y="2486649"/>
                </a:lnTo>
                <a:lnTo>
                  <a:pt x="1464348" y="2512290"/>
                </a:lnTo>
                <a:lnTo>
                  <a:pt x="1476598" y="2537023"/>
                </a:lnTo>
                <a:lnTo>
                  <a:pt x="1481362" y="2546780"/>
                </a:lnTo>
                <a:lnTo>
                  <a:pt x="1484311" y="2553587"/>
                </a:lnTo>
                <a:lnTo>
                  <a:pt x="1485218" y="2555856"/>
                </a:lnTo>
                <a:lnTo>
                  <a:pt x="1485899" y="2558352"/>
                </a:lnTo>
                <a:lnTo>
                  <a:pt x="1486806" y="2563117"/>
                </a:lnTo>
                <a:lnTo>
                  <a:pt x="1487487" y="2568109"/>
                </a:lnTo>
                <a:lnTo>
                  <a:pt x="1487487" y="2572421"/>
                </a:lnTo>
                <a:lnTo>
                  <a:pt x="1487487" y="2575824"/>
                </a:lnTo>
                <a:lnTo>
                  <a:pt x="1487260" y="2578774"/>
                </a:lnTo>
                <a:lnTo>
                  <a:pt x="1486806" y="2581270"/>
                </a:lnTo>
                <a:lnTo>
                  <a:pt x="1485672" y="2582631"/>
                </a:lnTo>
                <a:lnTo>
                  <a:pt x="1483857" y="2584220"/>
                </a:lnTo>
                <a:lnTo>
                  <a:pt x="1481362" y="2586035"/>
                </a:lnTo>
                <a:lnTo>
                  <a:pt x="1477959" y="2587850"/>
                </a:lnTo>
                <a:lnTo>
                  <a:pt x="1475917" y="2588531"/>
                </a:lnTo>
                <a:lnTo>
                  <a:pt x="1473876" y="2589439"/>
                </a:lnTo>
                <a:lnTo>
                  <a:pt x="1471380" y="2590119"/>
                </a:lnTo>
                <a:lnTo>
                  <a:pt x="1468885" y="2590573"/>
                </a:lnTo>
                <a:lnTo>
                  <a:pt x="1466163" y="2590800"/>
                </a:lnTo>
                <a:lnTo>
                  <a:pt x="1462987" y="2590800"/>
                </a:lnTo>
                <a:lnTo>
                  <a:pt x="1455727" y="2590800"/>
                </a:lnTo>
                <a:lnTo>
                  <a:pt x="1447107" y="2590346"/>
                </a:lnTo>
                <a:lnTo>
                  <a:pt x="1437579" y="2589666"/>
                </a:lnTo>
                <a:lnTo>
                  <a:pt x="1427597" y="2588304"/>
                </a:lnTo>
                <a:lnTo>
                  <a:pt x="1422606" y="2587623"/>
                </a:lnTo>
                <a:lnTo>
                  <a:pt x="1417842" y="2586262"/>
                </a:lnTo>
                <a:lnTo>
                  <a:pt x="1412851" y="2585354"/>
                </a:lnTo>
                <a:lnTo>
                  <a:pt x="1408314" y="2583766"/>
                </a:lnTo>
                <a:lnTo>
                  <a:pt x="1404004" y="2582178"/>
                </a:lnTo>
                <a:lnTo>
                  <a:pt x="1399920" y="2580362"/>
                </a:lnTo>
                <a:lnTo>
                  <a:pt x="1396291" y="2578320"/>
                </a:lnTo>
                <a:lnTo>
                  <a:pt x="1392888" y="2576051"/>
                </a:lnTo>
                <a:lnTo>
                  <a:pt x="1386309" y="2570378"/>
                </a:lnTo>
                <a:lnTo>
                  <a:pt x="1378142" y="2563117"/>
                </a:lnTo>
                <a:lnTo>
                  <a:pt x="1369522" y="2555175"/>
                </a:lnTo>
                <a:lnTo>
                  <a:pt x="1361128" y="2546553"/>
                </a:lnTo>
                <a:lnTo>
                  <a:pt x="1353188" y="2538157"/>
                </a:lnTo>
                <a:lnTo>
                  <a:pt x="1345929" y="2530442"/>
                </a:lnTo>
                <a:lnTo>
                  <a:pt x="1340711" y="2523862"/>
                </a:lnTo>
                <a:lnTo>
                  <a:pt x="1338669" y="2521366"/>
                </a:lnTo>
                <a:lnTo>
                  <a:pt x="1337308" y="2519324"/>
                </a:lnTo>
                <a:lnTo>
                  <a:pt x="1336401" y="2517282"/>
                </a:lnTo>
                <a:lnTo>
                  <a:pt x="1335720" y="2514786"/>
                </a:lnTo>
                <a:lnTo>
                  <a:pt x="1334813" y="2511836"/>
                </a:lnTo>
                <a:lnTo>
                  <a:pt x="1334359" y="2508659"/>
                </a:lnTo>
                <a:lnTo>
                  <a:pt x="1333451" y="2501398"/>
                </a:lnTo>
                <a:lnTo>
                  <a:pt x="1332317" y="2493683"/>
                </a:lnTo>
                <a:lnTo>
                  <a:pt x="1331183" y="2479161"/>
                </a:lnTo>
                <a:lnTo>
                  <a:pt x="1330275" y="2473261"/>
                </a:lnTo>
                <a:lnTo>
                  <a:pt x="1330049" y="2470992"/>
                </a:lnTo>
                <a:lnTo>
                  <a:pt x="1329595" y="2469177"/>
                </a:lnTo>
                <a:lnTo>
                  <a:pt x="1328914" y="2467589"/>
                </a:lnTo>
                <a:lnTo>
                  <a:pt x="1328234" y="2466227"/>
                </a:lnTo>
                <a:lnTo>
                  <a:pt x="1327326" y="2464866"/>
                </a:lnTo>
                <a:lnTo>
                  <a:pt x="1326419" y="2463958"/>
                </a:lnTo>
                <a:lnTo>
                  <a:pt x="1324150" y="2462143"/>
                </a:lnTo>
                <a:lnTo>
                  <a:pt x="1321655" y="2460781"/>
                </a:lnTo>
                <a:lnTo>
                  <a:pt x="1319159" y="2460101"/>
                </a:lnTo>
                <a:lnTo>
                  <a:pt x="1316664" y="2459193"/>
                </a:lnTo>
                <a:lnTo>
                  <a:pt x="1314395" y="2458966"/>
                </a:lnTo>
                <a:lnTo>
                  <a:pt x="1312127" y="2458966"/>
                </a:lnTo>
                <a:lnTo>
                  <a:pt x="1310766" y="2458512"/>
                </a:lnTo>
                <a:lnTo>
                  <a:pt x="1308951" y="2457605"/>
                </a:lnTo>
                <a:lnTo>
                  <a:pt x="1306456" y="2456016"/>
                </a:lnTo>
                <a:lnTo>
                  <a:pt x="1303733" y="2453974"/>
                </a:lnTo>
                <a:lnTo>
                  <a:pt x="1297381" y="2448755"/>
                </a:lnTo>
                <a:lnTo>
                  <a:pt x="1290349" y="2442856"/>
                </a:lnTo>
                <a:lnTo>
                  <a:pt x="1278098" y="2431510"/>
                </a:lnTo>
                <a:lnTo>
                  <a:pt x="1272654" y="2426291"/>
                </a:lnTo>
                <a:lnTo>
                  <a:pt x="1272654" y="2411996"/>
                </a:lnTo>
                <a:lnTo>
                  <a:pt x="1263353" y="2405643"/>
                </a:lnTo>
                <a:lnTo>
                  <a:pt x="1262899" y="2397474"/>
                </a:lnTo>
                <a:lnTo>
                  <a:pt x="1261992" y="2378867"/>
                </a:lnTo>
                <a:lnTo>
                  <a:pt x="1261084" y="2368656"/>
                </a:lnTo>
                <a:lnTo>
                  <a:pt x="1260177" y="2358672"/>
                </a:lnTo>
                <a:lnTo>
                  <a:pt x="1259043" y="2350504"/>
                </a:lnTo>
                <a:lnTo>
                  <a:pt x="1258589" y="2347554"/>
                </a:lnTo>
                <a:lnTo>
                  <a:pt x="1258135" y="2345285"/>
                </a:lnTo>
                <a:lnTo>
                  <a:pt x="1254959" y="2333032"/>
                </a:lnTo>
                <a:lnTo>
                  <a:pt x="1248380" y="2306937"/>
                </a:lnTo>
                <a:lnTo>
                  <a:pt x="1230005" y="2230242"/>
                </a:lnTo>
                <a:lnTo>
                  <a:pt x="1220023" y="2188264"/>
                </a:lnTo>
                <a:lnTo>
                  <a:pt x="1211403" y="2149690"/>
                </a:lnTo>
                <a:lnTo>
                  <a:pt x="1204597" y="2119284"/>
                </a:lnTo>
                <a:lnTo>
                  <a:pt x="1202328" y="2108619"/>
                </a:lnTo>
                <a:lnTo>
                  <a:pt x="1201194" y="2101358"/>
                </a:lnTo>
                <a:lnTo>
                  <a:pt x="1194162" y="2055749"/>
                </a:lnTo>
                <a:lnTo>
                  <a:pt x="1182365" y="1979735"/>
                </a:lnTo>
                <a:lnTo>
                  <a:pt x="1169661" y="1901905"/>
                </a:lnTo>
                <a:lnTo>
                  <a:pt x="1161267" y="1850851"/>
                </a:lnTo>
                <a:lnTo>
                  <a:pt x="1151739" y="1797300"/>
                </a:lnTo>
                <a:lnTo>
                  <a:pt x="1136540" y="1713798"/>
                </a:lnTo>
                <a:lnTo>
                  <a:pt x="1121567" y="1633018"/>
                </a:lnTo>
                <a:lnTo>
                  <a:pt x="1115896" y="1603747"/>
                </a:lnTo>
                <a:lnTo>
                  <a:pt x="1112720" y="1587410"/>
                </a:lnTo>
                <a:lnTo>
                  <a:pt x="1105007" y="1551785"/>
                </a:lnTo>
                <a:lnTo>
                  <a:pt x="1093210" y="1494377"/>
                </a:lnTo>
                <a:lnTo>
                  <a:pt x="1081868" y="1438104"/>
                </a:lnTo>
                <a:lnTo>
                  <a:pt x="1077784" y="1417228"/>
                </a:lnTo>
                <a:lnTo>
                  <a:pt x="1075743" y="1405429"/>
                </a:lnTo>
                <a:lnTo>
                  <a:pt x="1074155" y="1398168"/>
                </a:lnTo>
                <a:lnTo>
                  <a:pt x="1072340" y="1390453"/>
                </a:lnTo>
                <a:lnTo>
                  <a:pt x="1068256" y="1375250"/>
                </a:lnTo>
                <a:lnTo>
                  <a:pt x="1065080" y="1362997"/>
                </a:lnTo>
                <a:lnTo>
                  <a:pt x="1063492" y="1358232"/>
                </a:lnTo>
                <a:lnTo>
                  <a:pt x="1063946" y="1388184"/>
                </a:lnTo>
                <a:lnTo>
                  <a:pt x="1064853" y="1426531"/>
                </a:lnTo>
                <a:lnTo>
                  <a:pt x="1064627" y="1433565"/>
                </a:lnTo>
                <a:lnTo>
                  <a:pt x="1063492" y="1444457"/>
                </a:lnTo>
                <a:lnTo>
                  <a:pt x="1060997" y="1475090"/>
                </a:lnTo>
                <a:lnTo>
                  <a:pt x="1059409" y="1492108"/>
                </a:lnTo>
                <a:lnTo>
                  <a:pt x="1058275" y="1508445"/>
                </a:lnTo>
                <a:lnTo>
                  <a:pt x="1057140" y="1523421"/>
                </a:lnTo>
                <a:lnTo>
                  <a:pt x="1056913" y="1535674"/>
                </a:lnTo>
                <a:lnTo>
                  <a:pt x="1057367" y="1568803"/>
                </a:lnTo>
                <a:lnTo>
                  <a:pt x="1058048" y="1616454"/>
                </a:lnTo>
                <a:lnTo>
                  <a:pt x="1058275" y="1640960"/>
                </a:lnTo>
                <a:lnTo>
                  <a:pt x="1058048" y="1662743"/>
                </a:lnTo>
                <a:lnTo>
                  <a:pt x="1057594" y="1680442"/>
                </a:lnTo>
                <a:lnTo>
                  <a:pt x="1057367" y="1687023"/>
                </a:lnTo>
                <a:lnTo>
                  <a:pt x="1056913" y="1691561"/>
                </a:lnTo>
                <a:lnTo>
                  <a:pt x="1056006" y="1699049"/>
                </a:lnTo>
                <a:lnTo>
                  <a:pt x="1054418" y="1706990"/>
                </a:lnTo>
                <a:lnTo>
                  <a:pt x="1053057" y="1715159"/>
                </a:lnTo>
                <a:lnTo>
                  <a:pt x="1051923" y="1724009"/>
                </a:lnTo>
                <a:lnTo>
                  <a:pt x="1050788" y="1733539"/>
                </a:lnTo>
                <a:lnTo>
                  <a:pt x="1050561" y="1738304"/>
                </a:lnTo>
                <a:lnTo>
                  <a:pt x="1050561" y="1743750"/>
                </a:lnTo>
                <a:lnTo>
                  <a:pt x="1050561" y="1748969"/>
                </a:lnTo>
                <a:lnTo>
                  <a:pt x="1050561" y="1754641"/>
                </a:lnTo>
                <a:lnTo>
                  <a:pt x="1051015" y="1760541"/>
                </a:lnTo>
                <a:lnTo>
                  <a:pt x="1051696" y="1766441"/>
                </a:lnTo>
                <a:lnTo>
                  <a:pt x="1052603" y="1772794"/>
                </a:lnTo>
                <a:lnTo>
                  <a:pt x="1053964" y="1780055"/>
                </a:lnTo>
                <a:lnTo>
                  <a:pt x="1057594" y="1796166"/>
                </a:lnTo>
                <a:lnTo>
                  <a:pt x="1061677" y="1813638"/>
                </a:lnTo>
                <a:lnTo>
                  <a:pt x="1065988" y="1832017"/>
                </a:lnTo>
                <a:lnTo>
                  <a:pt x="1068029" y="1841094"/>
                </a:lnTo>
                <a:lnTo>
                  <a:pt x="1069844" y="1850170"/>
                </a:lnTo>
                <a:lnTo>
                  <a:pt x="1071432" y="1859019"/>
                </a:lnTo>
                <a:lnTo>
                  <a:pt x="1072567" y="1867415"/>
                </a:lnTo>
                <a:lnTo>
                  <a:pt x="1073474" y="1875584"/>
                </a:lnTo>
                <a:lnTo>
                  <a:pt x="1073928" y="1883072"/>
                </a:lnTo>
                <a:lnTo>
                  <a:pt x="1073701" y="1886702"/>
                </a:lnTo>
                <a:lnTo>
                  <a:pt x="1073701" y="1890333"/>
                </a:lnTo>
                <a:lnTo>
                  <a:pt x="1073247" y="1893283"/>
                </a:lnTo>
                <a:lnTo>
                  <a:pt x="1072567" y="1896232"/>
                </a:lnTo>
                <a:lnTo>
                  <a:pt x="1072113" y="1899636"/>
                </a:lnTo>
                <a:lnTo>
                  <a:pt x="1071659" y="1903267"/>
                </a:lnTo>
                <a:lnTo>
                  <a:pt x="1070979" y="1912343"/>
                </a:lnTo>
                <a:lnTo>
                  <a:pt x="1070298" y="1922781"/>
                </a:lnTo>
                <a:lnTo>
                  <a:pt x="1070071" y="1934807"/>
                </a:lnTo>
                <a:lnTo>
                  <a:pt x="1070071" y="1947968"/>
                </a:lnTo>
                <a:lnTo>
                  <a:pt x="1070298" y="1962036"/>
                </a:lnTo>
                <a:lnTo>
                  <a:pt x="1071205" y="1990853"/>
                </a:lnTo>
                <a:lnTo>
                  <a:pt x="1072113" y="2019217"/>
                </a:lnTo>
                <a:lnTo>
                  <a:pt x="1073247" y="2044858"/>
                </a:lnTo>
                <a:lnTo>
                  <a:pt x="1073928" y="2064826"/>
                </a:lnTo>
                <a:lnTo>
                  <a:pt x="1074381" y="2076852"/>
                </a:lnTo>
                <a:lnTo>
                  <a:pt x="1074381" y="2095231"/>
                </a:lnTo>
                <a:lnTo>
                  <a:pt x="1075062" y="2118376"/>
                </a:lnTo>
                <a:lnTo>
                  <a:pt x="1076423" y="2142655"/>
                </a:lnTo>
                <a:lnTo>
                  <a:pt x="1077104" y="2154001"/>
                </a:lnTo>
                <a:lnTo>
                  <a:pt x="1078238" y="2164439"/>
                </a:lnTo>
                <a:lnTo>
                  <a:pt x="1078919" y="2174423"/>
                </a:lnTo>
                <a:lnTo>
                  <a:pt x="1079372" y="2183726"/>
                </a:lnTo>
                <a:lnTo>
                  <a:pt x="1080053" y="2200971"/>
                </a:lnTo>
                <a:lnTo>
                  <a:pt x="1080280" y="2215266"/>
                </a:lnTo>
                <a:lnTo>
                  <a:pt x="1080507" y="2220485"/>
                </a:lnTo>
                <a:lnTo>
                  <a:pt x="1080733" y="2224796"/>
                </a:lnTo>
                <a:lnTo>
                  <a:pt x="1081187" y="2228654"/>
                </a:lnTo>
                <a:lnTo>
                  <a:pt x="1081414" y="2232284"/>
                </a:lnTo>
                <a:lnTo>
                  <a:pt x="1081187" y="2238411"/>
                </a:lnTo>
                <a:lnTo>
                  <a:pt x="1080960" y="2242722"/>
                </a:lnTo>
                <a:lnTo>
                  <a:pt x="1080733" y="2244537"/>
                </a:lnTo>
                <a:lnTo>
                  <a:pt x="1080280" y="2246353"/>
                </a:lnTo>
                <a:lnTo>
                  <a:pt x="1078919" y="2250664"/>
                </a:lnTo>
                <a:lnTo>
                  <a:pt x="1078238" y="2253387"/>
                </a:lnTo>
                <a:lnTo>
                  <a:pt x="1077557" y="2256790"/>
                </a:lnTo>
                <a:lnTo>
                  <a:pt x="1077104" y="2260421"/>
                </a:lnTo>
                <a:lnTo>
                  <a:pt x="1076877" y="2263825"/>
                </a:lnTo>
                <a:lnTo>
                  <a:pt x="1076650" y="2265640"/>
                </a:lnTo>
                <a:lnTo>
                  <a:pt x="1075969" y="2267455"/>
                </a:lnTo>
                <a:lnTo>
                  <a:pt x="1074608" y="2269270"/>
                </a:lnTo>
                <a:lnTo>
                  <a:pt x="1073474" y="2270632"/>
                </a:lnTo>
                <a:lnTo>
                  <a:pt x="1071659" y="2272220"/>
                </a:lnTo>
                <a:lnTo>
                  <a:pt x="1069617" y="2273582"/>
                </a:lnTo>
                <a:lnTo>
                  <a:pt x="1065080" y="2276305"/>
                </a:lnTo>
                <a:lnTo>
                  <a:pt x="1060316" y="2278574"/>
                </a:lnTo>
                <a:lnTo>
                  <a:pt x="1055552" y="2280616"/>
                </a:lnTo>
                <a:lnTo>
                  <a:pt x="1051923" y="2282431"/>
                </a:lnTo>
                <a:lnTo>
                  <a:pt x="1048973" y="2283566"/>
                </a:lnTo>
                <a:lnTo>
                  <a:pt x="1048066" y="2284246"/>
                </a:lnTo>
                <a:lnTo>
                  <a:pt x="1046705" y="2284700"/>
                </a:lnTo>
                <a:lnTo>
                  <a:pt x="1044209" y="2284927"/>
                </a:lnTo>
                <a:lnTo>
                  <a:pt x="1041487" y="2285154"/>
                </a:lnTo>
                <a:lnTo>
                  <a:pt x="1038084" y="2284927"/>
                </a:lnTo>
                <a:lnTo>
                  <a:pt x="1032186" y="2284246"/>
                </a:lnTo>
                <a:lnTo>
                  <a:pt x="1029010" y="2283793"/>
                </a:lnTo>
                <a:lnTo>
                  <a:pt x="1026515" y="2283566"/>
                </a:lnTo>
                <a:lnTo>
                  <a:pt x="1025153" y="2283566"/>
                </a:lnTo>
                <a:lnTo>
                  <a:pt x="1023792" y="2283793"/>
                </a:lnTo>
                <a:lnTo>
                  <a:pt x="1020616" y="2284927"/>
                </a:lnTo>
                <a:lnTo>
                  <a:pt x="1017440" y="2286515"/>
                </a:lnTo>
                <a:lnTo>
                  <a:pt x="1014038" y="2288331"/>
                </a:lnTo>
                <a:lnTo>
                  <a:pt x="1011088" y="2290827"/>
                </a:lnTo>
                <a:lnTo>
                  <a:pt x="1008820" y="2293323"/>
                </a:lnTo>
                <a:lnTo>
                  <a:pt x="1007686" y="2294230"/>
                </a:lnTo>
                <a:lnTo>
                  <a:pt x="1007232" y="2295592"/>
                </a:lnTo>
                <a:lnTo>
                  <a:pt x="1006778" y="2296726"/>
                </a:lnTo>
                <a:lnTo>
                  <a:pt x="1006551" y="2298088"/>
                </a:lnTo>
                <a:lnTo>
                  <a:pt x="1006551" y="2300811"/>
                </a:lnTo>
                <a:lnTo>
                  <a:pt x="1005644" y="2304441"/>
                </a:lnTo>
                <a:lnTo>
                  <a:pt x="1004736" y="2308753"/>
                </a:lnTo>
                <a:lnTo>
                  <a:pt x="1003148" y="2313064"/>
                </a:lnTo>
                <a:lnTo>
                  <a:pt x="1001107" y="2317375"/>
                </a:lnTo>
                <a:lnTo>
                  <a:pt x="999972" y="2319644"/>
                </a:lnTo>
                <a:lnTo>
                  <a:pt x="998384" y="2321686"/>
                </a:lnTo>
                <a:lnTo>
                  <a:pt x="996796" y="2323728"/>
                </a:lnTo>
                <a:lnTo>
                  <a:pt x="995208" y="2325771"/>
                </a:lnTo>
                <a:lnTo>
                  <a:pt x="993167" y="2327586"/>
                </a:lnTo>
                <a:lnTo>
                  <a:pt x="990898" y="2328947"/>
                </a:lnTo>
                <a:lnTo>
                  <a:pt x="987949" y="2330763"/>
                </a:lnTo>
                <a:lnTo>
                  <a:pt x="983866" y="2332351"/>
                </a:lnTo>
                <a:lnTo>
                  <a:pt x="979102" y="2334393"/>
                </a:lnTo>
                <a:lnTo>
                  <a:pt x="973657" y="2336208"/>
                </a:lnTo>
                <a:lnTo>
                  <a:pt x="960726" y="2340066"/>
                </a:lnTo>
                <a:lnTo>
                  <a:pt x="946434" y="2343923"/>
                </a:lnTo>
                <a:lnTo>
                  <a:pt x="932369" y="2347781"/>
                </a:lnTo>
                <a:lnTo>
                  <a:pt x="919438" y="2350731"/>
                </a:lnTo>
                <a:lnTo>
                  <a:pt x="902197" y="2355042"/>
                </a:lnTo>
                <a:lnTo>
                  <a:pt x="899475" y="2355723"/>
                </a:lnTo>
                <a:lnTo>
                  <a:pt x="896753" y="2355723"/>
                </a:lnTo>
                <a:lnTo>
                  <a:pt x="893804" y="2354815"/>
                </a:lnTo>
                <a:lnTo>
                  <a:pt x="890401" y="2354134"/>
                </a:lnTo>
                <a:lnTo>
                  <a:pt x="887225" y="2352546"/>
                </a:lnTo>
                <a:lnTo>
                  <a:pt x="883822" y="2350731"/>
                </a:lnTo>
                <a:lnTo>
                  <a:pt x="880646" y="2348462"/>
                </a:lnTo>
                <a:lnTo>
                  <a:pt x="877697" y="2345739"/>
                </a:lnTo>
                <a:lnTo>
                  <a:pt x="874975" y="2342789"/>
                </a:lnTo>
                <a:lnTo>
                  <a:pt x="872706" y="2339385"/>
                </a:lnTo>
                <a:lnTo>
                  <a:pt x="871799" y="2337343"/>
                </a:lnTo>
                <a:lnTo>
                  <a:pt x="870891" y="2335301"/>
                </a:lnTo>
                <a:lnTo>
                  <a:pt x="870437" y="2333259"/>
                </a:lnTo>
                <a:lnTo>
                  <a:pt x="869984" y="2331216"/>
                </a:lnTo>
                <a:lnTo>
                  <a:pt x="869530" y="2328947"/>
                </a:lnTo>
                <a:lnTo>
                  <a:pt x="869530" y="2326678"/>
                </a:lnTo>
                <a:lnTo>
                  <a:pt x="869530" y="2324182"/>
                </a:lnTo>
                <a:lnTo>
                  <a:pt x="869757" y="2321913"/>
                </a:lnTo>
                <a:lnTo>
                  <a:pt x="870211" y="2319190"/>
                </a:lnTo>
                <a:lnTo>
                  <a:pt x="870891" y="2316467"/>
                </a:lnTo>
                <a:lnTo>
                  <a:pt x="872025" y="2313745"/>
                </a:lnTo>
                <a:lnTo>
                  <a:pt x="872933" y="2311022"/>
                </a:lnTo>
                <a:lnTo>
                  <a:pt x="876109" y="2305122"/>
                </a:lnTo>
                <a:lnTo>
                  <a:pt x="879512" y="2299449"/>
                </a:lnTo>
                <a:lnTo>
                  <a:pt x="883368" y="2293550"/>
                </a:lnTo>
                <a:lnTo>
                  <a:pt x="887678" y="2287423"/>
                </a:lnTo>
                <a:lnTo>
                  <a:pt x="891989" y="2281523"/>
                </a:lnTo>
                <a:lnTo>
                  <a:pt x="896526" y="2276078"/>
                </a:lnTo>
                <a:lnTo>
                  <a:pt x="906281" y="2264959"/>
                </a:lnTo>
                <a:lnTo>
                  <a:pt x="915355" y="2254975"/>
                </a:lnTo>
                <a:lnTo>
                  <a:pt x="923749" y="2246353"/>
                </a:lnTo>
                <a:lnTo>
                  <a:pt x="935318" y="2234553"/>
                </a:lnTo>
                <a:lnTo>
                  <a:pt x="936906" y="2232965"/>
                </a:lnTo>
                <a:lnTo>
                  <a:pt x="938267" y="2231604"/>
                </a:lnTo>
                <a:lnTo>
                  <a:pt x="940990" y="2229788"/>
                </a:lnTo>
                <a:lnTo>
                  <a:pt x="943258" y="2228654"/>
                </a:lnTo>
                <a:lnTo>
                  <a:pt x="944619" y="2227292"/>
                </a:lnTo>
                <a:lnTo>
                  <a:pt x="945527" y="2226838"/>
                </a:lnTo>
                <a:lnTo>
                  <a:pt x="945981" y="2226158"/>
                </a:lnTo>
                <a:lnTo>
                  <a:pt x="946434" y="2225023"/>
                </a:lnTo>
                <a:lnTo>
                  <a:pt x="946888" y="2223889"/>
                </a:lnTo>
                <a:lnTo>
                  <a:pt x="947795" y="2220485"/>
                </a:lnTo>
                <a:lnTo>
                  <a:pt x="948249" y="2215266"/>
                </a:lnTo>
                <a:lnTo>
                  <a:pt x="949610" y="2199382"/>
                </a:lnTo>
                <a:lnTo>
                  <a:pt x="950518" y="2179868"/>
                </a:lnTo>
                <a:lnTo>
                  <a:pt x="950971" y="2170338"/>
                </a:lnTo>
                <a:lnTo>
                  <a:pt x="951198" y="2161489"/>
                </a:lnTo>
                <a:lnTo>
                  <a:pt x="951198" y="2153774"/>
                </a:lnTo>
                <a:lnTo>
                  <a:pt x="950971" y="2148555"/>
                </a:lnTo>
                <a:lnTo>
                  <a:pt x="950745" y="2146286"/>
                </a:lnTo>
                <a:lnTo>
                  <a:pt x="950745" y="2144017"/>
                </a:lnTo>
                <a:lnTo>
                  <a:pt x="951425" y="2138571"/>
                </a:lnTo>
                <a:lnTo>
                  <a:pt x="952559" y="2132898"/>
                </a:lnTo>
                <a:lnTo>
                  <a:pt x="953921" y="2127226"/>
                </a:lnTo>
                <a:lnTo>
                  <a:pt x="956643" y="2116788"/>
                </a:lnTo>
                <a:lnTo>
                  <a:pt x="957323" y="2112476"/>
                </a:lnTo>
                <a:lnTo>
                  <a:pt x="957777" y="2109527"/>
                </a:lnTo>
                <a:lnTo>
                  <a:pt x="957550" y="2104308"/>
                </a:lnTo>
                <a:lnTo>
                  <a:pt x="957097" y="2095005"/>
                </a:lnTo>
                <a:lnTo>
                  <a:pt x="956189" y="2082071"/>
                </a:lnTo>
                <a:lnTo>
                  <a:pt x="954828" y="2066868"/>
                </a:lnTo>
                <a:lnTo>
                  <a:pt x="953013" y="2050530"/>
                </a:lnTo>
                <a:lnTo>
                  <a:pt x="950971" y="2033739"/>
                </a:lnTo>
                <a:lnTo>
                  <a:pt x="948476" y="2017629"/>
                </a:lnTo>
                <a:lnTo>
                  <a:pt x="947115" y="2010368"/>
                </a:lnTo>
                <a:lnTo>
                  <a:pt x="945754" y="2003787"/>
                </a:lnTo>
                <a:lnTo>
                  <a:pt x="941897" y="1984954"/>
                </a:lnTo>
                <a:lnTo>
                  <a:pt x="936679" y="1957498"/>
                </a:lnTo>
                <a:lnTo>
                  <a:pt x="930554" y="1923688"/>
                </a:lnTo>
                <a:lnTo>
                  <a:pt x="924429" y="1887837"/>
                </a:lnTo>
                <a:lnTo>
                  <a:pt x="918531" y="1853120"/>
                </a:lnTo>
                <a:lnTo>
                  <a:pt x="913994" y="1822941"/>
                </a:lnTo>
                <a:lnTo>
                  <a:pt x="911045" y="1800931"/>
                </a:lnTo>
                <a:lnTo>
                  <a:pt x="910137" y="1794123"/>
                </a:lnTo>
                <a:lnTo>
                  <a:pt x="909910" y="1790720"/>
                </a:lnTo>
                <a:lnTo>
                  <a:pt x="910591" y="1786635"/>
                </a:lnTo>
                <a:lnTo>
                  <a:pt x="911045" y="1781643"/>
                </a:lnTo>
                <a:lnTo>
                  <a:pt x="911725" y="1771433"/>
                </a:lnTo>
                <a:lnTo>
                  <a:pt x="912179" y="1765987"/>
                </a:lnTo>
                <a:lnTo>
                  <a:pt x="913086" y="1760995"/>
                </a:lnTo>
                <a:lnTo>
                  <a:pt x="913994" y="1756684"/>
                </a:lnTo>
                <a:lnTo>
                  <a:pt x="914448" y="1754868"/>
                </a:lnTo>
                <a:lnTo>
                  <a:pt x="915355" y="1753053"/>
                </a:lnTo>
                <a:lnTo>
                  <a:pt x="916036" y="1751238"/>
                </a:lnTo>
                <a:lnTo>
                  <a:pt x="916489" y="1749196"/>
                </a:lnTo>
                <a:lnTo>
                  <a:pt x="917170" y="1746473"/>
                </a:lnTo>
                <a:lnTo>
                  <a:pt x="917397" y="1743750"/>
                </a:lnTo>
                <a:lnTo>
                  <a:pt x="917850" y="1737169"/>
                </a:lnTo>
                <a:lnTo>
                  <a:pt x="917850" y="1729681"/>
                </a:lnTo>
                <a:lnTo>
                  <a:pt x="917850" y="1722420"/>
                </a:lnTo>
                <a:lnTo>
                  <a:pt x="917624" y="1715159"/>
                </a:lnTo>
                <a:lnTo>
                  <a:pt x="916489" y="1702906"/>
                </a:lnTo>
                <a:lnTo>
                  <a:pt x="898341" y="1544297"/>
                </a:lnTo>
                <a:lnTo>
                  <a:pt x="886317" y="1439238"/>
                </a:lnTo>
                <a:lnTo>
                  <a:pt x="882461" y="1403613"/>
                </a:lnTo>
                <a:lnTo>
                  <a:pt x="881327" y="1392722"/>
                </a:lnTo>
                <a:lnTo>
                  <a:pt x="880873" y="1387503"/>
                </a:lnTo>
                <a:lnTo>
                  <a:pt x="881100" y="1381603"/>
                </a:lnTo>
                <a:lnTo>
                  <a:pt x="881100" y="1379561"/>
                </a:lnTo>
                <a:lnTo>
                  <a:pt x="880873" y="1377973"/>
                </a:lnTo>
                <a:lnTo>
                  <a:pt x="880646" y="1376384"/>
                </a:lnTo>
                <a:lnTo>
                  <a:pt x="879739" y="1374796"/>
                </a:lnTo>
                <a:lnTo>
                  <a:pt x="878604" y="1373208"/>
                </a:lnTo>
                <a:lnTo>
                  <a:pt x="877016" y="1371166"/>
                </a:lnTo>
                <a:lnTo>
                  <a:pt x="875201" y="1369123"/>
                </a:lnTo>
                <a:lnTo>
                  <a:pt x="873840" y="1367308"/>
                </a:lnTo>
                <a:lnTo>
                  <a:pt x="870891" y="1364812"/>
                </a:lnTo>
                <a:lnTo>
                  <a:pt x="869530" y="1362997"/>
                </a:lnTo>
                <a:lnTo>
                  <a:pt x="867715" y="1360728"/>
                </a:lnTo>
                <a:lnTo>
                  <a:pt x="865447" y="1357551"/>
                </a:lnTo>
                <a:lnTo>
                  <a:pt x="862497" y="1353467"/>
                </a:lnTo>
                <a:lnTo>
                  <a:pt x="859548" y="1348702"/>
                </a:lnTo>
                <a:lnTo>
                  <a:pt x="856826" y="1345525"/>
                </a:lnTo>
                <a:lnTo>
                  <a:pt x="855238" y="1344163"/>
                </a:lnTo>
                <a:lnTo>
                  <a:pt x="853877" y="1343256"/>
                </a:lnTo>
                <a:lnTo>
                  <a:pt x="852743" y="1342802"/>
                </a:lnTo>
                <a:lnTo>
                  <a:pt x="851608" y="1342121"/>
                </a:lnTo>
                <a:lnTo>
                  <a:pt x="850701" y="1342348"/>
                </a:lnTo>
                <a:lnTo>
                  <a:pt x="850020" y="1342802"/>
                </a:lnTo>
                <a:lnTo>
                  <a:pt x="849113" y="1343483"/>
                </a:lnTo>
                <a:lnTo>
                  <a:pt x="848432" y="1344844"/>
                </a:lnTo>
                <a:lnTo>
                  <a:pt x="848205" y="1346206"/>
                </a:lnTo>
                <a:lnTo>
                  <a:pt x="847979" y="1348248"/>
                </a:lnTo>
                <a:lnTo>
                  <a:pt x="847752" y="1350517"/>
                </a:lnTo>
                <a:lnTo>
                  <a:pt x="847979" y="1353467"/>
                </a:lnTo>
                <a:lnTo>
                  <a:pt x="848205" y="1359593"/>
                </a:lnTo>
                <a:lnTo>
                  <a:pt x="848205" y="1366174"/>
                </a:lnTo>
                <a:lnTo>
                  <a:pt x="848205" y="1372981"/>
                </a:lnTo>
                <a:lnTo>
                  <a:pt x="847752" y="1378880"/>
                </a:lnTo>
                <a:lnTo>
                  <a:pt x="846844" y="1388637"/>
                </a:lnTo>
                <a:lnTo>
                  <a:pt x="846617" y="1392495"/>
                </a:lnTo>
                <a:lnTo>
                  <a:pt x="843668" y="1392495"/>
                </a:lnTo>
                <a:lnTo>
                  <a:pt x="840492" y="1391814"/>
                </a:lnTo>
                <a:lnTo>
                  <a:pt x="837089" y="1390907"/>
                </a:lnTo>
                <a:lnTo>
                  <a:pt x="835275" y="1389999"/>
                </a:lnTo>
                <a:lnTo>
                  <a:pt x="833460" y="1389318"/>
                </a:lnTo>
                <a:lnTo>
                  <a:pt x="831872" y="1388184"/>
                </a:lnTo>
                <a:lnTo>
                  <a:pt x="830057" y="1386595"/>
                </a:lnTo>
                <a:lnTo>
                  <a:pt x="828923" y="1384780"/>
                </a:lnTo>
                <a:lnTo>
                  <a:pt x="827788" y="1382738"/>
                </a:lnTo>
                <a:lnTo>
                  <a:pt x="827108" y="1380242"/>
                </a:lnTo>
                <a:lnTo>
                  <a:pt x="826654" y="1377519"/>
                </a:lnTo>
                <a:lnTo>
                  <a:pt x="826427" y="1374569"/>
                </a:lnTo>
                <a:lnTo>
                  <a:pt x="825747" y="1372527"/>
                </a:lnTo>
                <a:lnTo>
                  <a:pt x="825066" y="1370939"/>
                </a:lnTo>
                <a:lnTo>
                  <a:pt x="824386" y="1369350"/>
                </a:lnTo>
                <a:lnTo>
                  <a:pt x="823251" y="1368670"/>
                </a:lnTo>
                <a:lnTo>
                  <a:pt x="822344" y="1367762"/>
                </a:lnTo>
                <a:lnTo>
                  <a:pt x="821210" y="1367535"/>
                </a:lnTo>
                <a:lnTo>
                  <a:pt x="820302" y="1367308"/>
                </a:lnTo>
                <a:lnTo>
                  <a:pt x="819168" y="1367535"/>
                </a:lnTo>
                <a:lnTo>
                  <a:pt x="818260" y="1367762"/>
                </a:lnTo>
                <a:lnTo>
                  <a:pt x="816446" y="1368216"/>
                </a:lnTo>
                <a:lnTo>
                  <a:pt x="814858" y="1369350"/>
                </a:lnTo>
                <a:lnTo>
                  <a:pt x="812589" y="1367989"/>
                </a:lnTo>
                <a:lnTo>
                  <a:pt x="810547" y="1366627"/>
                </a:lnTo>
                <a:lnTo>
                  <a:pt x="808279" y="1364585"/>
                </a:lnTo>
                <a:lnTo>
                  <a:pt x="805783" y="1362543"/>
                </a:lnTo>
                <a:lnTo>
                  <a:pt x="803742" y="1360047"/>
                </a:lnTo>
                <a:lnTo>
                  <a:pt x="803061" y="1358686"/>
                </a:lnTo>
                <a:lnTo>
                  <a:pt x="802380" y="1357324"/>
                </a:lnTo>
                <a:lnTo>
                  <a:pt x="801700" y="1356190"/>
                </a:lnTo>
                <a:lnTo>
                  <a:pt x="801700" y="1354828"/>
                </a:lnTo>
                <a:lnTo>
                  <a:pt x="801473" y="1353920"/>
                </a:lnTo>
                <a:lnTo>
                  <a:pt x="801019" y="1352786"/>
                </a:lnTo>
                <a:lnTo>
                  <a:pt x="800339" y="1352332"/>
                </a:lnTo>
                <a:lnTo>
                  <a:pt x="799431" y="1351878"/>
                </a:lnTo>
                <a:lnTo>
                  <a:pt x="798297" y="1351424"/>
                </a:lnTo>
                <a:lnTo>
                  <a:pt x="796936" y="1350971"/>
                </a:lnTo>
                <a:lnTo>
                  <a:pt x="794440" y="1350744"/>
                </a:lnTo>
                <a:lnTo>
                  <a:pt x="791718" y="1350971"/>
                </a:lnTo>
                <a:lnTo>
                  <a:pt x="789450" y="1351424"/>
                </a:lnTo>
                <a:lnTo>
                  <a:pt x="787181" y="1351878"/>
                </a:lnTo>
                <a:lnTo>
                  <a:pt x="784459" y="1347794"/>
                </a:lnTo>
                <a:lnTo>
                  <a:pt x="782190" y="1345071"/>
                </a:lnTo>
                <a:lnTo>
                  <a:pt x="779922" y="1342802"/>
                </a:lnTo>
                <a:lnTo>
                  <a:pt x="777653" y="1341214"/>
                </a:lnTo>
                <a:lnTo>
                  <a:pt x="775385" y="1339852"/>
                </a:lnTo>
                <a:lnTo>
                  <a:pt x="773570" y="1338944"/>
                </a:lnTo>
                <a:lnTo>
                  <a:pt x="771528" y="1337810"/>
                </a:lnTo>
                <a:lnTo>
                  <a:pt x="770167" y="1336902"/>
                </a:lnTo>
                <a:lnTo>
                  <a:pt x="769033" y="1335768"/>
                </a:lnTo>
                <a:lnTo>
                  <a:pt x="768352" y="1334406"/>
                </a:lnTo>
                <a:lnTo>
                  <a:pt x="767671" y="1332364"/>
                </a:lnTo>
                <a:lnTo>
                  <a:pt x="766991" y="1329868"/>
                </a:lnTo>
                <a:lnTo>
                  <a:pt x="765857" y="1323515"/>
                </a:lnTo>
                <a:lnTo>
                  <a:pt x="764495" y="1315800"/>
                </a:lnTo>
                <a:lnTo>
                  <a:pt x="764042" y="1307631"/>
                </a:lnTo>
                <a:lnTo>
                  <a:pt x="763588" y="1299689"/>
                </a:lnTo>
                <a:lnTo>
                  <a:pt x="763815" y="1291747"/>
                </a:lnTo>
                <a:lnTo>
                  <a:pt x="764042" y="1288117"/>
                </a:lnTo>
                <a:lnTo>
                  <a:pt x="764495" y="1284940"/>
                </a:lnTo>
                <a:lnTo>
                  <a:pt x="768352" y="1259073"/>
                </a:lnTo>
                <a:lnTo>
                  <a:pt x="771301" y="1237970"/>
                </a:lnTo>
                <a:lnTo>
                  <a:pt x="771528" y="1234793"/>
                </a:lnTo>
                <a:lnTo>
                  <a:pt x="771528" y="1232524"/>
                </a:lnTo>
                <a:lnTo>
                  <a:pt x="771301" y="1230936"/>
                </a:lnTo>
                <a:lnTo>
                  <a:pt x="771074" y="1230709"/>
                </a:lnTo>
                <a:lnTo>
                  <a:pt x="770621" y="1230482"/>
                </a:lnTo>
                <a:lnTo>
                  <a:pt x="769713" y="1230255"/>
                </a:lnTo>
                <a:lnTo>
                  <a:pt x="767898" y="1230482"/>
                </a:lnTo>
                <a:lnTo>
                  <a:pt x="762907" y="1231390"/>
                </a:lnTo>
                <a:lnTo>
                  <a:pt x="762681" y="1231390"/>
                </a:lnTo>
                <a:lnTo>
                  <a:pt x="762454" y="1230936"/>
                </a:lnTo>
                <a:lnTo>
                  <a:pt x="761773" y="1229121"/>
                </a:lnTo>
                <a:lnTo>
                  <a:pt x="761546" y="1226398"/>
                </a:lnTo>
                <a:lnTo>
                  <a:pt x="761093" y="1222313"/>
                </a:lnTo>
                <a:lnTo>
                  <a:pt x="760412" y="1211422"/>
                </a:lnTo>
                <a:lnTo>
                  <a:pt x="760412" y="1196900"/>
                </a:lnTo>
                <a:lnTo>
                  <a:pt x="760412" y="1179428"/>
                </a:lnTo>
                <a:lnTo>
                  <a:pt x="761093" y="1159687"/>
                </a:lnTo>
                <a:lnTo>
                  <a:pt x="761546" y="1138357"/>
                </a:lnTo>
                <a:lnTo>
                  <a:pt x="762227" y="1115893"/>
                </a:lnTo>
                <a:lnTo>
                  <a:pt x="764269" y="1069604"/>
                </a:lnTo>
                <a:lnTo>
                  <a:pt x="766764" y="1026037"/>
                </a:lnTo>
                <a:lnTo>
                  <a:pt x="769033" y="990186"/>
                </a:lnTo>
                <a:lnTo>
                  <a:pt x="770394" y="976117"/>
                </a:lnTo>
                <a:lnTo>
                  <a:pt x="771301" y="966133"/>
                </a:lnTo>
                <a:lnTo>
                  <a:pt x="772662" y="956603"/>
                </a:lnTo>
                <a:lnTo>
                  <a:pt x="774477" y="945031"/>
                </a:lnTo>
                <a:lnTo>
                  <a:pt x="779241" y="916894"/>
                </a:lnTo>
                <a:lnTo>
                  <a:pt x="785139" y="884446"/>
                </a:lnTo>
                <a:lnTo>
                  <a:pt x="791718" y="849956"/>
                </a:lnTo>
                <a:lnTo>
                  <a:pt x="803742" y="786648"/>
                </a:lnTo>
                <a:lnTo>
                  <a:pt x="808279" y="763050"/>
                </a:lnTo>
                <a:lnTo>
                  <a:pt x="811001" y="748301"/>
                </a:lnTo>
                <a:lnTo>
                  <a:pt x="814177" y="725383"/>
                </a:lnTo>
                <a:lnTo>
                  <a:pt x="818034" y="698154"/>
                </a:lnTo>
                <a:lnTo>
                  <a:pt x="821210" y="672740"/>
                </a:lnTo>
                <a:lnTo>
                  <a:pt x="822798" y="662529"/>
                </a:lnTo>
                <a:lnTo>
                  <a:pt x="824159" y="655495"/>
                </a:lnTo>
                <a:lnTo>
                  <a:pt x="826427" y="645738"/>
                </a:lnTo>
                <a:lnTo>
                  <a:pt x="830738" y="628039"/>
                </a:lnTo>
                <a:lnTo>
                  <a:pt x="842534" y="581069"/>
                </a:lnTo>
                <a:lnTo>
                  <a:pt x="854784" y="534099"/>
                </a:lnTo>
                <a:lnTo>
                  <a:pt x="859095" y="516854"/>
                </a:lnTo>
                <a:lnTo>
                  <a:pt x="861363" y="507551"/>
                </a:lnTo>
                <a:lnTo>
                  <a:pt x="861817" y="505055"/>
                </a:lnTo>
                <a:lnTo>
                  <a:pt x="862497" y="502786"/>
                </a:lnTo>
                <a:lnTo>
                  <a:pt x="863632" y="500063"/>
                </a:lnTo>
                <a:lnTo>
                  <a:pt x="864539" y="497567"/>
                </a:lnTo>
                <a:lnTo>
                  <a:pt x="866127" y="495071"/>
                </a:lnTo>
                <a:lnTo>
                  <a:pt x="867488" y="492802"/>
                </a:lnTo>
                <a:lnTo>
                  <a:pt x="869076" y="490306"/>
                </a:lnTo>
                <a:lnTo>
                  <a:pt x="870891" y="488036"/>
                </a:lnTo>
                <a:lnTo>
                  <a:pt x="872933" y="485767"/>
                </a:lnTo>
                <a:lnTo>
                  <a:pt x="874975" y="483725"/>
                </a:lnTo>
                <a:lnTo>
                  <a:pt x="877243" y="481456"/>
                </a:lnTo>
                <a:lnTo>
                  <a:pt x="879512" y="479641"/>
                </a:lnTo>
                <a:lnTo>
                  <a:pt x="882007" y="477826"/>
                </a:lnTo>
                <a:lnTo>
                  <a:pt x="884729" y="476010"/>
                </a:lnTo>
                <a:lnTo>
                  <a:pt x="887452" y="474649"/>
                </a:lnTo>
                <a:lnTo>
                  <a:pt x="890401" y="473287"/>
                </a:lnTo>
                <a:lnTo>
                  <a:pt x="911725" y="464211"/>
                </a:lnTo>
                <a:lnTo>
                  <a:pt x="943939" y="449689"/>
                </a:lnTo>
                <a:lnTo>
                  <a:pt x="993620" y="427906"/>
                </a:lnTo>
                <a:lnTo>
                  <a:pt x="997023" y="426090"/>
                </a:lnTo>
                <a:lnTo>
                  <a:pt x="1000426" y="424502"/>
                </a:lnTo>
                <a:lnTo>
                  <a:pt x="1006324" y="421325"/>
                </a:lnTo>
                <a:lnTo>
                  <a:pt x="1015399" y="415426"/>
                </a:lnTo>
                <a:lnTo>
                  <a:pt x="1016306" y="414972"/>
                </a:lnTo>
                <a:lnTo>
                  <a:pt x="1016987" y="414064"/>
                </a:lnTo>
                <a:lnTo>
                  <a:pt x="1017440" y="412930"/>
                </a:lnTo>
                <a:lnTo>
                  <a:pt x="1017667" y="412022"/>
                </a:lnTo>
                <a:lnTo>
                  <a:pt x="1017667" y="410888"/>
                </a:lnTo>
                <a:lnTo>
                  <a:pt x="1017667" y="409753"/>
                </a:lnTo>
                <a:lnTo>
                  <a:pt x="1016987" y="407030"/>
                </a:lnTo>
                <a:lnTo>
                  <a:pt x="1015852" y="404761"/>
                </a:lnTo>
                <a:lnTo>
                  <a:pt x="1014718" y="402719"/>
                </a:lnTo>
                <a:lnTo>
                  <a:pt x="1013130" y="401357"/>
                </a:lnTo>
                <a:lnTo>
                  <a:pt x="1012450" y="400677"/>
                </a:lnTo>
                <a:lnTo>
                  <a:pt x="1011542" y="400677"/>
                </a:lnTo>
                <a:lnTo>
                  <a:pt x="1002468" y="399996"/>
                </a:lnTo>
                <a:lnTo>
                  <a:pt x="997023" y="399542"/>
                </a:lnTo>
                <a:lnTo>
                  <a:pt x="994755" y="399315"/>
                </a:lnTo>
                <a:lnTo>
                  <a:pt x="993167" y="398634"/>
                </a:lnTo>
                <a:lnTo>
                  <a:pt x="991806" y="398181"/>
                </a:lnTo>
                <a:lnTo>
                  <a:pt x="991125" y="397500"/>
                </a:lnTo>
                <a:lnTo>
                  <a:pt x="989991" y="396819"/>
                </a:lnTo>
                <a:lnTo>
                  <a:pt x="989310" y="395685"/>
                </a:lnTo>
                <a:lnTo>
                  <a:pt x="988856" y="394550"/>
                </a:lnTo>
                <a:lnTo>
                  <a:pt x="988176" y="392962"/>
                </a:lnTo>
                <a:lnTo>
                  <a:pt x="987722" y="390239"/>
                </a:lnTo>
                <a:lnTo>
                  <a:pt x="987268" y="386835"/>
                </a:lnTo>
                <a:lnTo>
                  <a:pt x="987268" y="383885"/>
                </a:lnTo>
                <a:lnTo>
                  <a:pt x="987495" y="380709"/>
                </a:lnTo>
                <a:lnTo>
                  <a:pt x="987722" y="378213"/>
                </a:lnTo>
                <a:lnTo>
                  <a:pt x="987949" y="375944"/>
                </a:lnTo>
                <a:lnTo>
                  <a:pt x="988630" y="373674"/>
                </a:lnTo>
                <a:lnTo>
                  <a:pt x="989537" y="369590"/>
                </a:lnTo>
                <a:lnTo>
                  <a:pt x="989991" y="367321"/>
                </a:lnTo>
                <a:lnTo>
                  <a:pt x="990218" y="364598"/>
                </a:lnTo>
                <a:lnTo>
                  <a:pt x="990218" y="361648"/>
                </a:lnTo>
                <a:lnTo>
                  <a:pt x="989764" y="358245"/>
                </a:lnTo>
                <a:lnTo>
                  <a:pt x="989537" y="354614"/>
                </a:lnTo>
                <a:lnTo>
                  <a:pt x="989537" y="351664"/>
                </a:lnTo>
                <a:lnTo>
                  <a:pt x="989537" y="349395"/>
                </a:lnTo>
                <a:lnTo>
                  <a:pt x="989764" y="347353"/>
                </a:lnTo>
                <a:lnTo>
                  <a:pt x="990218" y="344857"/>
                </a:lnTo>
                <a:lnTo>
                  <a:pt x="990444" y="343949"/>
                </a:lnTo>
                <a:lnTo>
                  <a:pt x="988856" y="341000"/>
                </a:lnTo>
                <a:lnTo>
                  <a:pt x="987268" y="338277"/>
                </a:lnTo>
                <a:lnTo>
                  <a:pt x="985227" y="335554"/>
                </a:lnTo>
                <a:lnTo>
                  <a:pt x="984773" y="334873"/>
                </a:lnTo>
                <a:lnTo>
                  <a:pt x="984319" y="333965"/>
                </a:lnTo>
                <a:lnTo>
                  <a:pt x="983639" y="331469"/>
                </a:lnTo>
                <a:lnTo>
                  <a:pt x="983185" y="328520"/>
                </a:lnTo>
                <a:lnTo>
                  <a:pt x="982731" y="325343"/>
                </a:lnTo>
                <a:lnTo>
                  <a:pt x="982504" y="318536"/>
                </a:lnTo>
                <a:lnTo>
                  <a:pt x="982504" y="313997"/>
                </a:lnTo>
                <a:lnTo>
                  <a:pt x="982278" y="312636"/>
                </a:lnTo>
                <a:lnTo>
                  <a:pt x="981824" y="311501"/>
                </a:lnTo>
                <a:lnTo>
                  <a:pt x="981143" y="310821"/>
                </a:lnTo>
                <a:lnTo>
                  <a:pt x="980236" y="310367"/>
                </a:lnTo>
                <a:lnTo>
                  <a:pt x="977967" y="309232"/>
                </a:lnTo>
                <a:lnTo>
                  <a:pt x="975018" y="308325"/>
                </a:lnTo>
                <a:lnTo>
                  <a:pt x="974565" y="307644"/>
                </a:lnTo>
                <a:lnTo>
                  <a:pt x="974111" y="307190"/>
                </a:lnTo>
                <a:lnTo>
                  <a:pt x="973657" y="306056"/>
                </a:lnTo>
                <a:lnTo>
                  <a:pt x="973430" y="304467"/>
                </a:lnTo>
                <a:lnTo>
                  <a:pt x="973430" y="302425"/>
                </a:lnTo>
                <a:lnTo>
                  <a:pt x="973657" y="300156"/>
                </a:lnTo>
                <a:lnTo>
                  <a:pt x="974338" y="297660"/>
                </a:lnTo>
                <a:lnTo>
                  <a:pt x="976153" y="292214"/>
                </a:lnTo>
                <a:lnTo>
                  <a:pt x="978421" y="286768"/>
                </a:lnTo>
                <a:lnTo>
                  <a:pt x="980690" y="281323"/>
                </a:lnTo>
                <a:lnTo>
                  <a:pt x="982958" y="277011"/>
                </a:lnTo>
                <a:lnTo>
                  <a:pt x="984546" y="274062"/>
                </a:lnTo>
                <a:lnTo>
                  <a:pt x="985454" y="272019"/>
                </a:lnTo>
                <a:lnTo>
                  <a:pt x="985907" y="270204"/>
                </a:lnTo>
                <a:lnTo>
                  <a:pt x="986134" y="268389"/>
                </a:lnTo>
                <a:lnTo>
                  <a:pt x="986134" y="267027"/>
                </a:lnTo>
                <a:lnTo>
                  <a:pt x="985907" y="265212"/>
                </a:lnTo>
                <a:lnTo>
                  <a:pt x="985454" y="263397"/>
                </a:lnTo>
                <a:lnTo>
                  <a:pt x="984546" y="259086"/>
                </a:lnTo>
                <a:lnTo>
                  <a:pt x="983185" y="254547"/>
                </a:lnTo>
                <a:lnTo>
                  <a:pt x="981824" y="250463"/>
                </a:lnTo>
                <a:lnTo>
                  <a:pt x="980690" y="246606"/>
                </a:lnTo>
                <a:lnTo>
                  <a:pt x="980236" y="245244"/>
                </a:lnTo>
                <a:lnTo>
                  <a:pt x="980009" y="243656"/>
                </a:lnTo>
                <a:lnTo>
                  <a:pt x="980009" y="241387"/>
                </a:lnTo>
                <a:lnTo>
                  <a:pt x="980009" y="239118"/>
                </a:lnTo>
                <a:lnTo>
                  <a:pt x="980236" y="236622"/>
                </a:lnTo>
                <a:lnTo>
                  <a:pt x="980690" y="233899"/>
                </a:lnTo>
                <a:lnTo>
                  <a:pt x="981143" y="232764"/>
                </a:lnTo>
                <a:lnTo>
                  <a:pt x="981824" y="231630"/>
                </a:lnTo>
                <a:lnTo>
                  <a:pt x="983412" y="228907"/>
                </a:lnTo>
                <a:lnTo>
                  <a:pt x="985000" y="225049"/>
                </a:lnTo>
                <a:lnTo>
                  <a:pt x="986588" y="220284"/>
                </a:lnTo>
                <a:lnTo>
                  <a:pt x="987949" y="215292"/>
                </a:lnTo>
                <a:lnTo>
                  <a:pt x="989310" y="209619"/>
                </a:lnTo>
                <a:lnTo>
                  <a:pt x="990218" y="204174"/>
                </a:lnTo>
                <a:lnTo>
                  <a:pt x="991352" y="198955"/>
                </a:lnTo>
                <a:lnTo>
                  <a:pt x="992032" y="194190"/>
                </a:lnTo>
                <a:lnTo>
                  <a:pt x="992259" y="190105"/>
                </a:lnTo>
                <a:lnTo>
                  <a:pt x="992486" y="186475"/>
                </a:lnTo>
                <a:lnTo>
                  <a:pt x="992940" y="180348"/>
                </a:lnTo>
                <a:lnTo>
                  <a:pt x="993167" y="177398"/>
                </a:lnTo>
                <a:lnTo>
                  <a:pt x="993620" y="174902"/>
                </a:lnTo>
                <a:lnTo>
                  <a:pt x="994301" y="172406"/>
                </a:lnTo>
                <a:lnTo>
                  <a:pt x="995435" y="170364"/>
                </a:lnTo>
                <a:lnTo>
                  <a:pt x="996570" y="167868"/>
                </a:lnTo>
                <a:lnTo>
                  <a:pt x="997477" y="165145"/>
                </a:lnTo>
                <a:lnTo>
                  <a:pt x="998158" y="161969"/>
                </a:lnTo>
                <a:lnTo>
                  <a:pt x="998611" y="159019"/>
                </a:lnTo>
                <a:lnTo>
                  <a:pt x="998838" y="155615"/>
                </a:lnTo>
                <a:lnTo>
                  <a:pt x="998611" y="152892"/>
                </a:lnTo>
                <a:lnTo>
                  <a:pt x="998158" y="150169"/>
                </a:lnTo>
                <a:lnTo>
                  <a:pt x="997477" y="147900"/>
                </a:lnTo>
                <a:lnTo>
                  <a:pt x="996343" y="144723"/>
                </a:lnTo>
                <a:lnTo>
                  <a:pt x="995662" y="140866"/>
                </a:lnTo>
                <a:lnTo>
                  <a:pt x="995435" y="136101"/>
                </a:lnTo>
                <a:lnTo>
                  <a:pt x="995208" y="130882"/>
                </a:lnTo>
                <a:lnTo>
                  <a:pt x="995435" y="125209"/>
                </a:lnTo>
                <a:lnTo>
                  <a:pt x="996116" y="120217"/>
                </a:lnTo>
                <a:lnTo>
                  <a:pt x="996796" y="117948"/>
                </a:lnTo>
                <a:lnTo>
                  <a:pt x="997477" y="115679"/>
                </a:lnTo>
                <a:lnTo>
                  <a:pt x="998384" y="113637"/>
                </a:lnTo>
                <a:lnTo>
                  <a:pt x="999519" y="112049"/>
                </a:lnTo>
                <a:lnTo>
                  <a:pt x="1004736" y="105241"/>
                </a:lnTo>
                <a:lnTo>
                  <a:pt x="1007459" y="101838"/>
                </a:lnTo>
                <a:lnTo>
                  <a:pt x="1010862" y="98661"/>
                </a:lnTo>
                <a:lnTo>
                  <a:pt x="1013811" y="95484"/>
                </a:lnTo>
                <a:lnTo>
                  <a:pt x="1015626" y="94350"/>
                </a:lnTo>
                <a:lnTo>
                  <a:pt x="1017440" y="93215"/>
                </a:lnTo>
                <a:lnTo>
                  <a:pt x="1019028" y="92308"/>
                </a:lnTo>
                <a:lnTo>
                  <a:pt x="1020616" y="91854"/>
                </a:lnTo>
                <a:lnTo>
                  <a:pt x="1022204" y="91173"/>
                </a:lnTo>
                <a:lnTo>
                  <a:pt x="1024019" y="91173"/>
                </a:lnTo>
                <a:lnTo>
                  <a:pt x="1033547" y="90946"/>
                </a:lnTo>
                <a:lnTo>
                  <a:pt x="1040353" y="90492"/>
                </a:lnTo>
                <a:lnTo>
                  <a:pt x="1048066" y="89812"/>
                </a:lnTo>
                <a:lnTo>
                  <a:pt x="1056233" y="88904"/>
                </a:lnTo>
                <a:lnTo>
                  <a:pt x="1064173" y="87769"/>
                </a:lnTo>
                <a:lnTo>
                  <a:pt x="1072113" y="86408"/>
                </a:lnTo>
                <a:lnTo>
                  <a:pt x="1079372" y="84593"/>
                </a:lnTo>
                <a:lnTo>
                  <a:pt x="1083229" y="83912"/>
                </a:lnTo>
                <a:lnTo>
                  <a:pt x="1087539" y="83231"/>
                </a:lnTo>
                <a:lnTo>
                  <a:pt x="1092303" y="82324"/>
                </a:lnTo>
                <a:lnTo>
                  <a:pt x="1097748" y="81870"/>
                </a:lnTo>
                <a:lnTo>
                  <a:pt x="1103192" y="81416"/>
                </a:lnTo>
                <a:lnTo>
                  <a:pt x="1109090" y="81189"/>
                </a:lnTo>
                <a:lnTo>
                  <a:pt x="1114989" y="80962"/>
                </a:lnTo>
                <a:close/>
                <a:moveTo>
                  <a:pt x="387804" y="0"/>
                </a:moveTo>
                <a:lnTo>
                  <a:pt x="393020" y="0"/>
                </a:lnTo>
                <a:lnTo>
                  <a:pt x="398463" y="454"/>
                </a:lnTo>
                <a:lnTo>
                  <a:pt x="404359" y="1134"/>
                </a:lnTo>
                <a:lnTo>
                  <a:pt x="410482" y="2268"/>
                </a:lnTo>
                <a:lnTo>
                  <a:pt x="416832" y="3402"/>
                </a:lnTo>
                <a:lnTo>
                  <a:pt x="423182" y="4989"/>
                </a:lnTo>
                <a:lnTo>
                  <a:pt x="429532" y="6803"/>
                </a:lnTo>
                <a:lnTo>
                  <a:pt x="435656" y="8844"/>
                </a:lnTo>
                <a:lnTo>
                  <a:pt x="441779" y="10885"/>
                </a:lnTo>
                <a:lnTo>
                  <a:pt x="447675" y="13379"/>
                </a:lnTo>
                <a:lnTo>
                  <a:pt x="453345" y="15874"/>
                </a:lnTo>
                <a:lnTo>
                  <a:pt x="458561" y="18595"/>
                </a:lnTo>
                <a:lnTo>
                  <a:pt x="463324" y="21543"/>
                </a:lnTo>
                <a:lnTo>
                  <a:pt x="467632" y="24264"/>
                </a:lnTo>
                <a:lnTo>
                  <a:pt x="471261" y="27212"/>
                </a:lnTo>
                <a:lnTo>
                  <a:pt x="474209" y="30613"/>
                </a:lnTo>
                <a:lnTo>
                  <a:pt x="477157" y="33788"/>
                </a:lnTo>
                <a:lnTo>
                  <a:pt x="479652" y="37416"/>
                </a:lnTo>
                <a:lnTo>
                  <a:pt x="482374" y="41498"/>
                </a:lnTo>
                <a:lnTo>
                  <a:pt x="484868" y="45807"/>
                </a:lnTo>
                <a:lnTo>
                  <a:pt x="487363" y="50115"/>
                </a:lnTo>
                <a:lnTo>
                  <a:pt x="489857" y="54877"/>
                </a:lnTo>
                <a:lnTo>
                  <a:pt x="492352" y="59639"/>
                </a:lnTo>
                <a:lnTo>
                  <a:pt x="494620" y="64628"/>
                </a:lnTo>
                <a:lnTo>
                  <a:pt x="496661" y="69844"/>
                </a:lnTo>
                <a:lnTo>
                  <a:pt x="498475" y="74832"/>
                </a:lnTo>
                <a:lnTo>
                  <a:pt x="500290" y="80275"/>
                </a:lnTo>
                <a:lnTo>
                  <a:pt x="501650" y="85264"/>
                </a:lnTo>
                <a:lnTo>
                  <a:pt x="502784" y="90706"/>
                </a:lnTo>
                <a:lnTo>
                  <a:pt x="503918" y="95695"/>
                </a:lnTo>
                <a:lnTo>
                  <a:pt x="504599" y="100684"/>
                </a:lnTo>
                <a:lnTo>
                  <a:pt x="504825" y="105899"/>
                </a:lnTo>
                <a:lnTo>
                  <a:pt x="505506" y="121999"/>
                </a:lnTo>
                <a:lnTo>
                  <a:pt x="505279" y="132657"/>
                </a:lnTo>
                <a:lnTo>
                  <a:pt x="505279" y="138553"/>
                </a:lnTo>
                <a:lnTo>
                  <a:pt x="504825" y="140367"/>
                </a:lnTo>
                <a:lnTo>
                  <a:pt x="506186" y="140367"/>
                </a:lnTo>
                <a:lnTo>
                  <a:pt x="508907" y="140367"/>
                </a:lnTo>
                <a:lnTo>
                  <a:pt x="510722" y="140367"/>
                </a:lnTo>
                <a:lnTo>
                  <a:pt x="512536" y="140821"/>
                </a:lnTo>
                <a:lnTo>
                  <a:pt x="514350" y="141274"/>
                </a:lnTo>
                <a:lnTo>
                  <a:pt x="516165" y="141955"/>
                </a:lnTo>
                <a:lnTo>
                  <a:pt x="516845" y="142862"/>
                </a:lnTo>
                <a:lnTo>
                  <a:pt x="517299" y="143996"/>
                </a:lnTo>
                <a:lnTo>
                  <a:pt x="517979" y="145356"/>
                </a:lnTo>
                <a:lnTo>
                  <a:pt x="518659" y="147170"/>
                </a:lnTo>
                <a:lnTo>
                  <a:pt x="519340" y="151252"/>
                </a:lnTo>
                <a:lnTo>
                  <a:pt x="520020" y="155787"/>
                </a:lnTo>
                <a:lnTo>
                  <a:pt x="520700" y="160776"/>
                </a:lnTo>
                <a:lnTo>
                  <a:pt x="520700" y="166219"/>
                </a:lnTo>
                <a:lnTo>
                  <a:pt x="520474" y="171207"/>
                </a:lnTo>
                <a:lnTo>
                  <a:pt x="519793" y="175743"/>
                </a:lnTo>
                <a:lnTo>
                  <a:pt x="519340" y="178010"/>
                </a:lnTo>
                <a:lnTo>
                  <a:pt x="518659" y="180505"/>
                </a:lnTo>
                <a:lnTo>
                  <a:pt x="515711" y="187081"/>
                </a:lnTo>
                <a:lnTo>
                  <a:pt x="512309" y="194564"/>
                </a:lnTo>
                <a:lnTo>
                  <a:pt x="508227" y="201821"/>
                </a:lnTo>
                <a:lnTo>
                  <a:pt x="503918" y="208624"/>
                </a:lnTo>
                <a:lnTo>
                  <a:pt x="499609" y="214746"/>
                </a:lnTo>
                <a:lnTo>
                  <a:pt x="497568" y="217014"/>
                </a:lnTo>
                <a:lnTo>
                  <a:pt x="495754" y="219055"/>
                </a:lnTo>
                <a:lnTo>
                  <a:pt x="494166" y="220415"/>
                </a:lnTo>
                <a:lnTo>
                  <a:pt x="493032" y="221096"/>
                </a:lnTo>
                <a:lnTo>
                  <a:pt x="491672" y="221549"/>
                </a:lnTo>
                <a:lnTo>
                  <a:pt x="490765" y="222003"/>
                </a:lnTo>
                <a:lnTo>
                  <a:pt x="489631" y="223137"/>
                </a:lnTo>
                <a:lnTo>
                  <a:pt x="488950" y="224044"/>
                </a:lnTo>
                <a:lnTo>
                  <a:pt x="487363" y="226765"/>
                </a:lnTo>
                <a:lnTo>
                  <a:pt x="486229" y="229713"/>
                </a:lnTo>
                <a:lnTo>
                  <a:pt x="484188" y="236062"/>
                </a:lnTo>
                <a:lnTo>
                  <a:pt x="482827" y="238783"/>
                </a:lnTo>
                <a:lnTo>
                  <a:pt x="481693" y="241504"/>
                </a:lnTo>
                <a:lnTo>
                  <a:pt x="480559" y="243772"/>
                </a:lnTo>
                <a:lnTo>
                  <a:pt x="479652" y="246267"/>
                </a:lnTo>
                <a:lnTo>
                  <a:pt x="478972" y="248534"/>
                </a:lnTo>
                <a:lnTo>
                  <a:pt x="478518" y="250802"/>
                </a:lnTo>
                <a:lnTo>
                  <a:pt x="478065" y="256017"/>
                </a:lnTo>
                <a:lnTo>
                  <a:pt x="477157" y="262820"/>
                </a:lnTo>
                <a:lnTo>
                  <a:pt x="476250" y="268263"/>
                </a:lnTo>
                <a:lnTo>
                  <a:pt x="475797" y="275746"/>
                </a:lnTo>
                <a:lnTo>
                  <a:pt x="474209" y="294341"/>
                </a:lnTo>
                <a:lnTo>
                  <a:pt x="473302" y="311802"/>
                </a:lnTo>
                <a:lnTo>
                  <a:pt x="472849" y="317924"/>
                </a:lnTo>
                <a:lnTo>
                  <a:pt x="472395" y="321326"/>
                </a:lnTo>
                <a:lnTo>
                  <a:pt x="472168" y="322913"/>
                </a:lnTo>
                <a:lnTo>
                  <a:pt x="472849" y="323593"/>
                </a:lnTo>
                <a:lnTo>
                  <a:pt x="473302" y="324500"/>
                </a:lnTo>
                <a:lnTo>
                  <a:pt x="474209" y="324727"/>
                </a:lnTo>
                <a:lnTo>
                  <a:pt x="475343" y="325181"/>
                </a:lnTo>
                <a:lnTo>
                  <a:pt x="476250" y="325634"/>
                </a:lnTo>
                <a:lnTo>
                  <a:pt x="477157" y="326768"/>
                </a:lnTo>
                <a:lnTo>
                  <a:pt x="478065" y="327902"/>
                </a:lnTo>
                <a:lnTo>
                  <a:pt x="478518" y="330623"/>
                </a:lnTo>
                <a:lnTo>
                  <a:pt x="479425" y="333798"/>
                </a:lnTo>
                <a:lnTo>
                  <a:pt x="480559" y="342188"/>
                </a:lnTo>
                <a:lnTo>
                  <a:pt x="481466" y="350805"/>
                </a:lnTo>
                <a:lnTo>
                  <a:pt x="481693" y="357608"/>
                </a:lnTo>
                <a:lnTo>
                  <a:pt x="481693" y="358969"/>
                </a:lnTo>
                <a:lnTo>
                  <a:pt x="481920" y="359876"/>
                </a:lnTo>
                <a:lnTo>
                  <a:pt x="482827" y="361916"/>
                </a:lnTo>
                <a:lnTo>
                  <a:pt x="484188" y="363731"/>
                </a:lnTo>
                <a:lnTo>
                  <a:pt x="485775" y="365545"/>
                </a:lnTo>
                <a:lnTo>
                  <a:pt x="487363" y="367586"/>
                </a:lnTo>
                <a:lnTo>
                  <a:pt x="489177" y="370080"/>
                </a:lnTo>
                <a:lnTo>
                  <a:pt x="491218" y="373028"/>
                </a:lnTo>
                <a:lnTo>
                  <a:pt x="493032" y="377110"/>
                </a:lnTo>
                <a:lnTo>
                  <a:pt x="495074" y="382099"/>
                </a:lnTo>
                <a:lnTo>
                  <a:pt x="498249" y="387994"/>
                </a:lnTo>
                <a:lnTo>
                  <a:pt x="501877" y="394571"/>
                </a:lnTo>
                <a:lnTo>
                  <a:pt x="506413" y="401147"/>
                </a:lnTo>
                <a:lnTo>
                  <a:pt x="511175" y="407950"/>
                </a:lnTo>
                <a:lnTo>
                  <a:pt x="516391" y="414299"/>
                </a:lnTo>
                <a:lnTo>
                  <a:pt x="519113" y="417247"/>
                </a:lnTo>
                <a:lnTo>
                  <a:pt x="521834" y="419968"/>
                </a:lnTo>
                <a:lnTo>
                  <a:pt x="524783" y="422463"/>
                </a:lnTo>
                <a:lnTo>
                  <a:pt x="527277" y="424730"/>
                </a:lnTo>
                <a:lnTo>
                  <a:pt x="534988" y="430399"/>
                </a:lnTo>
                <a:lnTo>
                  <a:pt x="545874" y="437883"/>
                </a:lnTo>
                <a:lnTo>
                  <a:pt x="573088" y="456477"/>
                </a:lnTo>
                <a:lnTo>
                  <a:pt x="598034" y="473031"/>
                </a:lnTo>
                <a:lnTo>
                  <a:pt x="606652" y="478700"/>
                </a:lnTo>
                <a:lnTo>
                  <a:pt x="610734" y="481195"/>
                </a:lnTo>
                <a:lnTo>
                  <a:pt x="612775" y="482329"/>
                </a:lnTo>
                <a:lnTo>
                  <a:pt x="615497" y="484369"/>
                </a:lnTo>
                <a:lnTo>
                  <a:pt x="618899" y="486864"/>
                </a:lnTo>
                <a:lnTo>
                  <a:pt x="622300" y="489812"/>
                </a:lnTo>
                <a:lnTo>
                  <a:pt x="625475" y="493213"/>
                </a:lnTo>
                <a:lnTo>
                  <a:pt x="627063" y="495027"/>
                </a:lnTo>
                <a:lnTo>
                  <a:pt x="628197" y="496841"/>
                </a:lnTo>
                <a:lnTo>
                  <a:pt x="629558" y="498656"/>
                </a:lnTo>
                <a:lnTo>
                  <a:pt x="630238" y="500696"/>
                </a:lnTo>
                <a:lnTo>
                  <a:pt x="631145" y="502511"/>
                </a:lnTo>
                <a:lnTo>
                  <a:pt x="631372" y="504551"/>
                </a:lnTo>
                <a:lnTo>
                  <a:pt x="634320" y="540607"/>
                </a:lnTo>
                <a:lnTo>
                  <a:pt x="640670" y="611131"/>
                </a:lnTo>
                <a:lnTo>
                  <a:pt x="644299" y="649227"/>
                </a:lnTo>
                <a:lnTo>
                  <a:pt x="647474" y="683696"/>
                </a:lnTo>
                <a:lnTo>
                  <a:pt x="650649" y="710227"/>
                </a:lnTo>
                <a:lnTo>
                  <a:pt x="651783" y="719071"/>
                </a:lnTo>
                <a:lnTo>
                  <a:pt x="652917" y="724967"/>
                </a:lnTo>
                <a:lnTo>
                  <a:pt x="654504" y="733357"/>
                </a:lnTo>
                <a:lnTo>
                  <a:pt x="656091" y="743788"/>
                </a:lnTo>
                <a:lnTo>
                  <a:pt x="657679" y="755353"/>
                </a:lnTo>
                <a:lnTo>
                  <a:pt x="659267" y="767145"/>
                </a:lnTo>
                <a:lnTo>
                  <a:pt x="660400" y="778710"/>
                </a:lnTo>
                <a:lnTo>
                  <a:pt x="661308" y="788688"/>
                </a:lnTo>
                <a:lnTo>
                  <a:pt x="661761" y="797305"/>
                </a:lnTo>
                <a:lnTo>
                  <a:pt x="661988" y="802974"/>
                </a:lnTo>
                <a:lnTo>
                  <a:pt x="662215" y="805922"/>
                </a:lnTo>
                <a:lnTo>
                  <a:pt x="662668" y="810230"/>
                </a:lnTo>
                <a:lnTo>
                  <a:pt x="664256" y="822475"/>
                </a:lnTo>
                <a:lnTo>
                  <a:pt x="669018" y="855810"/>
                </a:lnTo>
                <a:lnTo>
                  <a:pt x="673781" y="889598"/>
                </a:lnTo>
                <a:lnTo>
                  <a:pt x="675368" y="902523"/>
                </a:lnTo>
                <a:lnTo>
                  <a:pt x="675822" y="907285"/>
                </a:lnTo>
                <a:lnTo>
                  <a:pt x="676049" y="910687"/>
                </a:lnTo>
                <a:lnTo>
                  <a:pt x="676049" y="915902"/>
                </a:lnTo>
                <a:lnTo>
                  <a:pt x="676729" y="920665"/>
                </a:lnTo>
                <a:lnTo>
                  <a:pt x="677183" y="925653"/>
                </a:lnTo>
                <a:lnTo>
                  <a:pt x="677863" y="930189"/>
                </a:lnTo>
                <a:lnTo>
                  <a:pt x="678770" y="933817"/>
                </a:lnTo>
                <a:lnTo>
                  <a:pt x="679677" y="937445"/>
                </a:lnTo>
                <a:lnTo>
                  <a:pt x="680811" y="940166"/>
                </a:lnTo>
                <a:lnTo>
                  <a:pt x="681718" y="942207"/>
                </a:lnTo>
                <a:lnTo>
                  <a:pt x="682625" y="944475"/>
                </a:lnTo>
                <a:lnTo>
                  <a:pt x="683533" y="947650"/>
                </a:lnTo>
                <a:lnTo>
                  <a:pt x="684213" y="951505"/>
                </a:lnTo>
                <a:lnTo>
                  <a:pt x="684893" y="955360"/>
                </a:lnTo>
                <a:lnTo>
                  <a:pt x="686027" y="963296"/>
                </a:lnTo>
                <a:lnTo>
                  <a:pt x="686254" y="969419"/>
                </a:lnTo>
                <a:lnTo>
                  <a:pt x="686708" y="972820"/>
                </a:lnTo>
                <a:lnTo>
                  <a:pt x="688068" y="979170"/>
                </a:lnTo>
                <a:lnTo>
                  <a:pt x="692377" y="997538"/>
                </a:lnTo>
                <a:lnTo>
                  <a:pt x="694418" y="1007969"/>
                </a:lnTo>
                <a:lnTo>
                  <a:pt x="696459" y="1018173"/>
                </a:lnTo>
                <a:lnTo>
                  <a:pt x="697593" y="1027924"/>
                </a:lnTo>
                <a:lnTo>
                  <a:pt x="698274" y="1032233"/>
                </a:lnTo>
                <a:lnTo>
                  <a:pt x="698274" y="1036315"/>
                </a:lnTo>
                <a:lnTo>
                  <a:pt x="698500" y="1041303"/>
                </a:lnTo>
                <a:lnTo>
                  <a:pt x="699181" y="1048787"/>
                </a:lnTo>
                <a:lnTo>
                  <a:pt x="701675" y="1069195"/>
                </a:lnTo>
                <a:lnTo>
                  <a:pt x="705304" y="1095047"/>
                </a:lnTo>
                <a:lnTo>
                  <a:pt x="709386" y="1123165"/>
                </a:lnTo>
                <a:lnTo>
                  <a:pt x="716643" y="1174641"/>
                </a:lnTo>
                <a:lnTo>
                  <a:pt x="718911" y="1192102"/>
                </a:lnTo>
                <a:lnTo>
                  <a:pt x="719818" y="1197091"/>
                </a:lnTo>
                <a:lnTo>
                  <a:pt x="719818" y="1199585"/>
                </a:lnTo>
                <a:lnTo>
                  <a:pt x="719365" y="1201626"/>
                </a:lnTo>
                <a:lnTo>
                  <a:pt x="719365" y="1203667"/>
                </a:lnTo>
                <a:lnTo>
                  <a:pt x="719138" y="1206842"/>
                </a:lnTo>
                <a:lnTo>
                  <a:pt x="718911" y="1207975"/>
                </a:lnTo>
                <a:lnTo>
                  <a:pt x="718458" y="1208882"/>
                </a:lnTo>
                <a:lnTo>
                  <a:pt x="717324" y="1209109"/>
                </a:lnTo>
                <a:lnTo>
                  <a:pt x="715963" y="1209109"/>
                </a:lnTo>
                <a:lnTo>
                  <a:pt x="715736" y="1209109"/>
                </a:lnTo>
                <a:lnTo>
                  <a:pt x="715056" y="1209336"/>
                </a:lnTo>
                <a:lnTo>
                  <a:pt x="714829" y="1210016"/>
                </a:lnTo>
                <a:lnTo>
                  <a:pt x="714602" y="1211604"/>
                </a:lnTo>
                <a:lnTo>
                  <a:pt x="714602" y="1213418"/>
                </a:lnTo>
                <a:lnTo>
                  <a:pt x="715056" y="1218407"/>
                </a:lnTo>
                <a:lnTo>
                  <a:pt x="716190" y="1224302"/>
                </a:lnTo>
                <a:lnTo>
                  <a:pt x="718458" y="1235867"/>
                </a:lnTo>
                <a:lnTo>
                  <a:pt x="719365" y="1240176"/>
                </a:lnTo>
                <a:lnTo>
                  <a:pt x="719818" y="1242444"/>
                </a:lnTo>
                <a:lnTo>
                  <a:pt x="719365" y="1243804"/>
                </a:lnTo>
                <a:lnTo>
                  <a:pt x="719138" y="1244938"/>
                </a:lnTo>
                <a:lnTo>
                  <a:pt x="718231" y="1247886"/>
                </a:lnTo>
                <a:lnTo>
                  <a:pt x="716870" y="1251061"/>
                </a:lnTo>
                <a:lnTo>
                  <a:pt x="722540" y="1277365"/>
                </a:lnTo>
                <a:lnTo>
                  <a:pt x="726395" y="1297094"/>
                </a:lnTo>
                <a:lnTo>
                  <a:pt x="727529" y="1305031"/>
                </a:lnTo>
                <a:lnTo>
                  <a:pt x="727983" y="1309566"/>
                </a:lnTo>
                <a:lnTo>
                  <a:pt x="727756" y="1311380"/>
                </a:lnTo>
                <a:lnTo>
                  <a:pt x="727302" y="1314101"/>
                </a:lnTo>
                <a:lnTo>
                  <a:pt x="725715" y="1322038"/>
                </a:lnTo>
                <a:lnTo>
                  <a:pt x="723447" y="1332242"/>
                </a:lnTo>
                <a:lnTo>
                  <a:pt x="720725" y="1343127"/>
                </a:lnTo>
                <a:lnTo>
                  <a:pt x="717777" y="1354012"/>
                </a:lnTo>
                <a:lnTo>
                  <a:pt x="714602" y="1363763"/>
                </a:lnTo>
                <a:lnTo>
                  <a:pt x="712334" y="1371699"/>
                </a:lnTo>
                <a:lnTo>
                  <a:pt x="710293" y="1376461"/>
                </a:lnTo>
                <a:lnTo>
                  <a:pt x="708706" y="1379183"/>
                </a:lnTo>
                <a:lnTo>
                  <a:pt x="707118" y="1382131"/>
                </a:lnTo>
                <a:lnTo>
                  <a:pt x="705077" y="1384625"/>
                </a:lnTo>
                <a:lnTo>
                  <a:pt x="702583" y="1387119"/>
                </a:lnTo>
                <a:lnTo>
                  <a:pt x="699408" y="1389614"/>
                </a:lnTo>
                <a:lnTo>
                  <a:pt x="696233" y="1392108"/>
                </a:lnTo>
                <a:lnTo>
                  <a:pt x="692377" y="1394376"/>
                </a:lnTo>
                <a:lnTo>
                  <a:pt x="688068" y="1396644"/>
                </a:lnTo>
                <a:lnTo>
                  <a:pt x="683759" y="1398911"/>
                </a:lnTo>
                <a:lnTo>
                  <a:pt x="679677" y="1401632"/>
                </a:lnTo>
                <a:lnTo>
                  <a:pt x="675822" y="1404127"/>
                </a:lnTo>
                <a:lnTo>
                  <a:pt x="672193" y="1406394"/>
                </a:lnTo>
                <a:lnTo>
                  <a:pt x="668111" y="1408662"/>
                </a:lnTo>
                <a:lnTo>
                  <a:pt x="666070" y="1409342"/>
                </a:lnTo>
                <a:lnTo>
                  <a:pt x="663802" y="1410249"/>
                </a:lnTo>
                <a:lnTo>
                  <a:pt x="661534" y="1410930"/>
                </a:lnTo>
                <a:lnTo>
                  <a:pt x="658813" y="1411383"/>
                </a:lnTo>
                <a:lnTo>
                  <a:pt x="656318" y="1411610"/>
                </a:lnTo>
                <a:lnTo>
                  <a:pt x="653597" y="1411610"/>
                </a:lnTo>
                <a:lnTo>
                  <a:pt x="648381" y="1411837"/>
                </a:lnTo>
                <a:lnTo>
                  <a:pt x="643391" y="1412290"/>
                </a:lnTo>
                <a:lnTo>
                  <a:pt x="635454" y="1412971"/>
                </a:lnTo>
                <a:lnTo>
                  <a:pt x="632052" y="1413197"/>
                </a:lnTo>
                <a:lnTo>
                  <a:pt x="629558" y="1413197"/>
                </a:lnTo>
                <a:lnTo>
                  <a:pt x="628424" y="1412971"/>
                </a:lnTo>
                <a:lnTo>
                  <a:pt x="627743" y="1412744"/>
                </a:lnTo>
                <a:lnTo>
                  <a:pt x="627290" y="1412290"/>
                </a:lnTo>
                <a:lnTo>
                  <a:pt x="626836" y="1411610"/>
                </a:lnTo>
                <a:lnTo>
                  <a:pt x="626156" y="1410476"/>
                </a:lnTo>
                <a:lnTo>
                  <a:pt x="625929" y="1409116"/>
                </a:lnTo>
                <a:lnTo>
                  <a:pt x="625929" y="1407982"/>
                </a:lnTo>
                <a:lnTo>
                  <a:pt x="626156" y="1406848"/>
                </a:lnTo>
                <a:lnTo>
                  <a:pt x="626836" y="1405941"/>
                </a:lnTo>
                <a:lnTo>
                  <a:pt x="627517" y="1404807"/>
                </a:lnTo>
                <a:lnTo>
                  <a:pt x="629104" y="1402993"/>
                </a:lnTo>
                <a:lnTo>
                  <a:pt x="630691" y="1401632"/>
                </a:lnTo>
                <a:lnTo>
                  <a:pt x="632279" y="1400499"/>
                </a:lnTo>
                <a:lnTo>
                  <a:pt x="634093" y="1399591"/>
                </a:lnTo>
                <a:lnTo>
                  <a:pt x="633186" y="1398684"/>
                </a:lnTo>
                <a:lnTo>
                  <a:pt x="630691" y="1397551"/>
                </a:lnTo>
                <a:lnTo>
                  <a:pt x="629104" y="1396644"/>
                </a:lnTo>
                <a:lnTo>
                  <a:pt x="627290" y="1395963"/>
                </a:lnTo>
                <a:lnTo>
                  <a:pt x="625475" y="1395736"/>
                </a:lnTo>
                <a:lnTo>
                  <a:pt x="623434" y="1395510"/>
                </a:lnTo>
                <a:lnTo>
                  <a:pt x="622527" y="1395283"/>
                </a:lnTo>
                <a:lnTo>
                  <a:pt x="621620" y="1395056"/>
                </a:lnTo>
                <a:lnTo>
                  <a:pt x="620940" y="1394376"/>
                </a:lnTo>
                <a:lnTo>
                  <a:pt x="620486" y="1393696"/>
                </a:lnTo>
                <a:lnTo>
                  <a:pt x="619352" y="1392108"/>
                </a:lnTo>
                <a:lnTo>
                  <a:pt x="618899" y="1390067"/>
                </a:lnTo>
                <a:lnTo>
                  <a:pt x="618899" y="1387800"/>
                </a:lnTo>
                <a:lnTo>
                  <a:pt x="619125" y="1385986"/>
                </a:lnTo>
                <a:lnTo>
                  <a:pt x="619579" y="1385079"/>
                </a:lnTo>
                <a:lnTo>
                  <a:pt x="620486" y="1384398"/>
                </a:lnTo>
                <a:lnTo>
                  <a:pt x="620940" y="1383718"/>
                </a:lnTo>
                <a:lnTo>
                  <a:pt x="621847" y="1383491"/>
                </a:lnTo>
                <a:lnTo>
                  <a:pt x="623888" y="1382811"/>
                </a:lnTo>
                <a:lnTo>
                  <a:pt x="625702" y="1382131"/>
                </a:lnTo>
                <a:lnTo>
                  <a:pt x="629331" y="1380090"/>
                </a:lnTo>
                <a:lnTo>
                  <a:pt x="632279" y="1377822"/>
                </a:lnTo>
                <a:lnTo>
                  <a:pt x="634320" y="1375781"/>
                </a:lnTo>
                <a:lnTo>
                  <a:pt x="634774" y="1374421"/>
                </a:lnTo>
                <a:lnTo>
                  <a:pt x="635000" y="1373287"/>
                </a:lnTo>
                <a:lnTo>
                  <a:pt x="634774" y="1371473"/>
                </a:lnTo>
                <a:lnTo>
                  <a:pt x="634320" y="1369659"/>
                </a:lnTo>
                <a:lnTo>
                  <a:pt x="632733" y="1366030"/>
                </a:lnTo>
                <a:lnTo>
                  <a:pt x="631825" y="1362856"/>
                </a:lnTo>
                <a:lnTo>
                  <a:pt x="631599" y="1359908"/>
                </a:lnTo>
                <a:lnTo>
                  <a:pt x="631599" y="1354919"/>
                </a:lnTo>
                <a:lnTo>
                  <a:pt x="632279" y="1340859"/>
                </a:lnTo>
                <a:lnTo>
                  <a:pt x="632733" y="1332923"/>
                </a:lnTo>
                <a:lnTo>
                  <a:pt x="633413" y="1325666"/>
                </a:lnTo>
                <a:lnTo>
                  <a:pt x="634093" y="1319317"/>
                </a:lnTo>
                <a:lnTo>
                  <a:pt x="634774" y="1315235"/>
                </a:lnTo>
                <a:lnTo>
                  <a:pt x="635681" y="1311834"/>
                </a:lnTo>
                <a:lnTo>
                  <a:pt x="636134" y="1308432"/>
                </a:lnTo>
                <a:lnTo>
                  <a:pt x="636361" y="1304804"/>
                </a:lnTo>
                <a:lnTo>
                  <a:pt x="636588" y="1301176"/>
                </a:lnTo>
                <a:lnTo>
                  <a:pt x="636361" y="1297547"/>
                </a:lnTo>
                <a:lnTo>
                  <a:pt x="636134" y="1293919"/>
                </a:lnTo>
                <a:lnTo>
                  <a:pt x="635454" y="1290291"/>
                </a:lnTo>
                <a:lnTo>
                  <a:pt x="634320" y="1287116"/>
                </a:lnTo>
                <a:lnTo>
                  <a:pt x="633867" y="1285529"/>
                </a:lnTo>
                <a:lnTo>
                  <a:pt x="633640" y="1283488"/>
                </a:lnTo>
                <a:lnTo>
                  <a:pt x="632733" y="1278953"/>
                </a:lnTo>
                <a:lnTo>
                  <a:pt x="632733" y="1273964"/>
                </a:lnTo>
                <a:lnTo>
                  <a:pt x="632733" y="1268522"/>
                </a:lnTo>
                <a:lnTo>
                  <a:pt x="633186" y="1259224"/>
                </a:lnTo>
                <a:lnTo>
                  <a:pt x="633413" y="1253782"/>
                </a:lnTo>
                <a:lnTo>
                  <a:pt x="633413" y="1252875"/>
                </a:lnTo>
                <a:lnTo>
                  <a:pt x="632733" y="1252194"/>
                </a:lnTo>
                <a:lnTo>
                  <a:pt x="632279" y="1251287"/>
                </a:lnTo>
                <a:lnTo>
                  <a:pt x="631825" y="1251061"/>
                </a:lnTo>
                <a:lnTo>
                  <a:pt x="630238" y="1250607"/>
                </a:lnTo>
                <a:lnTo>
                  <a:pt x="628877" y="1250380"/>
                </a:lnTo>
                <a:lnTo>
                  <a:pt x="628197" y="1250154"/>
                </a:lnTo>
                <a:lnTo>
                  <a:pt x="627743" y="1249700"/>
                </a:lnTo>
                <a:lnTo>
                  <a:pt x="627063" y="1248339"/>
                </a:lnTo>
                <a:lnTo>
                  <a:pt x="626156" y="1246299"/>
                </a:lnTo>
                <a:lnTo>
                  <a:pt x="625249" y="1244031"/>
                </a:lnTo>
                <a:lnTo>
                  <a:pt x="623888" y="1239496"/>
                </a:lnTo>
                <a:lnTo>
                  <a:pt x="623434" y="1237455"/>
                </a:lnTo>
                <a:lnTo>
                  <a:pt x="619806" y="1238362"/>
                </a:lnTo>
                <a:lnTo>
                  <a:pt x="612095" y="1207975"/>
                </a:lnTo>
                <a:lnTo>
                  <a:pt x="611868" y="1209336"/>
                </a:lnTo>
                <a:lnTo>
                  <a:pt x="610961" y="1213871"/>
                </a:lnTo>
                <a:lnTo>
                  <a:pt x="610734" y="1217726"/>
                </a:lnTo>
                <a:lnTo>
                  <a:pt x="610508" y="1222262"/>
                </a:lnTo>
                <a:lnTo>
                  <a:pt x="610508" y="1227704"/>
                </a:lnTo>
                <a:lnTo>
                  <a:pt x="610508" y="1234280"/>
                </a:lnTo>
                <a:lnTo>
                  <a:pt x="610961" y="1242897"/>
                </a:lnTo>
                <a:lnTo>
                  <a:pt x="611868" y="1253782"/>
                </a:lnTo>
                <a:lnTo>
                  <a:pt x="613683" y="1278272"/>
                </a:lnTo>
                <a:lnTo>
                  <a:pt x="615270" y="1299362"/>
                </a:lnTo>
                <a:lnTo>
                  <a:pt x="616177" y="1309793"/>
                </a:lnTo>
                <a:lnTo>
                  <a:pt x="616177" y="1311153"/>
                </a:lnTo>
                <a:lnTo>
                  <a:pt x="615497" y="1312060"/>
                </a:lnTo>
                <a:lnTo>
                  <a:pt x="614817" y="1313194"/>
                </a:lnTo>
                <a:lnTo>
                  <a:pt x="614136" y="1313874"/>
                </a:lnTo>
                <a:lnTo>
                  <a:pt x="612775" y="1315235"/>
                </a:lnTo>
                <a:lnTo>
                  <a:pt x="612095" y="1315689"/>
                </a:lnTo>
                <a:lnTo>
                  <a:pt x="611188" y="1369659"/>
                </a:lnTo>
                <a:lnTo>
                  <a:pt x="610281" y="1410023"/>
                </a:lnTo>
                <a:lnTo>
                  <a:pt x="610054" y="1425669"/>
                </a:lnTo>
                <a:lnTo>
                  <a:pt x="609600" y="1435194"/>
                </a:lnTo>
                <a:lnTo>
                  <a:pt x="605972" y="1492792"/>
                </a:lnTo>
                <a:lnTo>
                  <a:pt x="603477" y="1533383"/>
                </a:lnTo>
                <a:lnTo>
                  <a:pt x="602343" y="1552431"/>
                </a:lnTo>
                <a:lnTo>
                  <a:pt x="601663" y="1569438"/>
                </a:lnTo>
                <a:lnTo>
                  <a:pt x="601436" y="1585992"/>
                </a:lnTo>
                <a:lnTo>
                  <a:pt x="600983" y="1603680"/>
                </a:lnTo>
                <a:lnTo>
                  <a:pt x="600302" y="1640642"/>
                </a:lnTo>
                <a:lnTo>
                  <a:pt x="600075" y="1657876"/>
                </a:lnTo>
                <a:lnTo>
                  <a:pt x="599622" y="1672843"/>
                </a:lnTo>
                <a:lnTo>
                  <a:pt x="598941" y="1685088"/>
                </a:lnTo>
                <a:lnTo>
                  <a:pt x="598034" y="1689623"/>
                </a:lnTo>
                <a:lnTo>
                  <a:pt x="597581" y="1693478"/>
                </a:lnTo>
                <a:lnTo>
                  <a:pt x="590777" y="1726133"/>
                </a:lnTo>
                <a:lnTo>
                  <a:pt x="579665" y="1783731"/>
                </a:lnTo>
                <a:lnTo>
                  <a:pt x="573995" y="1814571"/>
                </a:lnTo>
                <a:lnTo>
                  <a:pt x="569006" y="1841783"/>
                </a:lnTo>
                <a:lnTo>
                  <a:pt x="565604" y="1863098"/>
                </a:lnTo>
                <a:lnTo>
                  <a:pt x="564697" y="1870355"/>
                </a:lnTo>
                <a:lnTo>
                  <a:pt x="564470" y="1875344"/>
                </a:lnTo>
                <a:lnTo>
                  <a:pt x="564016" y="1890990"/>
                </a:lnTo>
                <a:lnTo>
                  <a:pt x="562429" y="1921604"/>
                </a:lnTo>
                <a:lnTo>
                  <a:pt x="558120" y="2007774"/>
                </a:lnTo>
                <a:lnTo>
                  <a:pt x="555625" y="2053127"/>
                </a:lnTo>
                <a:lnTo>
                  <a:pt x="553131" y="2092811"/>
                </a:lnTo>
                <a:lnTo>
                  <a:pt x="551090" y="2122290"/>
                </a:lnTo>
                <a:lnTo>
                  <a:pt x="550183" y="2131134"/>
                </a:lnTo>
                <a:lnTo>
                  <a:pt x="549729" y="2135669"/>
                </a:lnTo>
                <a:lnTo>
                  <a:pt x="549502" y="2137937"/>
                </a:lnTo>
                <a:lnTo>
                  <a:pt x="549729" y="2140205"/>
                </a:lnTo>
                <a:lnTo>
                  <a:pt x="550409" y="2142926"/>
                </a:lnTo>
                <a:lnTo>
                  <a:pt x="551316" y="2145874"/>
                </a:lnTo>
                <a:lnTo>
                  <a:pt x="552450" y="2148822"/>
                </a:lnTo>
                <a:lnTo>
                  <a:pt x="554038" y="2152223"/>
                </a:lnTo>
                <a:lnTo>
                  <a:pt x="557440" y="2158799"/>
                </a:lnTo>
                <a:lnTo>
                  <a:pt x="564697" y="2172405"/>
                </a:lnTo>
                <a:lnTo>
                  <a:pt x="567645" y="2178755"/>
                </a:lnTo>
                <a:lnTo>
                  <a:pt x="569006" y="2181703"/>
                </a:lnTo>
                <a:lnTo>
                  <a:pt x="569686" y="2184651"/>
                </a:lnTo>
                <a:lnTo>
                  <a:pt x="571727" y="2191454"/>
                </a:lnTo>
                <a:lnTo>
                  <a:pt x="575129" y="2200524"/>
                </a:lnTo>
                <a:lnTo>
                  <a:pt x="582613" y="2222067"/>
                </a:lnTo>
                <a:lnTo>
                  <a:pt x="589870" y="2242249"/>
                </a:lnTo>
                <a:lnTo>
                  <a:pt x="592138" y="2249959"/>
                </a:lnTo>
                <a:lnTo>
                  <a:pt x="593272" y="2254494"/>
                </a:lnTo>
                <a:lnTo>
                  <a:pt x="593725" y="2255855"/>
                </a:lnTo>
                <a:lnTo>
                  <a:pt x="594406" y="2256988"/>
                </a:lnTo>
                <a:lnTo>
                  <a:pt x="595086" y="2258349"/>
                </a:lnTo>
                <a:lnTo>
                  <a:pt x="595766" y="2259483"/>
                </a:lnTo>
                <a:lnTo>
                  <a:pt x="598488" y="2261524"/>
                </a:lnTo>
                <a:lnTo>
                  <a:pt x="601209" y="2263565"/>
                </a:lnTo>
                <a:lnTo>
                  <a:pt x="608467" y="2268100"/>
                </a:lnTo>
                <a:lnTo>
                  <a:pt x="612549" y="2271048"/>
                </a:lnTo>
                <a:lnTo>
                  <a:pt x="617084" y="2273996"/>
                </a:lnTo>
                <a:lnTo>
                  <a:pt x="619579" y="2276037"/>
                </a:lnTo>
                <a:lnTo>
                  <a:pt x="623434" y="2278078"/>
                </a:lnTo>
                <a:lnTo>
                  <a:pt x="627970" y="2280345"/>
                </a:lnTo>
                <a:lnTo>
                  <a:pt x="633186" y="2282840"/>
                </a:lnTo>
                <a:lnTo>
                  <a:pt x="644979" y="2287828"/>
                </a:lnTo>
                <a:lnTo>
                  <a:pt x="658133" y="2293044"/>
                </a:lnTo>
                <a:lnTo>
                  <a:pt x="671286" y="2297579"/>
                </a:lnTo>
                <a:lnTo>
                  <a:pt x="683986" y="2301661"/>
                </a:lnTo>
                <a:lnTo>
                  <a:pt x="689656" y="2303022"/>
                </a:lnTo>
                <a:lnTo>
                  <a:pt x="694645" y="2304382"/>
                </a:lnTo>
                <a:lnTo>
                  <a:pt x="699181" y="2305063"/>
                </a:lnTo>
                <a:lnTo>
                  <a:pt x="702809" y="2305743"/>
                </a:lnTo>
                <a:lnTo>
                  <a:pt x="709159" y="2305970"/>
                </a:lnTo>
                <a:lnTo>
                  <a:pt x="714829" y="2306196"/>
                </a:lnTo>
                <a:lnTo>
                  <a:pt x="725715" y="2305970"/>
                </a:lnTo>
                <a:lnTo>
                  <a:pt x="730704" y="2305970"/>
                </a:lnTo>
                <a:lnTo>
                  <a:pt x="735013" y="2305970"/>
                </a:lnTo>
                <a:lnTo>
                  <a:pt x="738642" y="2306196"/>
                </a:lnTo>
                <a:lnTo>
                  <a:pt x="742043" y="2306877"/>
                </a:lnTo>
                <a:lnTo>
                  <a:pt x="744765" y="2308237"/>
                </a:lnTo>
                <a:lnTo>
                  <a:pt x="747259" y="2309598"/>
                </a:lnTo>
                <a:lnTo>
                  <a:pt x="749301" y="2311412"/>
                </a:lnTo>
                <a:lnTo>
                  <a:pt x="751115" y="2313453"/>
                </a:lnTo>
                <a:lnTo>
                  <a:pt x="752475" y="2315721"/>
                </a:lnTo>
                <a:lnTo>
                  <a:pt x="753383" y="2318215"/>
                </a:lnTo>
                <a:lnTo>
                  <a:pt x="753836" y="2321163"/>
                </a:lnTo>
                <a:lnTo>
                  <a:pt x="754063" y="2323884"/>
                </a:lnTo>
                <a:lnTo>
                  <a:pt x="753836" y="2325698"/>
                </a:lnTo>
                <a:lnTo>
                  <a:pt x="753156" y="2327286"/>
                </a:lnTo>
                <a:lnTo>
                  <a:pt x="751795" y="2328873"/>
                </a:lnTo>
                <a:lnTo>
                  <a:pt x="750434" y="2330460"/>
                </a:lnTo>
                <a:lnTo>
                  <a:pt x="748393" y="2332274"/>
                </a:lnTo>
                <a:lnTo>
                  <a:pt x="746125" y="2334088"/>
                </a:lnTo>
                <a:lnTo>
                  <a:pt x="743404" y="2335903"/>
                </a:lnTo>
                <a:lnTo>
                  <a:pt x="740683" y="2337490"/>
                </a:lnTo>
                <a:lnTo>
                  <a:pt x="734333" y="2340891"/>
                </a:lnTo>
                <a:lnTo>
                  <a:pt x="727756" y="2343613"/>
                </a:lnTo>
                <a:lnTo>
                  <a:pt x="720952" y="2346107"/>
                </a:lnTo>
                <a:lnTo>
                  <a:pt x="717777" y="2347241"/>
                </a:lnTo>
                <a:lnTo>
                  <a:pt x="714375" y="2347921"/>
                </a:lnTo>
                <a:lnTo>
                  <a:pt x="710293" y="2348601"/>
                </a:lnTo>
                <a:lnTo>
                  <a:pt x="704170" y="2349508"/>
                </a:lnTo>
                <a:lnTo>
                  <a:pt x="688068" y="2351096"/>
                </a:lnTo>
                <a:lnTo>
                  <a:pt x="667884" y="2352456"/>
                </a:lnTo>
                <a:lnTo>
                  <a:pt x="644979" y="2353817"/>
                </a:lnTo>
                <a:lnTo>
                  <a:pt x="622300" y="2354497"/>
                </a:lnTo>
                <a:lnTo>
                  <a:pt x="611188" y="2354724"/>
                </a:lnTo>
                <a:lnTo>
                  <a:pt x="601209" y="2354724"/>
                </a:lnTo>
                <a:lnTo>
                  <a:pt x="592138" y="2354497"/>
                </a:lnTo>
                <a:lnTo>
                  <a:pt x="583974" y="2354271"/>
                </a:lnTo>
                <a:lnTo>
                  <a:pt x="577397" y="2353817"/>
                </a:lnTo>
                <a:lnTo>
                  <a:pt x="572634" y="2352910"/>
                </a:lnTo>
                <a:lnTo>
                  <a:pt x="564697" y="2351096"/>
                </a:lnTo>
                <a:lnTo>
                  <a:pt x="557440" y="2348601"/>
                </a:lnTo>
                <a:lnTo>
                  <a:pt x="550409" y="2346334"/>
                </a:lnTo>
                <a:lnTo>
                  <a:pt x="544513" y="2344066"/>
                </a:lnTo>
                <a:lnTo>
                  <a:pt x="533854" y="2340211"/>
                </a:lnTo>
                <a:lnTo>
                  <a:pt x="526143" y="2337263"/>
                </a:lnTo>
                <a:lnTo>
                  <a:pt x="523422" y="2336583"/>
                </a:lnTo>
                <a:lnTo>
                  <a:pt x="521381" y="2336356"/>
                </a:lnTo>
                <a:lnTo>
                  <a:pt x="519793" y="2336583"/>
                </a:lnTo>
                <a:lnTo>
                  <a:pt x="518659" y="2337036"/>
                </a:lnTo>
                <a:lnTo>
                  <a:pt x="517752" y="2338397"/>
                </a:lnTo>
                <a:lnTo>
                  <a:pt x="517299" y="2339531"/>
                </a:lnTo>
                <a:lnTo>
                  <a:pt x="517072" y="2341572"/>
                </a:lnTo>
                <a:lnTo>
                  <a:pt x="516845" y="2343839"/>
                </a:lnTo>
                <a:lnTo>
                  <a:pt x="516845" y="2345200"/>
                </a:lnTo>
                <a:lnTo>
                  <a:pt x="516391" y="2345880"/>
                </a:lnTo>
                <a:lnTo>
                  <a:pt x="515711" y="2346787"/>
                </a:lnTo>
                <a:lnTo>
                  <a:pt x="515031" y="2347468"/>
                </a:lnTo>
                <a:lnTo>
                  <a:pt x="513670" y="2347921"/>
                </a:lnTo>
                <a:lnTo>
                  <a:pt x="512536" y="2348148"/>
                </a:lnTo>
                <a:lnTo>
                  <a:pt x="508681" y="2348601"/>
                </a:lnTo>
                <a:lnTo>
                  <a:pt x="503918" y="2348601"/>
                </a:lnTo>
                <a:lnTo>
                  <a:pt x="497795" y="2348601"/>
                </a:lnTo>
                <a:lnTo>
                  <a:pt x="490538" y="2349055"/>
                </a:lnTo>
                <a:lnTo>
                  <a:pt x="481693" y="2349282"/>
                </a:lnTo>
                <a:lnTo>
                  <a:pt x="471488" y="2349508"/>
                </a:lnTo>
                <a:lnTo>
                  <a:pt x="460602" y="2349735"/>
                </a:lnTo>
                <a:lnTo>
                  <a:pt x="449263" y="2349508"/>
                </a:lnTo>
                <a:lnTo>
                  <a:pt x="438150" y="2349055"/>
                </a:lnTo>
                <a:lnTo>
                  <a:pt x="418647" y="2348148"/>
                </a:lnTo>
                <a:lnTo>
                  <a:pt x="406400" y="2347921"/>
                </a:lnTo>
                <a:lnTo>
                  <a:pt x="403452" y="2347694"/>
                </a:lnTo>
                <a:lnTo>
                  <a:pt x="402318" y="2347468"/>
                </a:lnTo>
                <a:lnTo>
                  <a:pt x="401411" y="2347014"/>
                </a:lnTo>
                <a:lnTo>
                  <a:pt x="400504" y="2346334"/>
                </a:lnTo>
                <a:lnTo>
                  <a:pt x="399823" y="2345653"/>
                </a:lnTo>
                <a:lnTo>
                  <a:pt x="399370" y="2344973"/>
                </a:lnTo>
                <a:lnTo>
                  <a:pt x="399143" y="2344066"/>
                </a:lnTo>
                <a:lnTo>
                  <a:pt x="398463" y="2342025"/>
                </a:lnTo>
                <a:lnTo>
                  <a:pt x="398463" y="2339531"/>
                </a:lnTo>
                <a:lnTo>
                  <a:pt x="398463" y="2333181"/>
                </a:lnTo>
                <a:lnTo>
                  <a:pt x="398236" y="2331141"/>
                </a:lnTo>
                <a:lnTo>
                  <a:pt x="398009" y="2328873"/>
                </a:lnTo>
                <a:lnTo>
                  <a:pt x="396648" y="2323204"/>
                </a:lnTo>
                <a:lnTo>
                  <a:pt x="393020" y="2308464"/>
                </a:lnTo>
                <a:lnTo>
                  <a:pt x="391206" y="2300301"/>
                </a:lnTo>
                <a:lnTo>
                  <a:pt x="390752" y="2296446"/>
                </a:lnTo>
                <a:lnTo>
                  <a:pt x="390072" y="2292817"/>
                </a:lnTo>
                <a:lnTo>
                  <a:pt x="389618" y="2288962"/>
                </a:lnTo>
                <a:lnTo>
                  <a:pt x="389618" y="2285561"/>
                </a:lnTo>
                <a:lnTo>
                  <a:pt x="389845" y="2282386"/>
                </a:lnTo>
                <a:lnTo>
                  <a:pt x="390525" y="2279211"/>
                </a:lnTo>
                <a:lnTo>
                  <a:pt x="392113" y="2274223"/>
                </a:lnTo>
                <a:lnTo>
                  <a:pt x="393927" y="2269234"/>
                </a:lnTo>
                <a:lnTo>
                  <a:pt x="395515" y="2264925"/>
                </a:lnTo>
                <a:lnTo>
                  <a:pt x="396648" y="2261070"/>
                </a:lnTo>
                <a:lnTo>
                  <a:pt x="397102" y="2259256"/>
                </a:lnTo>
                <a:lnTo>
                  <a:pt x="397329" y="2257669"/>
                </a:lnTo>
                <a:lnTo>
                  <a:pt x="397329" y="2256535"/>
                </a:lnTo>
                <a:lnTo>
                  <a:pt x="397102" y="2255174"/>
                </a:lnTo>
                <a:lnTo>
                  <a:pt x="396422" y="2254041"/>
                </a:lnTo>
                <a:lnTo>
                  <a:pt x="395741" y="2253133"/>
                </a:lnTo>
                <a:lnTo>
                  <a:pt x="394834" y="2252453"/>
                </a:lnTo>
                <a:lnTo>
                  <a:pt x="393247" y="2251773"/>
                </a:lnTo>
                <a:lnTo>
                  <a:pt x="392340" y="2251546"/>
                </a:lnTo>
                <a:lnTo>
                  <a:pt x="391659" y="2250866"/>
                </a:lnTo>
                <a:lnTo>
                  <a:pt x="390525" y="2249732"/>
                </a:lnTo>
                <a:lnTo>
                  <a:pt x="389391" y="2247918"/>
                </a:lnTo>
                <a:lnTo>
                  <a:pt x="388711" y="2245650"/>
                </a:lnTo>
                <a:lnTo>
                  <a:pt x="388257" y="2242929"/>
                </a:lnTo>
                <a:lnTo>
                  <a:pt x="387577" y="2239754"/>
                </a:lnTo>
                <a:lnTo>
                  <a:pt x="387577" y="2236580"/>
                </a:lnTo>
                <a:lnTo>
                  <a:pt x="387577" y="2232725"/>
                </a:lnTo>
                <a:lnTo>
                  <a:pt x="388257" y="2224788"/>
                </a:lnTo>
                <a:lnTo>
                  <a:pt x="389165" y="2216171"/>
                </a:lnTo>
                <a:lnTo>
                  <a:pt x="390525" y="2207327"/>
                </a:lnTo>
                <a:lnTo>
                  <a:pt x="391886" y="2198937"/>
                </a:lnTo>
                <a:lnTo>
                  <a:pt x="393247" y="2190546"/>
                </a:lnTo>
                <a:lnTo>
                  <a:pt x="394381" y="2183063"/>
                </a:lnTo>
                <a:lnTo>
                  <a:pt x="395968" y="2169684"/>
                </a:lnTo>
                <a:lnTo>
                  <a:pt x="397102" y="2159253"/>
                </a:lnTo>
                <a:lnTo>
                  <a:pt x="397329" y="2152904"/>
                </a:lnTo>
                <a:lnTo>
                  <a:pt x="397329" y="2151089"/>
                </a:lnTo>
                <a:lnTo>
                  <a:pt x="397556" y="2149049"/>
                </a:lnTo>
                <a:lnTo>
                  <a:pt x="397782" y="2147008"/>
                </a:lnTo>
                <a:lnTo>
                  <a:pt x="398463" y="2144740"/>
                </a:lnTo>
                <a:lnTo>
                  <a:pt x="399370" y="2142699"/>
                </a:lnTo>
                <a:lnTo>
                  <a:pt x="400504" y="2140431"/>
                </a:lnTo>
                <a:lnTo>
                  <a:pt x="402091" y="2138164"/>
                </a:lnTo>
                <a:lnTo>
                  <a:pt x="403906" y="2135669"/>
                </a:lnTo>
                <a:lnTo>
                  <a:pt x="405947" y="2132948"/>
                </a:lnTo>
                <a:lnTo>
                  <a:pt x="408215" y="2129774"/>
                </a:lnTo>
                <a:lnTo>
                  <a:pt x="410256" y="2126599"/>
                </a:lnTo>
                <a:lnTo>
                  <a:pt x="411616" y="2122971"/>
                </a:lnTo>
                <a:lnTo>
                  <a:pt x="412523" y="2120930"/>
                </a:lnTo>
                <a:lnTo>
                  <a:pt x="412977" y="2119116"/>
                </a:lnTo>
                <a:lnTo>
                  <a:pt x="413431" y="2117075"/>
                </a:lnTo>
                <a:lnTo>
                  <a:pt x="413431" y="2115487"/>
                </a:lnTo>
                <a:lnTo>
                  <a:pt x="413431" y="2113673"/>
                </a:lnTo>
                <a:lnTo>
                  <a:pt x="413204" y="2111632"/>
                </a:lnTo>
                <a:lnTo>
                  <a:pt x="412750" y="2109818"/>
                </a:lnTo>
                <a:lnTo>
                  <a:pt x="411616" y="2108004"/>
                </a:lnTo>
                <a:lnTo>
                  <a:pt x="410936" y="2106190"/>
                </a:lnTo>
                <a:lnTo>
                  <a:pt x="410029" y="2104149"/>
                </a:lnTo>
                <a:lnTo>
                  <a:pt x="408668" y="2099614"/>
                </a:lnTo>
                <a:lnTo>
                  <a:pt x="407761" y="2094625"/>
                </a:lnTo>
                <a:lnTo>
                  <a:pt x="407081" y="2089636"/>
                </a:lnTo>
                <a:lnTo>
                  <a:pt x="406627" y="2084194"/>
                </a:lnTo>
                <a:lnTo>
                  <a:pt x="406627" y="2079432"/>
                </a:lnTo>
                <a:lnTo>
                  <a:pt x="406400" y="2071042"/>
                </a:lnTo>
                <a:lnTo>
                  <a:pt x="403906" y="1957886"/>
                </a:lnTo>
                <a:lnTo>
                  <a:pt x="402998" y="1916842"/>
                </a:lnTo>
                <a:lnTo>
                  <a:pt x="402545" y="1879652"/>
                </a:lnTo>
                <a:lnTo>
                  <a:pt x="402318" y="1850400"/>
                </a:lnTo>
                <a:lnTo>
                  <a:pt x="402318" y="1840649"/>
                </a:lnTo>
                <a:lnTo>
                  <a:pt x="402545" y="1834299"/>
                </a:lnTo>
                <a:lnTo>
                  <a:pt x="404813" y="1794162"/>
                </a:lnTo>
                <a:lnTo>
                  <a:pt x="406173" y="1772166"/>
                </a:lnTo>
                <a:lnTo>
                  <a:pt x="406400" y="1761281"/>
                </a:lnTo>
                <a:lnTo>
                  <a:pt x="406400" y="1751077"/>
                </a:lnTo>
                <a:lnTo>
                  <a:pt x="406627" y="1729307"/>
                </a:lnTo>
                <a:lnTo>
                  <a:pt x="407081" y="1705724"/>
                </a:lnTo>
                <a:lnTo>
                  <a:pt x="407761" y="1685088"/>
                </a:lnTo>
                <a:lnTo>
                  <a:pt x="407988" y="1671029"/>
                </a:lnTo>
                <a:lnTo>
                  <a:pt x="407761" y="1668534"/>
                </a:lnTo>
                <a:lnTo>
                  <a:pt x="407081" y="1665813"/>
                </a:lnTo>
                <a:lnTo>
                  <a:pt x="406400" y="1662412"/>
                </a:lnTo>
                <a:lnTo>
                  <a:pt x="405266" y="1659010"/>
                </a:lnTo>
                <a:lnTo>
                  <a:pt x="402545" y="1651300"/>
                </a:lnTo>
                <a:lnTo>
                  <a:pt x="399597" y="1643363"/>
                </a:lnTo>
                <a:lnTo>
                  <a:pt x="396422" y="1635427"/>
                </a:lnTo>
                <a:lnTo>
                  <a:pt x="393700" y="1627717"/>
                </a:lnTo>
                <a:lnTo>
                  <a:pt x="391432" y="1621141"/>
                </a:lnTo>
                <a:lnTo>
                  <a:pt x="390979" y="1618193"/>
                </a:lnTo>
                <a:lnTo>
                  <a:pt x="390525" y="1615925"/>
                </a:lnTo>
                <a:lnTo>
                  <a:pt x="389391" y="1606628"/>
                </a:lnTo>
                <a:lnTo>
                  <a:pt x="387804" y="1597103"/>
                </a:lnTo>
                <a:lnTo>
                  <a:pt x="386216" y="1586219"/>
                </a:lnTo>
                <a:lnTo>
                  <a:pt x="384175" y="1573520"/>
                </a:lnTo>
                <a:lnTo>
                  <a:pt x="383041" y="1567171"/>
                </a:lnTo>
                <a:lnTo>
                  <a:pt x="382361" y="1564223"/>
                </a:lnTo>
                <a:lnTo>
                  <a:pt x="381227" y="1561955"/>
                </a:lnTo>
                <a:lnTo>
                  <a:pt x="380547" y="1559914"/>
                </a:lnTo>
                <a:lnTo>
                  <a:pt x="379640" y="1558100"/>
                </a:lnTo>
                <a:lnTo>
                  <a:pt x="378506" y="1557193"/>
                </a:lnTo>
                <a:lnTo>
                  <a:pt x="377825" y="1556513"/>
                </a:lnTo>
                <a:lnTo>
                  <a:pt x="377145" y="1556513"/>
                </a:lnTo>
                <a:lnTo>
                  <a:pt x="376691" y="1556739"/>
                </a:lnTo>
                <a:lnTo>
                  <a:pt x="376011" y="1557646"/>
                </a:lnTo>
                <a:lnTo>
                  <a:pt x="374877" y="1559007"/>
                </a:lnTo>
                <a:lnTo>
                  <a:pt x="374197" y="1561728"/>
                </a:lnTo>
                <a:lnTo>
                  <a:pt x="373516" y="1564676"/>
                </a:lnTo>
                <a:lnTo>
                  <a:pt x="372836" y="1568985"/>
                </a:lnTo>
                <a:lnTo>
                  <a:pt x="372382" y="1573973"/>
                </a:lnTo>
                <a:lnTo>
                  <a:pt x="372156" y="1580096"/>
                </a:lnTo>
                <a:lnTo>
                  <a:pt x="371475" y="1597103"/>
                </a:lnTo>
                <a:lnTo>
                  <a:pt x="369888" y="1619553"/>
                </a:lnTo>
                <a:lnTo>
                  <a:pt x="366259" y="1672616"/>
                </a:lnTo>
                <a:lnTo>
                  <a:pt x="363084" y="1720237"/>
                </a:lnTo>
                <a:lnTo>
                  <a:pt x="361950" y="1736790"/>
                </a:lnTo>
                <a:lnTo>
                  <a:pt x="361497" y="1744727"/>
                </a:lnTo>
                <a:lnTo>
                  <a:pt x="361723" y="1746541"/>
                </a:lnTo>
                <a:lnTo>
                  <a:pt x="361950" y="1748355"/>
                </a:lnTo>
                <a:lnTo>
                  <a:pt x="363084" y="1752437"/>
                </a:lnTo>
                <a:lnTo>
                  <a:pt x="366032" y="1761281"/>
                </a:lnTo>
                <a:lnTo>
                  <a:pt x="367620" y="1765816"/>
                </a:lnTo>
                <a:lnTo>
                  <a:pt x="368981" y="1770578"/>
                </a:lnTo>
                <a:lnTo>
                  <a:pt x="369434" y="1773073"/>
                </a:lnTo>
                <a:lnTo>
                  <a:pt x="369661" y="1775340"/>
                </a:lnTo>
                <a:lnTo>
                  <a:pt x="369661" y="1778062"/>
                </a:lnTo>
                <a:lnTo>
                  <a:pt x="369661" y="1780556"/>
                </a:lnTo>
                <a:lnTo>
                  <a:pt x="363084" y="1830671"/>
                </a:lnTo>
                <a:lnTo>
                  <a:pt x="349931" y="1930674"/>
                </a:lnTo>
                <a:lnTo>
                  <a:pt x="342447" y="1984417"/>
                </a:lnTo>
                <a:lnTo>
                  <a:pt x="335643" y="2032718"/>
                </a:lnTo>
                <a:lnTo>
                  <a:pt x="332695" y="2053127"/>
                </a:lnTo>
                <a:lnTo>
                  <a:pt x="329973" y="2069908"/>
                </a:lnTo>
                <a:lnTo>
                  <a:pt x="327932" y="2082380"/>
                </a:lnTo>
                <a:lnTo>
                  <a:pt x="326345" y="2089863"/>
                </a:lnTo>
                <a:lnTo>
                  <a:pt x="324077" y="2098480"/>
                </a:lnTo>
                <a:lnTo>
                  <a:pt x="322489" y="2105963"/>
                </a:lnTo>
                <a:lnTo>
                  <a:pt x="321582" y="2112539"/>
                </a:lnTo>
                <a:lnTo>
                  <a:pt x="321356" y="2118435"/>
                </a:lnTo>
                <a:lnTo>
                  <a:pt x="321582" y="2123651"/>
                </a:lnTo>
                <a:lnTo>
                  <a:pt x="322036" y="2128640"/>
                </a:lnTo>
                <a:lnTo>
                  <a:pt x="323397" y="2133402"/>
                </a:lnTo>
                <a:lnTo>
                  <a:pt x="324984" y="2138391"/>
                </a:lnTo>
                <a:lnTo>
                  <a:pt x="327025" y="2144740"/>
                </a:lnTo>
                <a:lnTo>
                  <a:pt x="329293" y="2153130"/>
                </a:lnTo>
                <a:lnTo>
                  <a:pt x="331561" y="2163335"/>
                </a:lnTo>
                <a:lnTo>
                  <a:pt x="333829" y="2174446"/>
                </a:lnTo>
                <a:lnTo>
                  <a:pt x="335870" y="2185784"/>
                </a:lnTo>
                <a:lnTo>
                  <a:pt x="337684" y="2196896"/>
                </a:lnTo>
                <a:lnTo>
                  <a:pt x="338818" y="2207327"/>
                </a:lnTo>
                <a:lnTo>
                  <a:pt x="339272" y="2211862"/>
                </a:lnTo>
                <a:lnTo>
                  <a:pt x="339272" y="2216171"/>
                </a:lnTo>
                <a:lnTo>
                  <a:pt x="339498" y="2224108"/>
                </a:lnTo>
                <a:lnTo>
                  <a:pt x="339725" y="2231591"/>
                </a:lnTo>
                <a:lnTo>
                  <a:pt x="340632" y="2246104"/>
                </a:lnTo>
                <a:lnTo>
                  <a:pt x="341086" y="2258576"/>
                </a:lnTo>
                <a:lnTo>
                  <a:pt x="341086" y="2263338"/>
                </a:lnTo>
                <a:lnTo>
                  <a:pt x="340632" y="2267420"/>
                </a:lnTo>
                <a:lnTo>
                  <a:pt x="339952" y="2270594"/>
                </a:lnTo>
                <a:lnTo>
                  <a:pt x="339272" y="2273996"/>
                </a:lnTo>
                <a:lnTo>
                  <a:pt x="338138" y="2276717"/>
                </a:lnTo>
                <a:lnTo>
                  <a:pt x="337231" y="2279665"/>
                </a:lnTo>
                <a:lnTo>
                  <a:pt x="334736" y="2284881"/>
                </a:lnTo>
                <a:lnTo>
                  <a:pt x="332695" y="2289643"/>
                </a:lnTo>
                <a:lnTo>
                  <a:pt x="332241" y="2291230"/>
                </a:lnTo>
                <a:lnTo>
                  <a:pt x="332241" y="2292817"/>
                </a:lnTo>
                <a:lnTo>
                  <a:pt x="332468" y="2294858"/>
                </a:lnTo>
                <a:lnTo>
                  <a:pt x="332922" y="2296672"/>
                </a:lnTo>
                <a:lnTo>
                  <a:pt x="334282" y="2301661"/>
                </a:lnTo>
                <a:lnTo>
                  <a:pt x="335870" y="2306877"/>
                </a:lnTo>
                <a:lnTo>
                  <a:pt x="339952" y="2317761"/>
                </a:lnTo>
                <a:lnTo>
                  <a:pt x="341993" y="2323204"/>
                </a:lnTo>
                <a:lnTo>
                  <a:pt x="343354" y="2327966"/>
                </a:lnTo>
                <a:lnTo>
                  <a:pt x="344488" y="2334542"/>
                </a:lnTo>
                <a:lnTo>
                  <a:pt x="346075" y="2344293"/>
                </a:lnTo>
                <a:lnTo>
                  <a:pt x="347663" y="2356765"/>
                </a:lnTo>
                <a:lnTo>
                  <a:pt x="349250" y="2370144"/>
                </a:lnTo>
                <a:lnTo>
                  <a:pt x="350611" y="2383750"/>
                </a:lnTo>
                <a:lnTo>
                  <a:pt x="351518" y="2395995"/>
                </a:lnTo>
                <a:lnTo>
                  <a:pt x="351745" y="2401664"/>
                </a:lnTo>
                <a:lnTo>
                  <a:pt x="351745" y="2406426"/>
                </a:lnTo>
                <a:lnTo>
                  <a:pt x="351745" y="2410508"/>
                </a:lnTo>
                <a:lnTo>
                  <a:pt x="351065" y="2413456"/>
                </a:lnTo>
                <a:lnTo>
                  <a:pt x="350384" y="2418218"/>
                </a:lnTo>
                <a:lnTo>
                  <a:pt x="349477" y="2421846"/>
                </a:lnTo>
                <a:lnTo>
                  <a:pt x="348570" y="2423660"/>
                </a:lnTo>
                <a:lnTo>
                  <a:pt x="347890" y="2425248"/>
                </a:lnTo>
                <a:lnTo>
                  <a:pt x="346756" y="2426835"/>
                </a:lnTo>
                <a:lnTo>
                  <a:pt x="345622" y="2427969"/>
                </a:lnTo>
                <a:lnTo>
                  <a:pt x="343807" y="2429103"/>
                </a:lnTo>
                <a:lnTo>
                  <a:pt x="341539" y="2430010"/>
                </a:lnTo>
                <a:lnTo>
                  <a:pt x="339045" y="2430690"/>
                </a:lnTo>
                <a:lnTo>
                  <a:pt x="335870" y="2431597"/>
                </a:lnTo>
                <a:lnTo>
                  <a:pt x="332241" y="2432278"/>
                </a:lnTo>
                <a:lnTo>
                  <a:pt x="327932" y="2432731"/>
                </a:lnTo>
                <a:lnTo>
                  <a:pt x="317047" y="2433411"/>
                </a:lnTo>
                <a:lnTo>
                  <a:pt x="310697" y="2433638"/>
                </a:lnTo>
                <a:lnTo>
                  <a:pt x="303893" y="2433638"/>
                </a:lnTo>
                <a:lnTo>
                  <a:pt x="289379" y="2432731"/>
                </a:lnTo>
                <a:lnTo>
                  <a:pt x="274411" y="2431824"/>
                </a:lnTo>
                <a:lnTo>
                  <a:pt x="259443" y="2430463"/>
                </a:lnTo>
                <a:lnTo>
                  <a:pt x="245836" y="2429103"/>
                </a:lnTo>
                <a:lnTo>
                  <a:pt x="233363" y="2427515"/>
                </a:lnTo>
                <a:lnTo>
                  <a:pt x="216807" y="2425475"/>
                </a:lnTo>
                <a:lnTo>
                  <a:pt x="214313" y="2425021"/>
                </a:lnTo>
                <a:lnTo>
                  <a:pt x="212045" y="2424568"/>
                </a:lnTo>
                <a:lnTo>
                  <a:pt x="210004" y="2423660"/>
                </a:lnTo>
                <a:lnTo>
                  <a:pt x="208416" y="2422527"/>
                </a:lnTo>
                <a:lnTo>
                  <a:pt x="206602" y="2421166"/>
                </a:lnTo>
                <a:lnTo>
                  <a:pt x="205014" y="2419805"/>
                </a:lnTo>
                <a:lnTo>
                  <a:pt x="203427" y="2418445"/>
                </a:lnTo>
                <a:lnTo>
                  <a:pt x="202293" y="2416631"/>
                </a:lnTo>
                <a:lnTo>
                  <a:pt x="201159" y="2414817"/>
                </a:lnTo>
                <a:lnTo>
                  <a:pt x="200252" y="2413003"/>
                </a:lnTo>
                <a:lnTo>
                  <a:pt x="199345" y="2411188"/>
                </a:lnTo>
                <a:lnTo>
                  <a:pt x="198891" y="2409148"/>
                </a:lnTo>
                <a:lnTo>
                  <a:pt x="198664" y="2407333"/>
                </a:lnTo>
                <a:lnTo>
                  <a:pt x="198438" y="2405519"/>
                </a:lnTo>
                <a:lnTo>
                  <a:pt x="198438" y="2403705"/>
                </a:lnTo>
                <a:lnTo>
                  <a:pt x="198664" y="2401891"/>
                </a:lnTo>
                <a:lnTo>
                  <a:pt x="200025" y="2395542"/>
                </a:lnTo>
                <a:lnTo>
                  <a:pt x="202520" y="2385110"/>
                </a:lnTo>
                <a:lnTo>
                  <a:pt x="209550" y="2357218"/>
                </a:lnTo>
                <a:lnTo>
                  <a:pt x="216354" y="2329553"/>
                </a:lnTo>
                <a:lnTo>
                  <a:pt x="218622" y="2319349"/>
                </a:lnTo>
                <a:lnTo>
                  <a:pt x="219302" y="2315721"/>
                </a:lnTo>
                <a:lnTo>
                  <a:pt x="219529" y="2313680"/>
                </a:lnTo>
                <a:lnTo>
                  <a:pt x="219529" y="2310958"/>
                </a:lnTo>
                <a:lnTo>
                  <a:pt x="219529" y="2308464"/>
                </a:lnTo>
                <a:lnTo>
                  <a:pt x="218848" y="2306423"/>
                </a:lnTo>
                <a:lnTo>
                  <a:pt x="218395" y="2305289"/>
                </a:lnTo>
                <a:lnTo>
                  <a:pt x="217941" y="2304609"/>
                </a:lnTo>
                <a:lnTo>
                  <a:pt x="217261" y="2303929"/>
                </a:lnTo>
                <a:lnTo>
                  <a:pt x="216127" y="2303475"/>
                </a:lnTo>
                <a:lnTo>
                  <a:pt x="214993" y="2302795"/>
                </a:lnTo>
                <a:lnTo>
                  <a:pt x="213179" y="2302341"/>
                </a:lnTo>
                <a:lnTo>
                  <a:pt x="209097" y="2301888"/>
                </a:lnTo>
                <a:lnTo>
                  <a:pt x="203427" y="2301661"/>
                </a:lnTo>
                <a:lnTo>
                  <a:pt x="197984" y="2301661"/>
                </a:lnTo>
                <a:lnTo>
                  <a:pt x="195489" y="2301434"/>
                </a:lnTo>
                <a:lnTo>
                  <a:pt x="192995" y="2300754"/>
                </a:lnTo>
                <a:lnTo>
                  <a:pt x="191407" y="2300301"/>
                </a:lnTo>
                <a:lnTo>
                  <a:pt x="189593" y="2299847"/>
                </a:lnTo>
                <a:lnTo>
                  <a:pt x="188005" y="2299167"/>
                </a:lnTo>
                <a:lnTo>
                  <a:pt x="187098" y="2298033"/>
                </a:lnTo>
                <a:lnTo>
                  <a:pt x="185964" y="2297126"/>
                </a:lnTo>
                <a:lnTo>
                  <a:pt x="185057" y="2295538"/>
                </a:lnTo>
                <a:lnTo>
                  <a:pt x="184604" y="2293951"/>
                </a:lnTo>
                <a:lnTo>
                  <a:pt x="183923" y="2292364"/>
                </a:lnTo>
                <a:lnTo>
                  <a:pt x="183697" y="2290550"/>
                </a:lnTo>
                <a:lnTo>
                  <a:pt x="183697" y="2288509"/>
                </a:lnTo>
                <a:lnTo>
                  <a:pt x="183923" y="2283293"/>
                </a:lnTo>
                <a:lnTo>
                  <a:pt x="184830" y="2258576"/>
                </a:lnTo>
                <a:lnTo>
                  <a:pt x="186418" y="2202338"/>
                </a:lnTo>
                <a:lnTo>
                  <a:pt x="190727" y="2035439"/>
                </a:lnTo>
                <a:lnTo>
                  <a:pt x="195489" y="1865366"/>
                </a:lnTo>
                <a:lnTo>
                  <a:pt x="197077" y="1804593"/>
                </a:lnTo>
                <a:lnTo>
                  <a:pt x="197984" y="1784865"/>
                </a:lnTo>
                <a:lnTo>
                  <a:pt x="198664" y="1773753"/>
                </a:lnTo>
                <a:lnTo>
                  <a:pt x="198891" y="1765816"/>
                </a:lnTo>
                <a:lnTo>
                  <a:pt x="198891" y="1754932"/>
                </a:lnTo>
                <a:lnTo>
                  <a:pt x="198891" y="1741099"/>
                </a:lnTo>
                <a:lnTo>
                  <a:pt x="198664" y="1725225"/>
                </a:lnTo>
                <a:lnTo>
                  <a:pt x="197757" y="1688716"/>
                </a:lnTo>
                <a:lnTo>
                  <a:pt x="196170" y="1649486"/>
                </a:lnTo>
                <a:lnTo>
                  <a:pt x="193448" y="1578509"/>
                </a:lnTo>
                <a:lnTo>
                  <a:pt x="191861" y="1543133"/>
                </a:lnTo>
                <a:lnTo>
                  <a:pt x="191634" y="1538825"/>
                </a:lnTo>
                <a:lnTo>
                  <a:pt x="190727" y="1532249"/>
                </a:lnTo>
                <a:lnTo>
                  <a:pt x="188005" y="1515695"/>
                </a:lnTo>
                <a:lnTo>
                  <a:pt x="184830" y="1496193"/>
                </a:lnTo>
                <a:lnTo>
                  <a:pt x="181202" y="1477372"/>
                </a:lnTo>
                <a:lnTo>
                  <a:pt x="180522" y="1471476"/>
                </a:lnTo>
                <a:lnTo>
                  <a:pt x="179614" y="1463086"/>
                </a:lnTo>
                <a:lnTo>
                  <a:pt x="178480" y="1439729"/>
                </a:lnTo>
                <a:lnTo>
                  <a:pt x="176893" y="1410930"/>
                </a:lnTo>
                <a:lnTo>
                  <a:pt x="175986" y="1379409"/>
                </a:lnTo>
                <a:lnTo>
                  <a:pt x="174172" y="1322038"/>
                </a:lnTo>
                <a:lnTo>
                  <a:pt x="173264" y="1293239"/>
                </a:lnTo>
                <a:lnTo>
                  <a:pt x="173264" y="1291652"/>
                </a:lnTo>
                <a:lnTo>
                  <a:pt x="173038" y="1290291"/>
                </a:lnTo>
                <a:lnTo>
                  <a:pt x="172584" y="1289157"/>
                </a:lnTo>
                <a:lnTo>
                  <a:pt x="172357" y="1288023"/>
                </a:lnTo>
                <a:lnTo>
                  <a:pt x="170997" y="1286209"/>
                </a:lnTo>
                <a:lnTo>
                  <a:pt x="169636" y="1285075"/>
                </a:lnTo>
                <a:lnTo>
                  <a:pt x="167822" y="1284622"/>
                </a:lnTo>
                <a:lnTo>
                  <a:pt x="165780" y="1284168"/>
                </a:lnTo>
                <a:lnTo>
                  <a:pt x="163739" y="1284622"/>
                </a:lnTo>
                <a:lnTo>
                  <a:pt x="161698" y="1285075"/>
                </a:lnTo>
                <a:lnTo>
                  <a:pt x="160111" y="1285529"/>
                </a:lnTo>
                <a:lnTo>
                  <a:pt x="158070" y="1285756"/>
                </a:lnTo>
                <a:lnTo>
                  <a:pt x="155348" y="1285529"/>
                </a:lnTo>
                <a:lnTo>
                  <a:pt x="151720" y="1285302"/>
                </a:lnTo>
                <a:lnTo>
                  <a:pt x="143782" y="1284622"/>
                </a:lnTo>
                <a:lnTo>
                  <a:pt x="134484" y="1283034"/>
                </a:lnTo>
                <a:lnTo>
                  <a:pt x="116114" y="1279633"/>
                </a:lnTo>
                <a:lnTo>
                  <a:pt x="102507" y="1277139"/>
                </a:lnTo>
                <a:lnTo>
                  <a:pt x="100466" y="1276685"/>
                </a:lnTo>
                <a:lnTo>
                  <a:pt x="98652" y="1276005"/>
                </a:lnTo>
                <a:lnTo>
                  <a:pt x="97291" y="1275098"/>
                </a:lnTo>
                <a:lnTo>
                  <a:pt x="96157" y="1274417"/>
                </a:lnTo>
                <a:lnTo>
                  <a:pt x="95250" y="1273284"/>
                </a:lnTo>
                <a:lnTo>
                  <a:pt x="94796" y="1272150"/>
                </a:lnTo>
                <a:lnTo>
                  <a:pt x="94570" y="1270789"/>
                </a:lnTo>
                <a:lnTo>
                  <a:pt x="94570" y="1269429"/>
                </a:lnTo>
                <a:lnTo>
                  <a:pt x="94570" y="1267841"/>
                </a:lnTo>
                <a:lnTo>
                  <a:pt x="94796" y="1266027"/>
                </a:lnTo>
                <a:lnTo>
                  <a:pt x="95930" y="1262399"/>
                </a:lnTo>
                <a:lnTo>
                  <a:pt x="98425" y="1253555"/>
                </a:lnTo>
                <a:lnTo>
                  <a:pt x="100693" y="1246072"/>
                </a:lnTo>
                <a:lnTo>
                  <a:pt x="103641" y="1234053"/>
                </a:lnTo>
                <a:lnTo>
                  <a:pt x="111352" y="1203440"/>
                </a:lnTo>
                <a:lnTo>
                  <a:pt x="118382" y="1173734"/>
                </a:lnTo>
                <a:lnTo>
                  <a:pt x="122238" y="1157407"/>
                </a:lnTo>
                <a:lnTo>
                  <a:pt x="123372" y="1150604"/>
                </a:lnTo>
                <a:lnTo>
                  <a:pt x="124052" y="1146295"/>
                </a:lnTo>
                <a:lnTo>
                  <a:pt x="124052" y="1141987"/>
                </a:lnTo>
                <a:lnTo>
                  <a:pt x="124052" y="1139266"/>
                </a:lnTo>
                <a:lnTo>
                  <a:pt x="123598" y="1136998"/>
                </a:lnTo>
                <a:lnTo>
                  <a:pt x="123372" y="1134730"/>
                </a:lnTo>
                <a:lnTo>
                  <a:pt x="122918" y="1132236"/>
                </a:lnTo>
                <a:lnTo>
                  <a:pt x="122011" y="1129968"/>
                </a:lnTo>
                <a:lnTo>
                  <a:pt x="120877" y="1127701"/>
                </a:lnTo>
                <a:lnTo>
                  <a:pt x="119743" y="1125433"/>
                </a:lnTo>
                <a:lnTo>
                  <a:pt x="118155" y="1123165"/>
                </a:lnTo>
                <a:lnTo>
                  <a:pt x="115888" y="1120217"/>
                </a:lnTo>
                <a:lnTo>
                  <a:pt x="113166" y="1115909"/>
                </a:lnTo>
                <a:lnTo>
                  <a:pt x="105682" y="1103210"/>
                </a:lnTo>
                <a:lnTo>
                  <a:pt x="96611" y="1087110"/>
                </a:lnTo>
                <a:lnTo>
                  <a:pt x="86405" y="1069195"/>
                </a:lnTo>
                <a:lnTo>
                  <a:pt x="67129" y="1033820"/>
                </a:lnTo>
                <a:lnTo>
                  <a:pt x="54202" y="1009103"/>
                </a:lnTo>
                <a:lnTo>
                  <a:pt x="46945" y="994136"/>
                </a:lnTo>
                <a:lnTo>
                  <a:pt x="43316" y="986880"/>
                </a:lnTo>
                <a:lnTo>
                  <a:pt x="39914" y="979850"/>
                </a:lnTo>
                <a:lnTo>
                  <a:pt x="36059" y="973274"/>
                </a:lnTo>
                <a:lnTo>
                  <a:pt x="32204" y="967151"/>
                </a:lnTo>
                <a:lnTo>
                  <a:pt x="30163" y="963977"/>
                </a:lnTo>
                <a:lnTo>
                  <a:pt x="28121" y="961482"/>
                </a:lnTo>
                <a:lnTo>
                  <a:pt x="25854" y="959215"/>
                </a:lnTo>
                <a:lnTo>
                  <a:pt x="23586" y="956947"/>
                </a:lnTo>
                <a:lnTo>
                  <a:pt x="19050" y="952865"/>
                </a:lnTo>
                <a:lnTo>
                  <a:pt x="14968" y="948557"/>
                </a:lnTo>
                <a:lnTo>
                  <a:pt x="13380" y="946062"/>
                </a:lnTo>
                <a:lnTo>
                  <a:pt x="11339" y="943795"/>
                </a:lnTo>
                <a:lnTo>
                  <a:pt x="9752" y="941300"/>
                </a:lnTo>
                <a:lnTo>
                  <a:pt x="8164" y="938579"/>
                </a:lnTo>
                <a:lnTo>
                  <a:pt x="7030" y="935631"/>
                </a:lnTo>
                <a:lnTo>
                  <a:pt x="5670" y="932456"/>
                </a:lnTo>
                <a:lnTo>
                  <a:pt x="4763" y="929055"/>
                </a:lnTo>
                <a:lnTo>
                  <a:pt x="3629" y="925653"/>
                </a:lnTo>
                <a:lnTo>
                  <a:pt x="3175" y="921572"/>
                </a:lnTo>
                <a:lnTo>
                  <a:pt x="2268" y="917490"/>
                </a:lnTo>
                <a:lnTo>
                  <a:pt x="2041" y="912955"/>
                </a:lnTo>
                <a:lnTo>
                  <a:pt x="2041" y="908192"/>
                </a:lnTo>
                <a:lnTo>
                  <a:pt x="1814" y="897081"/>
                </a:lnTo>
                <a:lnTo>
                  <a:pt x="1588" y="885063"/>
                </a:lnTo>
                <a:lnTo>
                  <a:pt x="680" y="859892"/>
                </a:lnTo>
                <a:lnTo>
                  <a:pt x="454" y="848100"/>
                </a:lnTo>
                <a:lnTo>
                  <a:pt x="0" y="837669"/>
                </a:lnTo>
                <a:lnTo>
                  <a:pt x="454" y="829278"/>
                </a:lnTo>
                <a:lnTo>
                  <a:pt x="680" y="825650"/>
                </a:lnTo>
                <a:lnTo>
                  <a:pt x="1134" y="823156"/>
                </a:lnTo>
                <a:lnTo>
                  <a:pt x="2268" y="818847"/>
                </a:lnTo>
                <a:lnTo>
                  <a:pt x="3855" y="814765"/>
                </a:lnTo>
                <a:lnTo>
                  <a:pt x="5670" y="810910"/>
                </a:lnTo>
                <a:lnTo>
                  <a:pt x="7257" y="807282"/>
                </a:lnTo>
                <a:lnTo>
                  <a:pt x="10205" y="801160"/>
                </a:lnTo>
                <a:lnTo>
                  <a:pt x="10886" y="798438"/>
                </a:lnTo>
                <a:lnTo>
                  <a:pt x="11566" y="796171"/>
                </a:lnTo>
                <a:lnTo>
                  <a:pt x="13380" y="768732"/>
                </a:lnTo>
                <a:lnTo>
                  <a:pt x="16329" y="726781"/>
                </a:lnTo>
                <a:lnTo>
                  <a:pt x="16782" y="721792"/>
                </a:lnTo>
                <a:lnTo>
                  <a:pt x="17236" y="717030"/>
                </a:lnTo>
                <a:lnTo>
                  <a:pt x="19050" y="707506"/>
                </a:lnTo>
                <a:lnTo>
                  <a:pt x="21091" y="698435"/>
                </a:lnTo>
                <a:lnTo>
                  <a:pt x="23586" y="689365"/>
                </a:lnTo>
                <a:lnTo>
                  <a:pt x="26080" y="681655"/>
                </a:lnTo>
                <a:lnTo>
                  <a:pt x="29029" y="674852"/>
                </a:lnTo>
                <a:lnTo>
                  <a:pt x="31523" y="669183"/>
                </a:lnTo>
                <a:lnTo>
                  <a:pt x="33791" y="665101"/>
                </a:lnTo>
                <a:lnTo>
                  <a:pt x="38327" y="658525"/>
                </a:lnTo>
                <a:lnTo>
                  <a:pt x="40821" y="655123"/>
                </a:lnTo>
                <a:lnTo>
                  <a:pt x="43089" y="651268"/>
                </a:lnTo>
                <a:lnTo>
                  <a:pt x="45130" y="647413"/>
                </a:lnTo>
                <a:lnTo>
                  <a:pt x="46945" y="643558"/>
                </a:lnTo>
                <a:lnTo>
                  <a:pt x="47398" y="641744"/>
                </a:lnTo>
                <a:lnTo>
                  <a:pt x="47625" y="639930"/>
                </a:lnTo>
                <a:lnTo>
                  <a:pt x="48079" y="638116"/>
                </a:lnTo>
                <a:lnTo>
                  <a:pt x="48079" y="636302"/>
                </a:lnTo>
                <a:lnTo>
                  <a:pt x="47625" y="632447"/>
                </a:lnTo>
                <a:lnTo>
                  <a:pt x="47398" y="627458"/>
                </a:lnTo>
                <a:lnTo>
                  <a:pt x="47171" y="621789"/>
                </a:lnTo>
                <a:lnTo>
                  <a:pt x="47398" y="615893"/>
                </a:lnTo>
                <a:lnTo>
                  <a:pt x="48079" y="610224"/>
                </a:lnTo>
                <a:lnTo>
                  <a:pt x="48986" y="604555"/>
                </a:lnTo>
                <a:lnTo>
                  <a:pt x="49666" y="602060"/>
                </a:lnTo>
                <a:lnTo>
                  <a:pt x="50573" y="599566"/>
                </a:lnTo>
                <a:lnTo>
                  <a:pt x="51254" y="597525"/>
                </a:lnTo>
                <a:lnTo>
                  <a:pt x="52614" y="595711"/>
                </a:lnTo>
                <a:lnTo>
                  <a:pt x="54655" y="592083"/>
                </a:lnTo>
                <a:lnTo>
                  <a:pt x="56243" y="588681"/>
                </a:lnTo>
                <a:lnTo>
                  <a:pt x="57604" y="584826"/>
                </a:lnTo>
                <a:lnTo>
                  <a:pt x="58964" y="580744"/>
                </a:lnTo>
                <a:lnTo>
                  <a:pt x="59645" y="576663"/>
                </a:lnTo>
                <a:lnTo>
                  <a:pt x="60325" y="572354"/>
                </a:lnTo>
                <a:lnTo>
                  <a:pt x="61686" y="563057"/>
                </a:lnTo>
                <a:lnTo>
                  <a:pt x="62366" y="556934"/>
                </a:lnTo>
                <a:lnTo>
                  <a:pt x="62820" y="548771"/>
                </a:lnTo>
                <a:lnTo>
                  <a:pt x="64634" y="529042"/>
                </a:lnTo>
                <a:lnTo>
                  <a:pt x="65995" y="519064"/>
                </a:lnTo>
                <a:lnTo>
                  <a:pt x="67582" y="509313"/>
                </a:lnTo>
                <a:lnTo>
                  <a:pt x="68263" y="505005"/>
                </a:lnTo>
                <a:lnTo>
                  <a:pt x="69170" y="501150"/>
                </a:lnTo>
                <a:lnTo>
                  <a:pt x="70530" y="497975"/>
                </a:lnTo>
                <a:lnTo>
                  <a:pt x="71891" y="495481"/>
                </a:lnTo>
                <a:lnTo>
                  <a:pt x="72798" y="492986"/>
                </a:lnTo>
                <a:lnTo>
                  <a:pt x="74159" y="490719"/>
                </a:lnTo>
                <a:lnTo>
                  <a:pt x="75520" y="485503"/>
                </a:lnTo>
                <a:lnTo>
                  <a:pt x="76880" y="480514"/>
                </a:lnTo>
                <a:lnTo>
                  <a:pt x="77788" y="475526"/>
                </a:lnTo>
                <a:lnTo>
                  <a:pt x="78468" y="470310"/>
                </a:lnTo>
                <a:lnTo>
                  <a:pt x="78695" y="465321"/>
                </a:lnTo>
                <a:lnTo>
                  <a:pt x="78695" y="455570"/>
                </a:lnTo>
                <a:lnTo>
                  <a:pt x="78921" y="453076"/>
                </a:lnTo>
                <a:lnTo>
                  <a:pt x="79148" y="450581"/>
                </a:lnTo>
                <a:lnTo>
                  <a:pt x="79829" y="448087"/>
                </a:lnTo>
                <a:lnTo>
                  <a:pt x="80963" y="445593"/>
                </a:lnTo>
                <a:lnTo>
                  <a:pt x="82096" y="443098"/>
                </a:lnTo>
                <a:lnTo>
                  <a:pt x="83457" y="440150"/>
                </a:lnTo>
                <a:lnTo>
                  <a:pt x="86405" y="435388"/>
                </a:lnTo>
                <a:lnTo>
                  <a:pt x="89807" y="430626"/>
                </a:lnTo>
                <a:lnTo>
                  <a:pt x="92755" y="426771"/>
                </a:lnTo>
                <a:lnTo>
                  <a:pt x="95477" y="423370"/>
                </a:lnTo>
                <a:lnTo>
                  <a:pt x="97971" y="421782"/>
                </a:lnTo>
                <a:lnTo>
                  <a:pt x="99786" y="420195"/>
                </a:lnTo>
                <a:lnTo>
                  <a:pt x="102734" y="418381"/>
                </a:lnTo>
                <a:lnTo>
                  <a:pt x="108857" y="415433"/>
                </a:lnTo>
                <a:lnTo>
                  <a:pt x="111805" y="413846"/>
                </a:lnTo>
                <a:lnTo>
                  <a:pt x="114527" y="413165"/>
                </a:lnTo>
                <a:lnTo>
                  <a:pt x="116795" y="412258"/>
                </a:lnTo>
                <a:lnTo>
                  <a:pt x="117929" y="412258"/>
                </a:lnTo>
                <a:lnTo>
                  <a:pt x="118382" y="412258"/>
                </a:lnTo>
                <a:lnTo>
                  <a:pt x="119063" y="412485"/>
                </a:lnTo>
                <a:lnTo>
                  <a:pt x="119970" y="412485"/>
                </a:lnTo>
                <a:lnTo>
                  <a:pt x="122011" y="411805"/>
                </a:lnTo>
                <a:lnTo>
                  <a:pt x="124732" y="410898"/>
                </a:lnTo>
                <a:lnTo>
                  <a:pt x="127907" y="409537"/>
                </a:lnTo>
                <a:lnTo>
                  <a:pt x="135391" y="405909"/>
                </a:lnTo>
                <a:lnTo>
                  <a:pt x="143782" y="402507"/>
                </a:lnTo>
                <a:lnTo>
                  <a:pt x="164193" y="394571"/>
                </a:lnTo>
                <a:lnTo>
                  <a:pt x="199118" y="381418"/>
                </a:lnTo>
                <a:lnTo>
                  <a:pt x="217261" y="374615"/>
                </a:lnTo>
                <a:lnTo>
                  <a:pt x="232909" y="368493"/>
                </a:lnTo>
                <a:lnTo>
                  <a:pt x="244248" y="363731"/>
                </a:lnTo>
                <a:lnTo>
                  <a:pt x="247877" y="362143"/>
                </a:lnTo>
                <a:lnTo>
                  <a:pt x="249691" y="361009"/>
                </a:lnTo>
                <a:lnTo>
                  <a:pt x="252866" y="358061"/>
                </a:lnTo>
                <a:lnTo>
                  <a:pt x="256722" y="355340"/>
                </a:lnTo>
                <a:lnTo>
                  <a:pt x="265339" y="349218"/>
                </a:lnTo>
                <a:lnTo>
                  <a:pt x="269875" y="346043"/>
                </a:lnTo>
                <a:lnTo>
                  <a:pt x="274411" y="342415"/>
                </a:lnTo>
                <a:lnTo>
                  <a:pt x="278947" y="338786"/>
                </a:lnTo>
                <a:lnTo>
                  <a:pt x="283256" y="334931"/>
                </a:lnTo>
                <a:lnTo>
                  <a:pt x="287338" y="331303"/>
                </a:lnTo>
                <a:lnTo>
                  <a:pt x="290513" y="328582"/>
                </a:lnTo>
                <a:lnTo>
                  <a:pt x="293688" y="326314"/>
                </a:lnTo>
                <a:lnTo>
                  <a:pt x="296182" y="324500"/>
                </a:lnTo>
                <a:lnTo>
                  <a:pt x="298450" y="323140"/>
                </a:lnTo>
                <a:lnTo>
                  <a:pt x="300491" y="322233"/>
                </a:lnTo>
                <a:lnTo>
                  <a:pt x="302306" y="321326"/>
                </a:lnTo>
                <a:lnTo>
                  <a:pt x="304120" y="320872"/>
                </a:lnTo>
                <a:lnTo>
                  <a:pt x="305481" y="320645"/>
                </a:lnTo>
                <a:lnTo>
                  <a:pt x="306841" y="320192"/>
                </a:lnTo>
                <a:lnTo>
                  <a:pt x="308202" y="319285"/>
                </a:lnTo>
                <a:lnTo>
                  <a:pt x="309336" y="318378"/>
                </a:lnTo>
                <a:lnTo>
                  <a:pt x="310470" y="317017"/>
                </a:lnTo>
                <a:lnTo>
                  <a:pt x="311604" y="315203"/>
                </a:lnTo>
                <a:lnTo>
                  <a:pt x="312738" y="312935"/>
                </a:lnTo>
                <a:lnTo>
                  <a:pt x="313872" y="309987"/>
                </a:lnTo>
                <a:lnTo>
                  <a:pt x="315232" y="306813"/>
                </a:lnTo>
                <a:lnTo>
                  <a:pt x="316366" y="304092"/>
                </a:lnTo>
                <a:lnTo>
                  <a:pt x="319088" y="299556"/>
                </a:lnTo>
                <a:lnTo>
                  <a:pt x="320675" y="296835"/>
                </a:lnTo>
                <a:lnTo>
                  <a:pt x="321582" y="296155"/>
                </a:lnTo>
                <a:lnTo>
                  <a:pt x="322489" y="295701"/>
                </a:lnTo>
                <a:lnTo>
                  <a:pt x="323397" y="295248"/>
                </a:lnTo>
                <a:lnTo>
                  <a:pt x="324304" y="294567"/>
                </a:lnTo>
                <a:lnTo>
                  <a:pt x="325438" y="293207"/>
                </a:lnTo>
                <a:lnTo>
                  <a:pt x="326345" y="291166"/>
                </a:lnTo>
                <a:lnTo>
                  <a:pt x="326798" y="288672"/>
                </a:lnTo>
                <a:lnTo>
                  <a:pt x="327025" y="284817"/>
                </a:lnTo>
                <a:lnTo>
                  <a:pt x="327252" y="278014"/>
                </a:lnTo>
                <a:lnTo>
                  <a:pt x="327252" y="275292"/>
                </a:lnTo>
                <a:lnTo>
                  <a:pt x="327252" y="272571"/>
                </a:lnTo>
                <a:lnTo>
                  <a:pt x="327025" y="270077"/>
                </a:lnTo>
                <a:lnTo>
                  <a:pt x="326118" y="267356"/>
                </a:lnTo>
                <a:lnTo>
                  <a:pt x="324757" y="264408"/>
                </a:lnTo>
                <a:lnTo>
                  <a:pt x="322716" y="261006"/>
                </a:lnTo>
                <a:lnTo>
                  <a:pt x="319995" y="256698"/>
                </a:lnTo>
                <a:lnTo>
                  <a:pt x="317500" y="251936"/>
                </a:lnTo>
                <a:lnTo>
                  <a:pt x="312511" y="241504"/>
                </a:lnTo>
                <a:lnTo>
                  <a:pt x="308882" y="232887"/>
                </a:lnTo>
                <a:lnTo>
                  <a:pt x="307295" y="229486"/>
                </a:lnTo>
                <a:lnTo>
                  <a:pt x="306161" y="229713"/>
                </a:lnTo>
                <a:lnTo>
                  <a:pt x="304800" y="229713"/>
                </a:lnTo>
                <a:lnTo>
                  <a:pt x="302986" y="229486"/>
                </a:lnTo>
                <a:lnTo>
                  <a:pt x="301172" y="229032"/>
                </a:lnTo>
                <a:lnTo>
                  <a:pt x="299131" y="227672"/>
                </a:lnTo>
                <a:lnTo>
                  <a:pt x="298223" y="226765"/>
                </a:lnTo>
                <a:lnTo>
                  <a:pt x="297316" y="225631"/>
                </a:lnTo>
                <a:lnTo>
                  <a:pt x="296409" y="224270"/>
                </a:lnTo>
                <a:lnTo>
                  <a:pt x="295502" y="222910"/>
                </a:lnTo>
                <a:lnTo>
                  <a:pt x="291193" y="214293"/>
                </a:lnTo>
                <a:lnTo>
                  <a:pt x="288245" y="208624"/>
                </a:lnTo>
                <a:lnTo>
                  <a:pt x="285750" y="202501"/>
                </a:lnTo>
                <a:lnTo>
                  <a:pt x="283256" y="196605"/>
                </a:lnTo>
                <a:lnTo>
                  <a:pt x="281441" y="190709"/>
                </a:lnTo>
                <a:lnTo>
                  <a:pt x="280761" y="187988"/>
                </a:lnTo>
                <a:lnTo>
                  <a:pt x="280307" y="185040"/>
                </a:lnTo>
                <a:lnTo>
                  <a:pt x="280081" y="182546"/>
                </a:lnTo>
                <a:lnTo>
                  <a:pt x="280081" y="180278"/>
                </a:lnTo>
                <a:lnTo>
                  <a:pt x="280534" y="176196"/>
                </a:lnTo>
                <a:lnTo>
                  <a:pt x="281214" y="173022"/>
                </a:lnTo>
                <a:lnTo>
                  <a:pt x="282348" y="170527"/>
                </a:lnTo>
                <a:lnTo>
                  <a:pt x="283256" y="168486"/>
                </a:lnTo>
                <a:lnTo>
                  <a:pt x="284616" y="166899"/>
                </a:lnTo>
                <a:lnTo>
                  <a:pt x="285750" y="165765"/>
                </a:lnTo>
                <a:lnTo>
                  <a:pt x="287338" y="165312"/>
                </a:lnTo>
                <a:lnTo>
                  <a:pt x="288925" y="165085"/>
                </a:lnTo>
                <a:lnTo>
                  <a:pt x="290513" y="165085"/>
                </a:lnTo>
                <a:lnTo>
                  <a:pt x="292100" y="164404"/>
                </a:lnTo>
                <a:lnTo>
                  <a:pt x="293688" y="163271"/>
                </a:lnTo>
                <a:lnTo>
                  <a:pt x="294822" y="162137"/>
                </a:lnTo>
                <a:lnTo>
                  <a:pt x="295275" y="161230"/>
                </a:lnTo>
                <a:lnTo>
                  <a:pt x="295502" y="160549"/>
                </a:lnTo>
                <a:lnTo>
                  <a:pt x="295729" y="159416"/>
                </a:lnTo>
                <a:lnTo>
                  <a:pt x="295502" y="158735"/>
                </a:lnTo>
                <a:lnTo>
                  <a:pt x="295502" y="157828"/>
                </a:lnTo>
                <a:lnTo>
                  <a:pt x="294822" y="156468"/>
                </a:lnTo>
                <a:lnTo>
                  <a:pt x="294141" y="155561"/>
                </a:lnTo>
                <a:lnTo>
                  <a:pt x="293461" y="154200"/>
                </a:lnTo>
                <a:lnTo>
                  <a:pt x="292327" y="152613"/>
                </a:lnTo>
                <a:lnTo>
                  <a:pt x="291420" y="150345"/>
                </a:lnTo>
                <a:lnTo>
                  <a:pt x="290286" y="147624"/>
                </a:lnTo>
                <a:lnTo>
                  <a:pt x="289379" y="144676"/>
                </a:lnTo>
                <a:lnTo>
                  <a:pt x="287791" y="136966"/>
                </a:lnTo>
                <a:lnTo>
                  <a:pt x="286657" y="128349"/>
                </a:lnTo>
                <a:lnTo>
                  <a:pt x="285750" y="119278"/>
                </a:lnTo>
                <a:lnTo>
                  <a:pt x="285523" y="110208"/>
                </a:lnTo>
                <a:lnTo>
                  <a:pt x="285523" y="105899"/>
                </a:lnTo>
                <a:lnTo>
                  <a:pt x="285750" y="101591"/>
                </a:lnTo>
                <a:lnTo>
                  <a:pt x="285977" y="97736"/>
                </a:lnTo>
                <a:lnTo>
                  <a:pt x="286657" y="94107"/>
                </a:lnTo>
                <a:lnTo>
                  <a:pt x="288245" y="87078"/>
                </a:lnTo>
                <a:lnTo>
                  <a:pt x="290286" y="78687"/>
                </a:lnTo>
                <a:lnTo>
                  <a:pt x="293234" y="69844"/>
                </a:lnTo>
                <a:lnTo>
                  <a:pt x="296409" y="61000"/>
                </a:lnTo>
                <a:lnTo>
                  <a:pt x="298450" y="56465"/>
                </a:lnTo>
                <a:lnTo>
                  <a:pt x="300491" y="51929"/>
                </a:lnTo>
                <a:lnTo>
                  <a:pt x="302759" y="47621"/>
                </a:lnTo>
                <a:lnTo>
                  <a:pt x="305027" y="43539"/>
                </a:lnTo>
                <a:lnTo>
                  <a:pt x="307522" y="39684"/>
                </a:lnTo>
                <a:lnTo>
                  <a:pt x="310470" y="36056"/>
                </a:lnTo>
                <a:lnTo>
                  <a:pt x="313191" y="32881"/>
                </a:lnTo>
                <a:lnTo>
                  <a:pt x="315913" y="30160"/>
                </a:lnTo>
                <a:lnTo>
                  <a:pt x="319315" y="27212"/>
                </a:lnTo>
                <a:lnTo>
                  <a:pt x="322716" y="24491"/>
                </a:lnTo>
                <a:lnTo>
                  <a:pt x="326572" y="21996"/>
                </a:lnTo>
                <a:lnTo>
                  <a:pt x="330654" y="19275"/>
                </a:lnTo>
                <a:lnTo>
                  <a:pt x="334963" y="16554"/>
                </a:lnTo>
                <a:lnTo>
                  <a:pt x="339498" y="14060"/>
                </a:lnTo>
                <a:lnTo>
                  <a:pt x="344034" y="11792"/>
                </a:lnTo>
                <a:lnTo>
                  <a:pt x="348797" y="9524"/>
                </a:lnTo>
                <a:lnTo>
                  <a:pt x="353786" y="7483"/>
                </a:lnTo>
                <a:lnTo>
                  <a:pt x="358775" y="5669"/>
                </a:lnTo>
                <a:lnTo>
                  <a:pt x="363538" y="4082"/>
                </a:lnTo>
                <a:lnTo>
                  <a:pt x="368754" y="2721"/>
                </a:lnTo>
                <a:lnTo>
                  <a:pt x="373516" y="1361"/>
                </a:lnTo>
                <a:lnTo>
                  <a:pt x="378506" y="680"/>
                </a:lnTo>
                <a:lnTo>
                  <a:pt x="383041" y="227"/>
                </a:lnTo>
                <a:lnTo>
                  <a:pt x="387804" y="0"/>
                </a:lnTo>
                <a:close/>
              </a:path>
            </a:pathLst>
          </a:custGeom>
          <a:solidFill>
            <a:srgbClr val="B3016B"/>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pic>
        <p:nvPicPr>
          <p:cNvPr id="8" name="图片 7"/>
          <p:cNvPicPr>
            <a:picLocks noChangeAspect="1"/>
          </p:cNvPicPr>
          <p:nvPr/>
        </p:nvPicPr>
        <p:blipFill>
          <a:blip r:embed="rId1" cstate="print"/>
          <a:stretch>
            <a:fillRect/>
          </a:stretch>
        </p:blipFill>
        <p:spPr>
          <a:xfrm>
            <a:off x="334566" y="116632"/>
            <a:ext cx="669447" cy="648071"/>
          </a:xfrm>
          <a:prstGeom prst="rect">
            <a:avLst/>
          </a:prstGeom>
          <a:effectLst>
            <a:outerShdw blurRad="50800" dist="38100" dir="2700000" sx="101000" sy="101000" algn="tl" rotWithShape="0">
              <a:prstClr val="black">
                <a:alpha val="40000"/>
              </a:prstClr>
            </a:outerShdw>
          </a:effectLst>
        </p:spPr>
      </p:pic>
      <p:sp>
        <p:nvSpPr>
          <p:cNvPr id="9" name="文本框 3"/>
          <p:cNvSpPr txBox="1"/>
          <p:nvPr/>
        </p:nvSpPr>
        <p:spPr>
          <a:xfrm>
            <a:off x="1008670" y="195287"/>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a:spLocks noEditPoints="1"/>
          </p:cNvSpPr>
          <p:nvPr/>
        </p:nvSpPr>
        <p:spPr bwMode="auto">
          <a:xfrm>
            <a:off x="6241591" y="1387861"/>
            <a:ext cx="1090061" cy="1092371"/>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00 w 200"/>
              <a:gd name="T11" fmla="*/ 185 h 200"/>
              <a:gd name="T12" fmla="*/ 15 w 200"/>
              <a:gd name="T13" fmla="*/ 100 h 200"/>
              <a:gd name="T14" fmla="*/ 100 w 200"/>
              <a:gd name="T15" fmla="*/ 15 h 200"/>
              <a:gd name="T16" fmla="*/ 185 w 200"/>
              <a:gd name="T17" fmla="*/ 100 h 200"/>
              <a:gd name="T18" fmla="*/ 100 w 200"/>
              <a:gd name="T19" fmla="*/ 18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100" y="185"/>
                </a:moveTo>
                <a:cubicBezTo>
                  <a:pt x="53" y="185"/>
                  <a:pt x="15" y="147"/>
                  <a:pt x="15" y="100"/>
                </a:cubicBezTo>
                <a:cubicBezTo>
                  <a:pt x="15" y="53"/>
                  <a:pt x="53" y="15"/>
                  <a:pt x="100" y="15"/>
                </a:cubicBezTo>
                <a:cubicBezTo>
                  <a:pt x="147" y="15"/>
                  <a:pt x="185" y="53"/>
                  <a:pt x="185" y="100"/>
                </a:cubicBezTo>
                <a:cubicBezTo>
                  <a:pt x="185" y="147"/>
                  <a:pt x="147" y="185"/>
                  <a:pt x="100" y="185"/>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dirty="0">
              <a:solidFill>
                <a:srgbClr val="035CBD"/>
              </a:solidFill>
            </a:endParaRPr>
          </a:p>
        </p:txBody>
      </p:sp>
      <p:sp>
        <p:nvSpPr>
          <p:cNvPr id="3" name="Freeform 8"/>
          <p:cNvSpPr>
            <a:spLocks noEditPoints="1"/>
          </p:cNvSpPr>
          <p:nvPr/>
        </p:nvSpPr>
        <p:spPr bwMode="auto">
          <a:xfrm>
            <a:off x="6049906" y="1198486"/>
            <a:ext cx="1473430" cy="1473430"/>
          </a:xfrm>
          <a:custGeom>
            <a:avLst/>
            <a:gdLst>
              <a:gd name="T0" fmla="*/ 135 w 270"/>
              <a:gd name="T1" fmla="*/ 0 h 270"/>
              <a:gd name="T2" fmla="*/ 0 w 270"/>
              <a:gd name="T3" fmla="*/ 135 h 270"/>
              <a:gd name="T4" fmla="*/ 135 w 270"/>
              <a:gd name="T5" fmla="*/ 270 h 270"/>
              <a:gd name="T6" fmla="*/ 270 w 270"/>
              <a:gd name="T7" fmla="*/ 135 h 270"/>
              <a:gd name="T8" fmla="*/ 135 w 270"/>
              <a:gd name="T9" fmla="*/ 0 h 270"/>
              <a:gd name="T10" fmla="*/ 135 w 270"/>
              <a:gd name="T11" fmla="*/ 254 h 270"/>
              <a:gd name="T12" fmla="*/ 16 w 270"/>
              <a:gd name="T13" fmla="*/ 135 h 270"/>
              <a:gd name="T14" fmla="*/ 135 w 270"/>
              <a:gd name="T15" fmla="*/ 16 h 270"/>
              <a:gd name="T16" fmla="*/ 254 w 270"/>
              <a:gd name="T17" fmla="*/ 135 h 270"/>
              <a:gd name="T18" fmla="*/ 135 w 270"/>
              <a:gd name="T19" fmla="*/ 25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0" h="270">
                <a:moveTo>
                  <a:pt x="135" y="0"/>
                </a:moveTo>
                <a:cubicBezTo>
                  <a:pt x="61" y="0"/>
                  <a:pt x="0" y="60"/>
                  <a:pt x="0" y="135"/>
                </a:cubicBezTo>
                <a:cubicBezTo>
                  <a:pt x="0" y="210"/>
                  <a:pt x="61" y="270"/>
                  <a:pt x="135" y="270"/>
                </a:cubicBezTo>
                <a:cubicBezTo>
                  <a:pt x="210" y="270"/>
                  <a:pt x="270" y="210"/>
                  <a:pt x="270" y="135"/>
                </a:cubicBezTo>
                <a:cubicBezTo>
                  <a:pt x="270" y="60"/>
                  <a:pt x="210" y="0"/>
                  <a:pt x="135" y="0"/>
                </a:cubicBezTo>
                <a:close/>
                <a:moveTo>
                  <a:pt x="135" y="254"/>
                </a:moveTo>
                <a:cubicBezTo>
                  <a:pt x="69" y="254"/>
                  <a:pt x="16" y="201"/>
                  <a:pt x="16" y="135"/>
                </a:cubicBezTo>
                <a:cubicBezTo>
                  <a:pt x="16" y="69"/>
                  <a:pt x="69" y="16"/>
                  <a:pt x="135" y="16"/>
                </a:cubicBezTo>
                <a:cubicBezTo>
                  <a:pt x="201" y="16"/>
                  <a:pt x="254" y="69"/>
                  <a:pt x="254" y="135"/>
                </a:cubicBezTo>
                <a:cubicBezTo>
                  <a:pt x="254" y="201"/>
                  <a:pt x="201" y="254"/>
                  <a:pt x="135" y="254"/>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4" name="Freeform 9"/>
          <p:cNvSpPr>
            <a:spLocks noEditPoints="1"/>
          </p:cNvSpPr>
          <p:nvPr/>
        </p:nvSpPr>
        <p:spPr bwMode="auto">
          <a:xfrm>
            <a:off x="5848984" y="995254"/>
            <a:ext cx="1875274" cy="1877584"/>
          </a:xfrm>
          <a:custGeom>
            <a:avLst/>
            <a:gdLst>
              <a:gd name="T0" fmla="*/ 172 w 344"/>
              <a:gd name="T1" fmla="*/ 0 h 344"/>
              <a:gd name="T2" fmla="*/ 0 w 344"/>
              <a:gd name="T3" fmla="*/ 172 h 344"/>
              <a:gd name="T4" fmla="*/ 172 w 344"/>
              <a:gd name="T5" fmla="*/ 344 h 344"/>
              <a:gd name="T6" fmla="*/ 344 w 344"/>
              <a:gd name="T7" fmla="*/ 172 h 344"/>
              <a:gd name="T8" fmla="*/ 172 w 344"/>
              <a:gd name="T9" fmla="*/ 0 h 344"/>
              <a:gd name="T10" fmla="*/ 172 w 344"/>
              <a:gd name="T11" fmla="*/ 326 h 344"/>
              <a:gd name="T12" fmla="*/ 18 w 344"/>
              <a:gd name="T13" fmla="*/ 172 h 344"/>
              <a:gd name="T14" fmla="*/ 172 w 344"/>
              <a:gd name="T15" fmla="*/ 18 h 344"/>
              <a:gd name="T16" fmla="*/ 326 w 344"/>
              <a:gd name="T17" fmla="*/ 172 h 344"/>
              <a:gd name="T18" fmla="*/ 172 w 344"/>
              <a:gd name="T19" fmla="*/ 32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4" h="344">
                <a:moveTo>
                  <a:pt x="172" y="0"/>
                </a:moveTo>
                <a:cubicBezTo>
                  <a:pt x="77" y="0"/>
                  <a:pt x="0" y="77"/>
                  <a:pt x="0" y="172"/>
                </a:cubicBezTo>
                <a:cubicBezTo>
                  <a:pt x="0" y="267"/>
                  <a:pt x="77" y="344"/>
                  <a:pt x="172" y="344"/>
                </a:cubicBezTo>
                <a:cubicBezTo>
                  <a:pt x="267" y="344"/>
                  <a:pt x="344" y="267"/>
                  <a:pt x="344" y="172"/>
                </a:cubicBezTo>
                <a:cubicBezTo>
                  <a:pt x="344" y="77"/>
                  <a:pt x="267" y="0"/>
                  <a:pt x="172" y="0"/>
                </a:cubicBezTo>
                <a:close/>
                <a:moveTo>
                  <a:pt x="172" y="326"/>
                </a:moveTo>
                <a:cubicBezTo>
                  <a:pt x="87" y="326"/>
                  <a:pt x="18" y="257"/>
                  <a:pt x="18" y="172"/>
                </a:cubicBezTo>
                <a:cubicBezTo>
                  <a:pt x="18" y="87"/>
                  <a:pt x="87" y="18"/>
                  <a:pt x="172" y="18"/>
                </a:cubicBezTo>
                <a:cubicBezTo>
                  <a:pt x="257" y="18"/>
                  <a:pt x="326" y="87"/>
                  <a:pt x="326" y="172"/>
                </a:cubicBezTo>
                <a:cubicBezTo>
                  <a:pt x="326" y="257"/>
                  <a:pt x="257" y="326"/>
                  <a:pt x="172" y="326"/>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5" name="Freeform 10"/>
          <p:cNvSpPr>
            <a:spLocks noEditPoints="1"/>
          </p:cNvSpPr>
          <p:nvPr/>
        </p:nvSpPr>
        <p:spPr bwMode="auto">
          <a:xfrm>
            <a:off x="5618039" y="761999"/>
            <a:ext cx="2341783" cy="2344094"/>
          </a:xfrm>
          <a:custGeom>
            <a:avLst/>
            <a:gdLst>
              <a:gd name="T0" fmla="*/ 214 w 429"/>
              <a:gd name="T1" fmla="*/ 0 h 430"/>
              <a:gd name="T2" fmla="*/ 0 w 429"/>
              <a:gd name="T3" fmla="*/ 215 h 430"/>
              <a:gd name="T4" fmla="*/ 214 w 429"/>
              <a:gd name="T5" fmla="*/ 430 h 430"/>
              <a:gd name="T6" fmla="*/ 429 w 429"/>
              <a:gd name="T7" fmla="*/ 215 h 430"/>
              <a:gd name="T8" fmla="*/ 214 w 429"/>
              <a:gd name="T9" fmla="*/ 0 h 430"/>
              <a:gd name="T10" fmla="*/ 214 w 429"/>
              <a:gd name="T11" fmla="*/ 407 h 430"/>
              <a:gd name="T12" fmla="*/ 22 w 429"/>
              <a:gd name="T13" fmla="*/ 215 h 430"/>
              <a:gd name="T14" fmla="*/ 214 w 429"/>
              <a:gd name="T15" fmla="*/ 23 h 430"/>
              <a:gd name="T16" fmla="*/ 406 w 429"/>
              <a:gd name="T17" fmla="*/ 215 h 430"/>
              <a:gd name="T18" fmla="*/ 214 w 429"/>
              <a:gd name="T19" fmla="*/ 407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9" h="430">
                <a:moveTo>
                  <a:pt x="214" y="0"/>
                </a:moveTo>
                <a:cubicBezTo>
                  <a:pt x="96" y="0"/>
                  <a:pt x="0" y="97"/>
                  <a:pt x="0" y="215"/>
                </a:cubicBezTo>
                <a:cubicBezTo>
                  <a:pt x="0" y="334"/>
                  <a:pt x="96" y="430"/>
                  <a:pt x="214" y="430"/>
                </a:cubicBezTo>
                <a:cubicBezTo>
                  <a:pt x="333" y="430"/>
                  <a:pt x="429" y="334"/>
                  <a:pt x="429" y="215"/>
                </a:cubicBezTo>
                <a:cubicBezTo>
                  <a:pt x="429" y="97"/>
                  <a:pt x="333" y="0"/>
                  <a:pt x="214" y="0"/>
                </a:cubicBezTo>
                <a:close/>
                <a:moveTo>
                  <a:pt x="214" y="407"/>
                </a:moveTo>
                <a:cubicBezTo>
                  <a:pt x="108" y="407"/>
                  <a:pt x="22" y="321"/>
                  <a:pt x="22" y="215"/>
                </a:cubicBezTo>
                <a:cubicBezTo>
                  <a:pt x="22" y="109"/>
                  <a:pt x="108" y="23"/>
                  <a:pt x="214" y="23"/>
                </a:cubicBezTo>
                <a:cubicBezTo>
                  <a:pt x="320" y="23"/>
                  <a:pt x="406" y="109"/>
                  <a:pt x="406" y="215"/>
                </a:cubicBezTo>
                <a:cubicBezTo>
                  <a:pt x="406" y="321"/>
                  <a:pt x="320" y="407"/>
                  <a:pt x="214" y="407"/>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6" name="Freeform 11"/>
          <p:cNvSpPr/>
          <p:nvPr/>
        </p:nvSpPr>
        <p:spPr bwMode="auto">
          <a:xfrm>
            <a:off x="6241591" y="1387861"/>
            <a:ext cx="545030" cy="796761"/>
          </a:xfrm>
          <a:custGeom>
            <a:avLst/>
            <a:gdLst>
              <a:gd name="T0" fmla="*/ 15 w 100"/>
              <a:gd name="T1" fmla="*/ 100 h 146"/>
              <a:gd name="T2" fmla="*/ 100 w 100"/>
              <a:gd name="T3" fmla="*/ 15 h 146"/>
              <a:gd name="T4" fmla="*/ 100 w 100"/>
              <a:gd name="T5" fmla="*/ 0 h 146"/>
              <a:gd name="T6" fmla="*/ 0 w 100"/>
              <a:gd name="T7" fmla="*/ 100 h 146"/>
              <a:gd name="T8" fmla="*/ 11 w 100"/>
              <a:gd name="T9" fmla="*/ 146 h 146"/>
              <a:gd name="T10" fmla="*/ 25 w 100"/>
              <a:gd name="T11" fmla="*/ 139 h 146"/>
              <a:gd name="T12" fmla="*/ 15 w 100"/>
              <a:gd name="T13" fmla="*/ 100 h 146"/>
            </a:gdLst>
            <a:ahLst/>
            <a:cxnLst>
              <a:cxn ang="0">
                <a:pos x="T0" y="T1"/>
              </a:cxn>
              <a:cxn ang="0">
                <a:pos x="T2" y="T3"/>
              </a:cxn>
              <a:cxn ang="0">
                <a:pos x="T4" y="T5"/>
              </a:cxn>
              <a:cxn ang="0">
                <a:pos x="T6" y="T7"/>
              </a:cxn>
              <a:cxn ang="0">
                <a:pos x="T8" y="T9"/>
              </a:cxn>
              <a:cxn ang="0">
                <a:pos x="T10" y="T11"/>
              </a:cxn>
              <a:cxn ang="0">
                <a:pos x="T12" y="T13"/>
              </a:cxn>
            </a:cxnLst>
            <a:rect l="0" t="0" r="r" b="b"/>
            <a:pathLst>
              <a:path w="100" h="146">
                <a:moveTo>
                  <a:pt x="15" y="100"/>
                </a:moveTo>
                <a:cubicBezTo>
                  <a:pt x="15" y="53"/>
                  <a:pt x="53" y="15"/>
                  <a:pt x="100" y="15"/>
                </a:cubicBezTo>
                <a:cubicBezTo>
                  <a:pt x="100" y="0"/>
                  <a:pt x="100" y="0"/>
                  <a:pt x="100" y="0"/>
                </a:cubicBezTo>
                <a:cubicBezTo>
                  <a:pt x="45" y="0"/>
                  <a:pt x="0" y="45"/>
                  <a:pt x="0" y="100"/>
                </a:cubicBezTo>
                <a:cubicBezTo>
                  <a:pt x="0" y="117"/>
                  <a:pt x="4" y="132"/>
                  <a:pt x="11" y="146"/>
                </a:cubicBezTo>
                <a:cubicBezTo>
                  <a:pt x="25" y="139"/>
                  <a:pt x="25" y="139"/>
                  <a:pt x="25" y="139"/>
                </a:cubicBezTo>
                <a:cubicBezTo>
                  <a:pt x="19" y="127"/>
                  <a:pt x="15" y="114"/>
                  <a:pt x="15" y="100"/>
                </a:cubicBezTo>
                <a:close/>
              </a:path>
            </a:pathLst>
          </a:custGeom>
          <a:solidFill>
            <a:srgbClr val="F8300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7" name="Freeform 12"/>
          <p:cNvSpPr/>
          <p:nvPr/>
        </p:nvSpPr>
        <p:spPr bwMode="auto">
          <a:xfrm>
            <a:off x="6934426" y="1394789"/>
            <a:ext cx="588911" cy="1258652"/>
          </a:xfrm>
          <a:custGeom>
            <a:avLst/>
            <a:gdLst>
              <a:gd name="T0" fmla="*/ 108 w 108"/>
              <a:gd name="T1" fmla="*/ 99 h 231"/>
              <a:gd name="T2" fmla="*/ 65 w 108"/>
              <a:gd name="T3" fmla="*/ 0 h 231"/>
              <a:gd name="T4" fmla="*/ 54 w 108"/>
              <a:gd name="T5" fmla="*/ 12 h 231"/>
              <a:gd name="T6" fmla="*/ 92 w 108"/>
              <a:gd name="T7" fmla="*/ 99 h 231"/>
              <a:gd name="T8" fmla="*/ 0 w 108"/>
              <a:gd name="T9" fmla="*/ 215 h 231"/>
              <a:gd name="T10" fmla="*/ 4 w 108"/>
              <a:gd name="T11" fmla="*/ 231 h 231"/>
              <a:gd name="T12" fmla="*/ 108 w 108"/>
              <a:gd name="T13" fmla="*/ 99 h 231"/>
            </a:gdLst>
            <a:ahLst/>
            <a:cxnLst>
              <a:cxn ang="0">
                <a:pos x="T0" y="T1"/>
              </a:cxn>
              <a:cxn ang="0">
                <a:pos x="T2" y="T3"/>
              </a:cxn>
              <a:cxn ang="0">
                <a:pos x="T4" y="T5"/>
              </a:cxn>
              <a:cxn ang="0">
                <a:pos x="T6" y="T7"/>
              </a:cxn>
              <a:cxn ang="0">
                <a:pos x="T8" y="T9"/>
              </a:cxn>
              <a:cxn ang="0">
                <a:pos x="T10" y="T11"/>
              </a:cxn>
              <a:cxn ang="0">
                <a:pos x="T12" y="T13"/>
              </a:cxn>
            </a:cxnLst>
            <a:rect l="0" t="0" r="r" b="b"/>
            <a:pathLst>
              <a:path w="108" h="231">
                <a:moveTo>
                  <a:pt x="108" y="99"/>
                </a:moveTo>
                <a:cubicBezTo>
                  <a:pt x="108" y="60"/>
                  <a:pt x="92" y="25"/>
                  <a:pt x="65" y="0"/>
                </a:cubicBezTo>
                <a:cubicBezTo>
                  <a:pt x="54" y="12"/>
                  <a:pt x="54" y="12"/>
                  <a:pt x="54" y="12"/>
                </a:cubicBezTo>
                <a:cubicBezTo>
                  <a:pt x="78" y="34"/>
                  <a:pt x="92" y="65"/>
                  <a:pt x="92" y="99"/>
                </a:cubicBezTo>
                <a:cubicBezTo>
                  <a:pt x="92" y="156"/>
                  <a:pt x="53" y="203"/>
                  <a:pt x="0" y="215"/>
                </a:cubicBezTo>
                <a:cubicBezTo>
                  <a:pt x="4" y="231"/>
                  <a:pt x="4" y="231"/>
                  <a:pt x="4" y="231"/>
                </a:cubicBezTo>
                <a:cubicBezTo>
                  <a:pt x="64" y="217"/>
                  <a:pt x="108" y="163"/>
                  <a:pt x="108" y="99"/>
                </a:cubicBezTo>
                <a:close/>
              </a:path>
            </a:pathLst>
          </a:custGeom>
          <a:solidFill>
            <a:srgbClr val="4C60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8" name="Freeform 13"/>
          <p:cNvSpPr/>
          <p:nvPr/>
        </p:nvSpPr>
        <p:spPr bwMode="auto">
          <a:xfrm>
            <a:off x="5842055" y="1907487"/>
            <a:ext cx="1297911" cy="976899"/>
          </a:xfrm>
          <a:custGeom>
            <a:avLst/>
            <a:gdLst>
              <a:gd name="T0" fmla="*/ 238 w 238"/>
              <a:gd name="T1" fmla="*/ 166 h 179"/>
              <a:gd name="T2" fmla="*/ 231 w 238"/>
              <a:gd name="T3" fmla="*/ 149 h 179"/>
              <a:gd name="T4" fmla="*/ 172 w 238"/>
              <a:gd name="T5" fmla="*/ 161 h 179"/>
              <a:gd name="T6" fmla="*/ 18 w 238"/>
              <a:gd name="T7" fmla="*/ 7 h 179"/>
              <a:gd name="T8" fmla="*/ 18 w 238"/>
              <a:gd name="T9" fmla="*/ 1 h 179"/>
              <a:gd name="T10" fmla="*/ 0 w 238"/>
              <a:gd name="T11" fmla="*/ 0 h 179"/>
              <a:gd name="T12" fmla="*/ 0 w 238"/>
              <a:gd name="T13" fmla="*/ 7 h 179"/>
              <a:gd name="T14" fmla="*/ 172 w 238"/>
              <a:gd name="T15" fmla="*/ 179 h 179"/>
              <a:gd name="T16" fmla="*/ 238 w 238"/>
              <a:gd name="T17"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79">
                <a:moveTo>
                  <a:pt x="238" y="166"/>
                </a:moveTo>
                <a:cubicBezTo>
                  <a:pt x="231" y="149"/>
                  <a:pt x="231" y="149"/>
                  <a:pt x="231" y="149"/>
                </a:cubicBezTo>
                <a:cubicBezTo>
                  <a:pt x="213" y="156"/>
                  <a:pt x="193" y="161"/>
                  <a:pt x="172" y="161"/>
                </a:cubicBezTo>
                <a:cubicBezTo>
                  <a:pt x="87" y="161"/>
                  <a:pt x="18" y="92"/>
                  <a:pt x="18" y="7"/>
                </a:cubicBezTo>
                <a:cubicBezTo>
                  <a:pt x="18" y="5"/>
                  <a:pt x="18" y="3"/>
                  <a:pt x="18" y="1"/>
                </a:cubicBezTo>
                <a:cubicBezTo>
                  <a:pt x="0" y="0"/>
                  <a:pt x="0" y="0"/>
                  <a:pt x="0" y="0"/>
                </a:cubicBezTo>
                <a:cubicBezTo>
                  <a:pt x="0" y="2"/>
                  <a:pt x="0" y="5"/>
                  <a:pt x="0" y="7"/>
                </a:cubicBezTo>
                <a:cubicBezTo>
                  <a:pt x="0" y="102"/>
                  <a:pt x="77" y="179"/>
                  <a:pt x="172" y="179"/>
                </a:cubicBezTo>
                <a:cubicBezTo>
                  <a:pt x="195" y="179"/>
                  <a:pt x="218" y="174"/>
                  <a:pt x="238" y="166"/>
                </a:cubicBezTo>
                <a:close/>
              </a:path>
            </a:pathLst>
          </a:custGeom>
          <a:solidFill>
            <a:srgbClr val="CC0066"/>
          </a:solidFill>
          <a:ln>
            <a:noFill/>
          </a:ln>
        </p:spPr>
        <p:txBody>
          <a:bodyPr/>
          <a:lstStyle/>
          <a:p>
            <a:endParaRPr lang="zh-CN" altLang="en-US" sz="1600"/>
          </a:p>
        </p:txBody>
      </p:sp>
      <p:sp>
        <p:nvSpPr>
          <p:cNvPr id="9" name="Freeform 14"/>
          <p:cNvSpPr/>
          <p:nvPr/>
        </p:nvSpPr>
        <p:spPr bwMode="auto">
          <a:xfrm>
            <a:off x="6971378" y="1628044"/>
            <a:ext cx="999993" cy="1461883"/>
          </a:xfrm>
          <a:custGeom>
            <a:avLst/>
            <a:gdLst>
              <a:gd name="T0" fmla="*/ 183 w 183"/>
              <a:gd name="T1" fmla="*/ 57 h 268"/>
              <a:gd name="T2" fmla="*/ 175 w 183"/>
              <a:gd name="T3" fmla="*/ 0 h 268"/>
              <a:gd name="T4" fmla="*/ 153 w 183"/>
              <a:gd name="T5" fmla="*/ 6 h 268"/>
              <a:gd name="T6" fmla="*/ 160 w 183"/>
              <a:gd name="T7" fmla="*/ 57 h 268"/>
              <a:gd name="T8" fmla="*/ 0 w 183"/>
              <a:gd name="T9" fmla="*/ 246 h 268"/>
              <a:gd name="T10" fmla="*/ 4 w 183"/>
              <a:gd name="T11" fmla="*/ 268 h 268"/>
              <a:gd name="T12" fmla="*/ 183 w 183"/>
              <a:gd name="T13" fmla="*/ 57 h 268"/>
            </a:gdLst>
            <a:ahLst/>
            <a:cxnLst>
              <a:cxn ang="0">
                <a:pos x="T0" y="T1"/>
              </a:cxn>
              <a:cxn ang="0">
                <a:pos x="T2" y="T3"/>
              </a:cxn>
              <a:cxn ang="0">
                <a:pos x="T4" y="T5"/>
              </a:cxn>
              <a:cxn ang="0">
                <a:pos x="T6" y="T7"/>
              </a:cxn>
              <a:cxn ang="0">
                <a:pos x="T8" y="T9"/>
              </a:cxn>
              <a:cxn ang="0">
                <a:pos x="T10" y="T11"/>
              </a:cxn>
              <a:cxn ang="0">
                <a:pos x="T12" y="T13"/>
              </a:cxn>
            </a:cxnLst>
            <a:rect l="0" t="0" r="r" b="b"/>
            <a:pathLst>
              <a:path w="183" h="268">
                <a:moveTo>
                  <a:pt x="183" y="57"/>
                </a:moveTo>
                <a:cubicBezTo>
                  <a:pt x="183" y="37"/>
                  <a:pt x="180" y="18"/>
                  <a:pt x="175" y="0"/>
                </a:cubicBezTo>
                <a:cubicBezTo>
                  <a:pt x="153" y="6"/>
                  <a:pt x="153" y="6"/>
                  <a:pt x="153" y="6"/>
                </a:cubicBezTo>
                <a:cubicBezTo>
                  <a:pt x="158" y="22"/>
                  <a:pt x="160" y="39"/>
                  <a:pt x="160" y="57"/>
                </a:cubicBezTo>
                <a:cubicBezTo>
                  <a:pt x="160" y="152"/>
                  <a:pt x="91" y="231"/>
                  <a:pt x="0" y="246"/>
                </a:cubicBezTo>
                <a:cubicBezTo>
                  <a:pt x="4" y="268"/>
                  <a:pt x="4" y="268"/>
                  <a:pt x="4" y="268"/>
                </a:cubicBezTo>
                <a:cubicBezTo>
                  <a:pt x="106" y="251"/>
                  <a:pt x="183" y="163"/>
                  <a:pt x="183" y="57"/>
                </a:cubicBezTo>
                <a:close/>
              </a:path>
            </a:pathLst>
          </a:cu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grpSp>
        <p:nvGrpSpPr>
          <p:cNvPr id="55" name="组合 54"/>
          <p:cNvGrpSpPr/>
          <p:nvPr/>
        </p:nvGrpSpPr>
        <p:grpSpPr>
          <a:xfrm>
            <a:off x="3293978" y="3205398"/>
            <a:ext cx="643818" cy="1398038"/>
            <a:chOff x="2212458" y="3205398"/>
            <a:chExt cx="643818" cy="1398038"/>
          </a:xfrm>
        </p:grpSpPr>
        <p:sp>
          <p:nvSpPr>
            <p:cNvPr id="10" name="Freeform 22"/>
            <p:cNvSpPr>
              <a:spLocks noEditPoints="1"/>
            </p:cNvSpPr>
            <p:nvPr/>
          </p:nvSpPr>
          <p:spPr bwMode="auto">
            <a:xfrm>
              <a:off x="2296494" y="3205398"/>
              <a:ext cx="475747" cy="1293293"/>
            </a:xfrm>
            <a:custGeom>
              <a:avLst/>
              <a:gdLst>
                <a:gd name="T0" fmla="*/ 15 w 87"/>
                <a:gd name="T1" fmla="*/ 29 h 237"/>
                <a:gd name="T2" fmla="*/ 43 w 87"/>
                <a:gd name="T3" fmla="*/ 0 h 237"/>
                <a:gd name="T4" fmla="*/ 71 w 87"/>
                <a:gd name="T5" fmla="*/ 29 h 237"/>
                <a:gd name="T6" fmla="*/ 43 w 87"/>
                <a:gd name="T7" fmla="*/ 57 h 237"/>
                <a:gd name="T8" fmla="*/ 15 w 87"/>
                <a:gd name="T9" fmla="*/ 29 h 237"/>
                <a:gd name="T10" fmla="*/ 43 w 87"/>
                <a:gd name="T11" fmla="*/ 61 h 237"/>
                <a:gd name="T12" fmla="*/ 14 w 87"/>
                <a:gd name="T13" fmla="*/ 75 h 237"/>
                <a:gd name="T14" fmla="*/ 14 w 87"/>
                <a:gd name="T15" fmla="*/ 75 h 237"/>
                <a:gd name="T16" fmla="*/ 14 w 87"/>
                <a:gd name="T17" fmla="*/ 237 h 237"/>
                <a:gd name="T18" fmla="*/ 29 w 87"/>
                <a:gd name="T19" fmla="*/ 237 h 237"/>
                <a:gd name="T20" fmla="*/ 32 w 87"/>
                <a:gd name="T21" fmla="*/ 156 h 237"/>
                <a:gd name="T22" fmla="*/ 52 w 87"/>
                <a:gd name="T23" fmla="*/ 156 h 237"/>
                <a:gd name="T24" fmla="*/ 55 w 87"/>
                <a:gd name="T25" fmla="*/ 237 h 237"/>
                <a:gd name="T26" fmla="*/ 73 w 87"/>
                <a:gd name="T27" fmla="*/ 237 h 237"/>
                <a:gd name="T28" fmla="*/ 73 w 87"/>
                <a:gd name="T29" fmla="*/ 78 h 237"/>
                <a:gd name="T30" fmla="*/ 73 w 87"/>
                <a:gd name="T31" fmla="*/ 76 h 237"/>
                <a:gd name="T32" fmla="*/ 43 w 87"/>
                <a:gd name="T33" fmla="*/ 61 h 237"/>
                <a:gd name="T34" fmla="*/ 0 w 87"/>
                <a:gd name="T35" fmla="*/ 76 h 237"/>
                <a:gd name="T36" fmla="*/ 0 w 87"/>
                <a:gd name="T37" fmla="*/ 155 h 237"/>
                <a:gd name="T38" fmla="*/ 12 w 87"/>
                <a:gd name="T39" fmla="*/ 155 h 237"/>
                <a:gd name="T40" fmla="*/ 12 w 87"/>
                <a:gd name="T41" fmla="*/ 66 h 237"/>
                <a:gd name="T42" fmla="*/ 0 w 87"/>
                <a:gd name="T43" fmla="*/ 76 h 237"/>
                <a:gd name="T44" fmla="*/ 75 w 87"/>
                <a:gd name="T45" fmla="*/ 66 h 237"/>
                <a:gd name="T46" fmla="*/ 75 w 87"/>
                <a:gd name="T47" fmla="*/ 155 h 237"/>
                <a:gd name="T48" fmla="*/ 87 w 87"/>
                <a:gd name="T49" fmla="*/ 155 h 237"/>
                <a:gd name="T50" fmla="*/ 87 w 87"/>
                <a:gd name="T51" fmla="*/ 76 h 237"/>
                <a:gd name="T52" fmla="*/ 75 w 87"/>
                <a:gd name="T53" fmla="*/ 6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7" h="237">
                  <a:moveTo>
                    <a:pt x="15" y="29"/>
                  </a:moveTo>
                  <a:cubicBezTo>
                    <a:pt x="15" y="13"/>
                    <a:pt x="28" y="0"/>
                    <a:pt x="43" y="0"/>
                  </a:cubicBezTo>
                  <a:cubicBezTo>
                    <a:pt x="59" y="0"/>
                    <a:pt x="71" y="13"/>
                    <a:pt x="71" y="29"/>
                  </a:cubicBezTo>
                  <a:cubicBezTo>
                    <a:pt x="71" y="44"/>
                    <a:pt x="59" y="57"/>
                    <a:pt x="43" y="57"/>
                  </a:cubicBezTo>
                  <a:cubicBezTo>
                    <a:pt x="28" y="57"/>
                    <a:pt x="15" y="44"/>
                    <a:pt x="15" y="29"/>
                  </a:cubicBezTo>
                  <a:close/>
                  <a:moveTo>
                    <a:pt x="43" y="61"/>
                  </a:moveTo>
                  <a:cubicBezTo>
                    <a:pt x="28" y="61"/>
                    <a:pt x="16" y="67"/>
                    <a:pt x="14" y="75"/>
                  </a:cubicBezTo>
                  <a:cubicBezTo>
                    <a:pt x="14" y="75"/>
                    <a:pt x="14" y="75"/>
                    <a:pt x="14" y="75"/>
                  </a:cubicBezTo>
                  <a:cubicBezTo>
                    <a:pt x="14" y="237"/>
                    <a:pt x="14" y="237"/>
                    <a:pt x="14" y="237"/>
                  </a:cubicBezTo>
                  <a:cubicBezTo>
                    <a:pt x="29" y="237"/>
                    <a:pt x="29" y="237"/>
                    <a:pt x="29" y="237"/>
                  </a:cubicBezTo>
                  <a:cubicBezTo>
                    <a:pt x="32" y="156"/>
                    <a:pt x="32" y="156"/>
                    <a:pt x="32" y="156"/>
                  </a:cubicBezTo>
                  <a:cubicBezTo>
                    <a:pt x="52" y="156"/>
                    <a:pt x="52" y="156"/>
                    <a:pt x="52" y="156"/>
                  </a:cubicBezTo>
                  <a:cubicBezTo>
                    <a:pt x="55" y="237"/>
                    <a:pt x="55" y="237"/>
                    <a:pt x="55" y="237"/>
                  </a:cubicBezTo>
                  <a:cubicBezTo>
                    <a:pt x="73" y="237"/>
                    <a:pt x="73" y="237"/>
                    <a:pt x="73" y="237"/>
                  </a:cubicBezTo>
                  <a:cubicBezTo>
                    <a:pt x="73" y="78"/>
                    <a:pt x="73" y="78"/>
                    <a:pt x="73" y="78"/>
                  </a:cubicBezTo>
                  <a:cubicBezTo>
                    <a:pt x="73" y="77"/>
                    <a:pt x="73" y="77"/>
                    <a:pt x="73" y="76"/>
                  </a:cubicBezTo>
                  <a:cubicBezTo>
                    <a:pt x="73" y="68"/>
                    <a:pt x="60" y="61"/>
                    <a:pt x="43" y="61"/>
                  </a:cubicBezTo>
                  <a:close/>
                  <a:moveTo>
                    <a:pt x="0" y="76"/>
                  </a:moveTo>
                  <a:cubicBezTo>
                    <a:pt x="0" y="155"/>
                    <a:pt x="0" y="155"/>
                    <a:pt x="0" y="155"/>
                  </a:cubicBezTo>
                  <a:cubicBezTo>
                    <a:pt x="12" y="155"/>
                    <a:pt x="12" y="155"/>
                    <a:pt x="12" y="155"/>
                  </a:cubicBezTo>
                  <a:cubicBezTo>
                    <a:pt x="12" y="66"/>
                    <a:pt x="12" y="66"/>
                    <a:pt x="12" y="66"/>
                  </a:cubicBezTo>
                  <a:cubicBezTo>
                    <a:pt x="9" y="66"/>
                    <a:pt x="0" y="68"/>
                    <a:pt x="0" y="76"/>
                  </a:cubicBezTo>
                  <a:close/>
                  <a:moveTo>
                    <a:pt x="75" y="66"/>
                  </a:moveTo>
                  <a:cubicBezTo>
                    <a:pt x="75" y="155"/>
                    <a:pt x="75" y="155"/>
                    <a:pt x="75" y="155"/>
                  </a:cubicBezTo>
                  <a:cubicBezTo>
                    <a:pt x="87" y="155"/>
                    <a:pt x="87" y="155"/>
                    <a:pt x="87" y="155"/>
                  </a:cubicBezTo>
                  <a:cubicBezTo>
                    <a:pt x="87" y="76"/>
                    <a:pt x="87" y="76"/>
                    <a:pt x="87" y="76"/>
                  </a:cubicBezTo>
                  <a:cubicBezTo>
                    <a:pt x="87" y="68"/>
                    <a:pt x="78" y="66"/>
                    <a:pt x="75" y="66"/>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11" name="Freeform 23"/>
            <p:cNvSpPr/>
            <p:nvPr/>
          </p:nvSpPr>
          <p:spPr bwMode="auto">
            <a:xfrm>
              <a:off x="2407348" y="3216946"/>
              <a:ext cx="124710" cy="136258"/>
            </a:xfrm>
            <a:custGeom>
              <a:avLst/>
              <a:gdLst>
                <a:gd name="T0" fmla="*/ 23 w 23"/>
                <a:gd name="T1" fmla="*/ 0 h 25"/>
                <a:gd name="T2" fmla="*/ 0 w 23"/>
                <a:gd name="T3" fmla="*/ 25 h 25"/>
                <a:gd name="T4" fmla="*/ 2 w 23"/>
                <a:gd name="T5" fmla="*/ 25 h 25"/>
                <a:gd name="T6" fmla="*/ 23 w 23"/>
                <a:gd name="T7" fmla="*/ 3 h 25"/>
                <a:gd name="T8" fmla="*/ 23 w 23"/>
                <a:gd name="T9" fmla="*/ 0 h 25"/>
              </a:gdLst>
              <a:ahLst/>
              <a:cxnLst>
                <a:cxn ang="0">
                  <a:pos x="T0" y="T1"/>
                </a:cxn>
                <a:cxn ang="0">
                  <a:pos x="T2" y="T3"/>
                </a:cxn>
                <a:cxn ang="0">
                  <a:pos x="T4" y="T5"/>
                </a:cxn>
                <a:cxn ang="0">
                  <a:pos x="T6" y="T7"/>
                </a:cxn>
                <a:cxn ang="0">
                  <a:pos x="T8" y="T9"/>
                </a:cxn>
              </a:cxnLst>
              <a:rect l="0" t="0" r="r" b="b"/>
              <a:pathLst>
                <a:path w="23" h="25">
                  <a:moveTo>
                    <a:pt x="23" y="0"/>
                  </a:moveTo>
                  <a:cubicBezTo>
                    <a:pt x="11" y="2"/>
                    <a:pt x="1" y="13"/>
                    <a:pt x="0" y="25"/>
                  </a:cubicBezTo>
                  <a:cubicBezTo>
                    <a:pt x="1" y="25"/>
                    <a:pt x="1" y="25"/>
                    <a:pt x="2" y="25"/>
                  </a:cubicBezTo>
                  <a:cubicBezTo>
                    <a:pt x="4" y="14"/>
                    <a:pt x="12" y="6"/>
                    <a:pt x="23" y="3"/>
                  </a:cubicBezTo>
                  <a:cubicBezTo>
                    <a:pt x="23" y="2"/>
                    <a:pt x="23" y="1"/>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264"/>
            <p:cNvSpPr/>
            <p:nvPr/>
          </p:nvSpPr>
          <p:spPr bwMode="auto">
            <a:xfrm>
              <a:off x="2587485" y="4133798"/>
              <a:ext cx="108545" cy="364893"/>
            </a:xfrm>
            <a:custGeom>
              <a:avLst/>
              <a:gdLst>
                <a:gd name="T0" fmla="*/ 0 w 47"/>
                <a:gd name="T1" fmla="*/ 0 h 158"/>
                <a:gd name="T2" fmla="*/ 7 w 47"/>
                <a:gd name="T3" fmla="*/ 158 h 158"/>
                <a:gd name="T4" fmla="*/ 47 w 47"/>
                <a:gd name="T5" fmla="*/ 158 h 158"/>
                <a:gd name="T6" fmla="*/ 47 w 47"/>
                <a:gd name="T7" fmla="*/ 0 h 158"/>
                <a:gd name="T8" fmla="*/ 0 w 47"/>
                <a:gd name="T9" fmla="*/ 0 h 158"/>
              </a:gdLst>
              <a:ahLst/>
              <a:cxnLst>
                <a:cxn ang="0">
                  <a:pos x="T0" y="T1"/>
                </a:cxn>
                <a:cxn ang="0">
                  <a:pos x="T2" y="T3"/>
                </a:cxn>
                <a:cxn ang="0">
                  <a:pos x="T4" y="T5"/>
                </a:cxn>
                <a:cxn ang="0">
                  <a:pos x="T6" y="T7"/>
                </a:cxn>
                <a:cxn ang="0">
                  <a:pos x="T8" y="T9"/>
                </a:cxn>
              </a:cxnLst>
              <a:rect l="0" t="0" r="r" b="b"/>
              <a:pathLst>
                <a:path w="47" h="158">
                  <a:moveTo>
                    <a:pt x="0" y="0"/>
                  </a:moveTo>
                  <a:lnTo>
                    <a:pt x="7" y="158"/>
                  </a:lnTo>
                  <a:lnTo>
                    <a:pt x="47" y="158"/>
                  </a:lnTo>
                  <a:lnTo>
                    <a:pt x="47" y="0"/>
                  </a:lnTo>
                  <a:lnTo>
                    <a:pt x="0" y="0"/>
                  </a:lnTo>
                  <a:close/>
                </a:path>
              </a:pathLst>
            </a:custGeom>
            <a:solidFill>
              <a:srgbClr val="EA4800"/>
            </a:solidFill>
            <a:ln>
              <a:noFill/>
            </a:ln>
          </p:spPr>
          <p:txBody>
            <a:bodyPr/>
            <a:lstStyle/>
            <a:p>
              <a:endParaRPr lang="zh-CN" altLang="en-US" sz="1600">
                <a:solidFill>
                  <a:schemeClr val="tx1">
                    <a:lumMod val="65000"/>
                    <a:lumOff val="35000"/>
                  </a:schemeClr>
                </a:solidFill>
              </a:endParaRPr>
            </a:p>
          </p:txBody>
        </p:sp>
        <p:sp>
          <p:nvSpPr>
            <p:cNvPr id="22" name="Freeform 1265"/>
            <p:cNvSpPr/>
            <p:nvPr/>
          </p:nvSpPr>
          <p:spPr bwMode="auto">
            <a:xfrm>
              <a:off x="2372706" y="4133798"/>
              <a:ext cx="94688" cy="364893"/>
            </a:xfrm>
            <a:custGeom>
              <a:avLst/>
              <a:gdLst>
                <a:gd name="T0" fmla="*/ 41 w 41"/>
                <a:gd name="T1" fmla="*/ 0 h 158"/>
                <a:gd name="T2" fmla="*/ 0 w 41"/>
                <a:gd name="T3" fmla="*/ 0 h 158"/>
                <a:gd name="T4" fmla="*/ 0 w 41"/>
                <a:gd name="T5" fmla="*/ 158 h 158"/>
                <a:gd name="T6" fmla="*/ 36 w 41"/>
                <a:gd name="T7" fmla="*/ 158 h 158"/>
                <a:gd name="T8" fmla="*/ 41 w 41"/>
                <a:gd name="T9" fmla="*/ 0 h 158"/>
              </a:gdLst>
              <a:ahLst/>
              <a:cxnLst>
                <a:cxn ang="0">
                  <a:pos x="T0" y="T1"/>
                </a:cxn>
                <a:cxn ang="0">
                  <a:pos x="T2" y="T3"/>
                </a:cxn>
                <a:cxn ang="0">
                  <a:pos x="T4" y="T5"/>
                </a:cxn>
                <a:cxn ang="0">
                  <a:pos x="T6" y="T7"/>
                </a:cxn>
                <a:cxn ang="0">
                  <a:pos x="T8" y="T9"/>
                </a:cxn>
              </a:cxnLst>
              <a:rect l="0" t="0" r="r" b="b"/>
              <a:pathLst>
                <a:path w="41" h="158">
                  <a:moveTo>
                    <a:pt x="41" y="0"/>
                  </a:moveTo>
                  <a:lnTo>
                    <a:pt x="0" y="0"/>
                  </a:lnTo>
                  <a:lnTo>
                    <a:pt x="0" y="158"/>
                  </a:lnTo>
                  <a:lnTo>
                    <a:pt x="36" y="158"/>
                  </a:lnTo>
                  <a:lnTo>
                    <a:pt x="41" y="0"/>
                  </a:lnTo>
                  <a:close/>
                </a:path>
              </a:pathLst>
            </a:custGeom>
            <a:solidFill>
              <a:srgbClr val="EA4800"/>
            </a:solidFill>
            <a:ln>
              <a:noFill/>
            </a:ln>
          </p:spPr>
          <p:txBody>
            <a:bodyPr/>
            <a:lstStyle/>
            <a:p>
              <a:endParaRPr lang="zh-CN" altLang="en-US" sz="1600">
                <a:solidFill>
                  <a:schemeClr val="tx1">
                    <a:lumMod val="65000"/>
                    <a:lumOff val="35000"/>
                  </a:schemeClr>
                </a:solidFill>
              </a:endParaRPr>
            </a:p>
          </p:txBody>
        </p:sp>
        <p:sp>
          <p:nvSpPr>
            <p:cNvPr id="34" name="椭圆 33"/>
            <p:cNvSpPr>
              <a:spLocks noChangeAspect="1"/>
            </p:cNvSpPr>
            <p:nvPr/>
          </p:nvSpPr>
          <p:spPr>
            <a:xfrm>
              <a:off x="2212458" y="4498692"/>
              <a:ext cx="643818" cy="104744"/>
            </a:xfrm>
            <a:prstGeom prst="ellipse">
              <a:avLst/>
            </a:prstGeom>
            <a:gradFill flip="none" rotWithShape="1">
              <a:gsLst>
                <a:gs pos="0">
                  <a:schemeClr val="bg1">
                    <a:lumMod val="65000"/>
                  </a:schemeClr>
                </a:gs>
                <a:gs pos="46000">
                  <a:schemeClr val="tx1">
                    <a:lumMod val="50000"/>
                    <a:lumOff val="50000"/>
                    <a:alpha val="18000"/>
                  </a:schemeClr>
                </a:gs>
                <a:gs pos="100000">
                  <a:schemeClr val="accent1">
                    <a:tint val="23500"/>
                    <a:satMod val="160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56" name="组合 55"/>
          <p:cNvGrpSpPr/>
          <p:nvPr/>
        </p:nvGrpSpPr>
        <p:grpSpPr>
          <a:xfrm>
            <a:off x="5382507" y="3205398"/>
            <a:ext cx="643818" cy="1398038"/>
            <a:chOff x="4300987" y="3205398"/>
            <a:chExt cx="643818" cy="1398038"/>
          </a:xfrm>
        </p:grpSpPr>
        <p:sp>
          <p:nvSpPr>
            <p:cNvPr id="12" name="Freeform 27"/>
            <p:cNvSpPr>
              <a:spLocks noEditPoints="1"/>
            </p:cNvSpPr>
            <p:nvPr/>
          </p:nvSpPr>
          <p:spPr bwMode="auto">
            <a:xfrm>
              <a:off x="4416432" y="3205398"/>
              <a:ext cx="473438" cy="1293293"/>
            </a:xfrm>
            <a:custGeom>
              <a:avLst/>
              <a:gdLst>
                <a:gd name="T0" fmla="*/ 15 w 87"/>
                <a:gd name="T1" fmla="*/ 29 h 237"/>
                <a:gd name="T2" fmla="*/ 43 w 87"/>
                <a:gd name="T3" fmla="*/ 0 h 237"/>
                <a:gd name="T4" fmla="*/ 71 w 87"/>
                <a:gd name="T5" fmla="*/ 29 h 237"/>
                <a:gd name="T6" fmla="*/ 43 w 87"/>
                <a:gd name="T7" fmla="*/ 57 h 237"/>
                <a:gd name="T8" fmla="*/ 15 w 87"/>
                <a:gd name="T9" fmla="*/ 29 h 237"/>
                <a:gd name="T10" fmla="*/ 43 w 87"/>
                <a:gd name="T11" fmla="*/ 61 h 237"/>
                <a:gd name="T12" fmla="*/ 14 w 87"/>
                <a:gd name="T13" fmla="*/ 75 h 237"/>
                <a:gd name="T14" fmla="*/ 14 w 87"/>
                <a:gd name="T15" fmla="*/ 75 h 237"/>
                <a:gd name="T16" fmla="*/ 14 w 87"/>
                <a:gd name="T17" fmla="*/ 237 h 237"/>
                <a:gd name="T18" fmla="*/ 29 w 87"/>
                <a:gd name="T19" fmla="*/ 237 h 237"/>
                <a:gd name="T20" fmla="*/ 32 w 87"/>
                <a:gd name="T21" fmla="*/ 156 h 237"/>
                <a:gd name="T22" fmla="*/ 52 w 87"/>
                <a:gd name="T23" fmla="*/ 156 h 237"/>
                <a:gd name="T24" fmla="*/ 55 w 87"/>
                <a:gd name="T25" fmla="*/ 237 h 237"/>
                <a:gd name="T26" fmla="*/ 73 w 87"/>
                <a:gd name="T27" fmla="*/ 237 h 237"/>
                <a:gd name="T28" fmla="*/ 73 w 87"/>
                <a:gd name="T29" fmla="*/ 78 h 237"/>
                <a:gd name="T30" fmla="*/ 73 w 87"/>
                <a:gd name="T31" fmla="*/ 76 h 237"/>
                <a:gd name="T32" fmla="*/ 43 w 87"/>
                <a:gd name="T33" fmla="*/ 61 h 237"/>
                <a:gd name="T34" fmla="*/ 0 w 87"/>
                <a:gd name="T35" fmla="*/ 76 h 237"/>
                <a:gd name="T36" fmla="*/ 0 w 87"/>
                <a:gd name="T37" fmla="*/ 155 h 237"/>
                <a:gd name="T38" fmla="*/ 12 w 87"/>
                <a:gd name="T39" fmla="*/ 155 h 237"/>
                <a:gd name="T40" fmla="*/ 12 w 87"/>
                <a:gd name="T41" fmla="*/ 66 h 237"/>
                <a:gd name="T42" fmla="*/ 0 w 87"/>
                <a:gd name="T43" fmla="*/ 76 h 237"/>
                <a:gd name="T44" fmla="*/ 75 w 87"/>
                <a:gd name="T45" fmla="*/ 66 h 237"/>
                <a:gd name="T46" fmla="*/ 75 w 87"/>
                <a:gd name="T47" fmla="*/ 155 h 237"/>
                <a:gd name="T48" fmla="*/ 87 w 87"/>
                <a:gd name="T49" fmla="*/ 155 h 237"/>
                <a:gd name="T50" fmla="*/ 87 w 87"/>
                <a:gd name="T51" fmla="*/ 76 h 237"/>
                <a:gd name="T52" fmla="*/ 75 w 87"/>
                <a:gd name="T53" fmla="*/ 6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7" h="237">
                  <a:moveTo>
                    <a:pt x="15" y="29"/>
                  </a:moveTo>
                  <a:cubicBezTo>
                    <a:pt x="15" y="13"/>
                    <a:pt x="28" y="0"/>
                    <a:pt x="43" y="0"/>
                  </a:cubicBezTo>
                  <a:cubicBezTo>
                    <a:pt x="59" y="0"/>
                    <a:pt x="71" y="13"/>
                    <a:pt x="71" y="29"/>
                  </a:cubicBezTo>
                  <a:cubicBezTo>
                    <a:pt x="71" y="44"/>
                    <a:pt x="59" y="57"/>
                    <a:pt x="43" y="57"/>
                  </a:cubicBezTo>
                  <a:cubicBezTo>
                    <a:pt x="28" y="57"/>
                    <a:pt x="15" y="44"/>
                    <a:pt x="15" y="29"/>
                  </a:cubicBezTo>
                  <a:close/>
                  <a:moveTo>
                    <a:pt x="43" y="61"/>
                  </a:moveTo>
                  <a:cubicBezTo>
                    <a:pt x="28" y="61"/>
                    <a:pt x="16" y="67"/>
                    <a:pt x="14" y="75"/>
                  </a:cubicBezTo>
                  <a:cubicBezTo>
                    <a:pt x="14" y="75"/>
                    <a:pt x="14" y="75"/>
                    <a:pt x="14" y="75"/>
                  </a:cubicBezTo>
                  <a:cubicBezTo>
                    <a:pt x="14" y="237"/>
                    <a:pt x="14" y="237"/>
                    <a:pt x="14" y="237"/>
                  </a:cubicBezTo>
                  <a:cubicBezTo>
                    <a:pt x="29" y="237"/>
                    <a:pt x="29" y="237"/>
                    <a:pt x="29" y="237"/>
                  </a:cubicBezTo>
                  <a:cubicBezTo>
                    <a:pt x="32" y="156"/>
                    <a:pt x="32" y="156"/>
                    <a:pt x="32" y="156"/>
                  </a:cubicBezTo>
                  <a:cubicBezTo>
                    <a:pt x="52" y="156"/>
                    <a:pt x="52" y="156"/>
                    <a:pt x="52" y="156"/>
                  </a:cubicBezTo>
                  <a:cubicBezTo>
                    <a:pt x="55" y="237"/>
                    <a:pt x="55" y="237"/>
                    <a:pt x="55" y="237"/>
                  </a:cubicBezTo>
                  <a:cubicBezTo>
                    <a:pt x="73" y="237"/>
                    <a:pt x="73" y="237"/>
                    <a:pt x="73" y="237"/>
                  </a:cubicBezTo>
                  <a:cubicBezTo>
                    <a:pt x="73" y="78"/>
                    <a:pt x="73" y="78"/>
                    <a:pt x="73" y="78"/>
                  </a:cubicBezTo>
                  <a:cubicBezTo>
                    <a:pt x="73" y="77"/>
                    <a:pt x="73" y="77"/>
                    <a:pt x="73" y="76"/>
                  </a:cubicBezTo>
                  <a:cubicBezTo>
                    <a:pt x="73" y="68"/>
                    <a:pt x="60" y="61"/>
                    <a:pt x="43" y="61"/>
                  </a:cubicBezTo>
                  <a:close/>
                  <a:moveTo>
                    <a:pt x="0" y="76"/>
                  </a:moveTo>
                  <a:cubicBezTo>
                    <a:pt x="0" y="155"/>
                    <a:pt x="0" y="155"/>
                    <a:pt x="0" y="155"/>
                  </a:cubicBezTo>
                  <a:cubicBezTo>
                    <a:pt x="12" y="155"/>
                    <a:pt x="12" y="155"/>
                    <a:pt x="12" y="155"/>
                  </a:cubicBezTo>
                  <a:cubicBezTo>
                    <a:pt x="12" y="66"/>
                    <a:pt x="12" y="66"/>
                    <a:pt x="12" y="66"/>
                  </a:cubicBezTo>
                  <a:cubicBezTo>
                    <a:pt x="9" y="66"/>
                    <a:pt x="0" y="68"/>
                    <a:pt x="0" y="76"/>
                  </a:cubicBezTo>
                  <a:close/>
                  <a:moveTo>
                    <a:pt x="75" y="66"/>
                  </a:moveTo>
                  <a:cubicBezTo>
                    <a:pt x="75" y="155"/>
                    <a:pt x="75" y="155"/>
                    <a:pt x="75" y="155"/>
                  </a:cubicBezTo>
                  <a:cubicBezTo>
                    <a:pt x="87" y="155"/>
                    <a:pt x="87" y="155"/>
                    <a:pt x="87" y="155"/>
                  </a:cubicBezTo>
                  <a:cubicBezTo>
                    <a:pt x="87" y="76"/>
                    <a:pt x="87" y="76"/>
                    <a:pt x="87" y="76"/>
                  </a:cubicBezTo>
                  <a:cubicBezTo>
                    <a:pt x="87" y="68"/>
                    <a:pt x="78" y="66"/>
                    <a:pt x="75" y="66"/>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13" name="Freeform 28"/>
            <p:cNvSpPr/>
            <p:nvPr/>
          </p:nvSpPr>
          <p:spPr bwMode="auto">
            <a:xfrm>
              <a:off x="4524976" y="3216946"/>
              <a:ext cx="124710" cy="136258"/>
            </a:xfrm>
            <a:custGeom>
              <a:avLst/>
              <a:gdLst>
                <a:gd name="T0" fmla="*/ 23 w 23"/>
                <a:gd name="T1" fmla="*/ 0 h 25"/>
                <a:gd name="T2" fmla="*/ 0 w 23"/>
                <a:gd name="T3" fmla="*/ 25 h 25"/>
                <a:gd name="T4" fmla="*/ 2 w 23"/>
                <a:gd name="T5" fmla="*/ 25 h 25"/>
                <a:gd name="T6" fmla="*/ 23 w 23"/>
                <a:gd name="T7" fmla="*/ 3 h 25"/>
                <a:gd name="T8" fmla="*/ 23 w 23"/>
                <a:gd name="T9" fmla="*/ 0 h 25"/>
              </a:gdLst>
              <a:ahLst/>
              <a:cxnLst>
                <a:cxn ang="0">
                  <a:pos x="T0" y="T1"/>
                </a:cxn>
                <a:cxn ang="0">
                  <a:pos x="T2" y="T3"/>
                </a:cxn>
                <a:cxn ang="0">
                  <a:pos x="T4" y="T5"/>
                </a:cxn>
                <a:cxn ang="0">
                  <a:pos x="T6" y="T7"/>
                </a:cxn>
                <a:cxn ang="0">
                  <a:pos x="T8" y="T9"/>
                </a:cxn>
              </a:cxnLst>
              <a:rect l="0" t="0" r="r" b="b"/>
              <a:pathLst>
                <a:path w="23" h="25">
                  <a:moveTo>
                    <a:pt x="23" y="0"/>
                  </a:moveTo>
                  <a:cubicBezTo>
                    <a:pt x="11" y="2"/>
                    <a:pt x="1" y="13"/>
                    <a:pt x="0" y="25"/>
                  </a:cubicBezTo>
                  <a:cubicBezTo>
                    <a:pt x="1" y="25"/>
                    <a:pt x="1" y="25"/>
                    <a:pt x="2" y="25"/>
                  </a:cubicBezTo>
                  <a:cubicBezTo>
                    <a:pt x="4" y="14"/>
                    <a:pt x="12" y="6"/>
                    <a:pt x="23" y="3"/>
                  </a:cubicBezTo>
                  <a:cubicBezTo>
                    <a:pt x="23" y="2"/>
                    <a:pt x="23" y="1"/>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Rectangle 1261"/>
            <p:cNvSpPr>
              <a:spLocks noChangeArrowheads="1"/>
            </p:cNvSpPr>
            <p:nvPr/>
          </p:nvSpPr>
          <p:spPr bwMode="auto">
            <a:xfrm>
              <a:off x="4825204" y="3930566"/>
              <a:ext cx="64665" cy="120091"/>
            </a:xfrm>
            <a:prstGeom prst="rect">
              <a:avLst/>
            </a:prstGeom>
            <a:solidFill>
              <a:srgbClr val="CC0066"/>
            </a:solidFill>
            <a:ln>
              <a:noFill/>
            </a:ln>
          </p:spPr>
          <p:txBody>
            <a:bodyPr/>
            <a:lstStyle/>
            <a:p>
              <a:endParaRPr lang="zh-CN" altLang="en-US" sz="1600">
                <a:solidFill>
                  <a:schemeClr val="tx1">
                    <a:lumMod val="65000"/>
                    <a:lumOff val="35000"/>
                  </a:schemeClr>
                </a:solidFill>
              </a:endParaRPr>
            </a:p>
          </p:txBody>
        </p:sp>
        <p:sp>
          <p:nvSpPr>
            <p:cNvPr id="19" name="Rectangle 1262"/>
            <p:cNvSpPr>
              <a:spLocks noChangeArrowheads="1"/>
            </p:cNvSpPr>
            <p:nvPr/>
          </p:nvSpPr>
          <p:spPr bwMode="auto">
            <a:xfrm>
              <a:off x="4416432" y="3930566"/>
              <a:ext cx="64665" cy="120091"/>
            </a:xfrm>
            <a:prstGeom prst="rect">
              <a:avLst/>
            </a:prstGeom>
            <a:solidFill>
              <a:srgbClr val="CC0066"/>
            </a:solidFill>
            <a:ln>
              <a:noFill/>
            </a:ln>
          </p:spPr>
          <p:txBody>
            <a:bodyPr/>
            <a:lstStyle/>
            <a:p>
              <a:endParaRPr lang="zh-CN" altLang="en-US" sz="1600">
                <a:solidFill>
                  <a:schemeClr val="tx1">
                    <a:lumMod val="65000"/>
                    <a:lumOff val="35000"/>
                  </a:schemeClr>
                </a:solidFill>
              </a:endParaRPr>
            </a:p>
          </p:txBody>
        </p:sp>
        <p:sp>
          <p:nvSpPr>
            <p:cNvPr id="20" name="Freeform 1263"/>
            <p:cNvSpPr/>
            <p:nvPr/>
          </p:nvSpPr>
          <p:spPr bwMode="auto">
            <a:xfrm>
              <a:off x="4492643" y="3930566"/>
              <a:ext cx="321014" cy="568125"/>
            </a:xfrm>
            <a:custGeom>
              <a:avLst/>
              <a:gdLst>
                <a:gd name="T0" fmla="*/ 0 w 139"/>
                <a:gd name="T1" fmla="*/ 246 h 246"/>
                <a:gd name="T2" fmla="*/ 35 w 139"/>
                <a:gd name="T3" fmla="*/ 246 h 246"/>
                <a:gd name="T4" fmla="*/ 42 w 139"/>
                <a:gd name="T5" fmla="*/ 55 h 246"/>
                <a:gd name="T6" fmla="*/ 89 w 139"/>
                <a:gd name="T7" fmla="*/ 55 h 246"/>
                <a:gd name="T8" fmla="*/ 96 w 139"/>
                <a:gd name="T9" fmla="*/ 246 h 246"/>
                <a:gd name="T10" fmla="*/ 139 w 139"/>
                <a:gd name="T11" fmla="*/ 246 h 246"/>
                <a:gd name="T12" fmla="*/ 139 w 139"/>
                <a:gd name="T13" fmla="*/ 0 h 246"/>
                <a:gd name="T14" fmla="*/ 0 w 139"/>
                <a:gd name="T15" fmla="*/ 0 h 246"/>
                <a:gd name="T16" fmla="*/ 0 w 139"/>
                <a:gd name="T17" fmla="*/ 24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246">
                  <a:moveTo>
                    <a:pt x="0" y="246"/>
                  </a:moveTo>
                  <a:lnTo>
                    <a:pt x="35" y="246"/>
                  </a:lnTo>
                  <a:lnTo>
                    <a:pt x="42" y="55"/>
                  </a:lnTo>
                  <a:lnTo>
                    <a:pt x="89" y="55"/>
                  </a:lnTo>
                  <a:lnTo>
                    <a:pt x="96" y="246"/>
                  </a:lnTo>
                  <a:lnTo>
                    <a:pt x="139" y="246"/>
                  </a:lnTo>
                  <a:lnTo>
                    <a:pt x="139" y="0"/>
                  </a:lnTo>
                  <a:lnTo>
                    <a:pt x="0" y="0"/>
                  </a:lnTo>
                  <a:lnTo>
                    <a:pt x="0" y="246"/>
                  </a:lnTo>
                  <a:close/>
                </a:path>
              </a:pathLst>
            </a:custGeom>
            <a:solidFill>
              <a:srgbClr val="CC0066"/>
            </a:solidFill>
            <a:ln>
              <a:noFill/>
            </a:ln>
          </p:spPr>
          <p:txBody>
            <a:bodyPr/>
            <a:lstStyle/>
            <a:p>
              <a:endParaRPr lang="zh-CN" altLang="en-US" sz="1600">
                <a:solidFill>
                  <a:schemeClr val="tx1">
                    <a:lumMod val="65000"/>
                    <a:lumOff val="35000"/>
                  </a:schemeClr>
                </a:solidFill>
              </a:endParaRPr>
            </a:p>
          </p:txBody>
        </p:sp>
        <p:sp>
          <p:nvSpPr>
            <p:cNvPr id="35" name="椭圆 34"/>
            <p:cNvSpPr>
              <a:spLocks noChangeAspect="1"/>
            </p:cNvSpPr>
            <p:nvPr/>
          </p:nvSpPr>
          <p:spPr>
            <a:xfrm>
              <a:off x="4300987" y="4498692"/>
              <a:ext cx="643818" cy="104744"/>
            </a:xfrm>
            <a:prstGeom prst="ellipse">
              <a:avLst/>
            </a:prstGeom>
            <a:gradFill flip="none" rotWithShape="1">
              <a:gsLst>
                <a:gs pos="0">
                  <a:schemeClr val="bg1">
                    <a:lumMod val="65000"/>
                  </a:schemeClr>
                </a:gs>
                <a:gs pos="46000">
                  <a:schemeClr val="tx1">
                    <a:lumMod val="50000"/>
                    <a:lumOff val="50000"/>
                    <a:alpha val="18000"/>
                  </a:schemeClr>
                </a:gs>
                <a:gs pos="100000">
                  <a:schemeClr val="accent1">
                    <a:tint val="23500"/>
                    <a:satMod val="160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57" name="组合 56"/>
          <p:cNvGrpSpPr/>
          <p:nvPr/>
        </p:nvGrpSpPr>
        <p:grpSpPr>
          <a:xfrm>
            <a:off x="7464758" y="3183090"/>
            <a:ext cx="693356" cy="1398038"/>
            <a:chOff x="6338090" y="3205398"/>
            <a:chExt cx="693356" cy="1398038"/>
          </a:xfrm>
        </p:grpSpPr>
        <p:sp>
          <p:nvSpPr>
            <p:cNvPr id="14" name="Freeform 32"/>
            <p:cNvSpPr>
              <a:spLocks noEditPoints="1"/>
            </p:cNvSpPr>
            <p:nvPr/>
          </p:nvSpPr>
          <p:spPr bwMode="auto">
            <a:xfrm>
              <a:off x="6427041" y="3205398"/>
              <a:ext cx="473438" cy="1293293"/>
            </a:xfrm>
            <a:custGeom>
              <a:avLst/>
              <a:gdLst>
                <a:gd name="T0" fmla="*/ 15 w 87"/>
                <a:gd name="T1" fmla="*/ 29 h 237"/>
                <a:gd name="T2" fmla="*/ 43 w 87"/>
                <a:gd name="T3" fmla="*/ 0 h 237"/>
                <a:gd name="T4" fmla="*/ 71 w 87"/>
                <a:gd name="T5" fmla="*/ 29 h 237"/>
                <a:gd name="T6" fmla="*/ 43 w 87"/>
                <a:gd name="T7" fmla="*/ 57 h 237"/>
                <a:gd name="T8" fmla="*/ 15 w 87"/>
                <a:gd name="T9" fmla="*/ 29 h 237"/>
                <a:gd name="T10" fmla="*/ 43 w 87"/>
                <a:gd name="T11" fmla="*/ 61 h 237"/>
                <a:gd name="T12" fmla="*/ 14 w 87"/>
                <a:gd name="T13" fmla="*/ 75 h 237"/>
                <a:gd name="T14" fmla="*/ 14 w 87"/>
                <a:gd name="T15" fmla="*/ 75 h 237"/>
                <a:gd name="T16" fmla="*/ 14 w 87"/>
                <a:gd name="T17" fmla="*/ 237 h 237"/>
                <a:gd name="T18" fmla="*/ 29 w 87"/>
                <a:gd name="T19" fmla="*/ 237 h 237"/>
                <a:gd name="T20" fmla="*/ 32 w 87"/>
                <a:gd name="T21" fmla="*/ 156 h 237"/>
                <a:gd name="T22" fmla="*/ 52 w 87"/>
                <a:gd name="T23" fmla="*/ 156 h 237"/>
                <a:gd name="T24" fmla="*/ 56 w 87"/>
                <a:gd name="T25" fmla="*/ 237 h 237"/>
                <a:gd name="T26" fmla="*/ 73 w 87"/>
                <a:gd name="T27" fmla="*/ 237 h 237"/>
                <a:gd name="T28" fmla="*/ 73 w 87"/>
                <a:gd name="T29" fmla="*/ 78 h 237"/>
                <a:gd name="T30" fmla="*/ 73 w 87"/>
                <a:gd name="T31" fmla="*/ 76 h 237"/>
                <a:gd name="T32" fmla="*/ 43 w 87"/>
                <a:gd name="T33" fmla="*/ 61 h 237"/>
                <a:gd name="T34" fmla="*/ 0 w 87"/>
                <a:gd name="T35" fmla="*/ 76 h 237"/>
                <a:gd name="T36" fmla="*/ 0 w 87"/>
                <a:gd name="T37" fmla="*/ 155 h 237"/>
                <a:gd name="T38" fmla="*/ 12 w 87"/>
                <a:gd name="T39" fmla="*/ 155 h 237"/>
                <a:gd name="T40" fmla="*/ 12 w 87"/>
                <a:gd name="T41" fmla="*/ 66 h 237"/>
                <a:gd name="T42" fmla="*/ 0 w 87"/>
                <a:gd name="T43" fmla="*/ 76 h 237"/>
                <a:gd name="T44" fmla="*/ 75 w 87"/>
                <a:gd name="T45" fmla="*/ 66 h 237"/>
                <a:gd name="T46" fmla="*/ 75 w 87"/>
                <a:gd name="T47" fmla="*/ 155 h 237"/>
                <a:gd name="T48" fmla="*/ 87 w 87"/>
                <a:gd name="T49" fmla="*/ 155 h 237"/>
                <a:gd name="T50" fmla="*/ 87 w 87"/>
                <a:gd name="T51" fmla="*/ 76 h 237"/>
                <a:gd name="T52" fmla="*/ 75 w 87"/>
                <a:gd name="T53" fmla="*/ 6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7" h="237">
                  <a:moveTo>
                    <a:pt x="15" y="29"/>
                  </a:moveTo>
                  <a:cubicBezTo>
                    <a:pt x="15" y="13"/>
                    <a:pt x="28" y="0"/>
                    <a:pt x="43" y="0"/>
                  </a:cubicBezTo>
                  <a:cubicBezTo>
                    <a:pt x="59" y="0"/>
                    <a:pt x="71" y="13"/>
                    <a:pt x="71" y="29"/>
                  </a:cubicBezTo>
                  <a:cubicBezTo>
                    <a:pt x="71" y="44"/>
                    <a:pt x="59" y="57"/>
                    <a:pt x="43" y="57"/>
                  </a:cubicBezTo>
                  <a:cubicBezTo>
                    <a:pt x="28" y="57"/>
                    <a:pt x="15" y="44"/>
                    <a:pt x="15" y="29"/>
                  </a:cubicBezTo>
                  <a:moveTo>
                    <a:pt x="43" y="61"/>
                  </a:moveTo>
                  <a:cubicBezTo>
                    <a:pt x="28" y="61"/>
                    <a:pt x="16" y="67"/>
                    <a:pt x="14" y="75"/>
                  </a:cubicBezTo>
                  <a:cubicBezTo>
                    <a:pt x="14" y="75"/>
                    <a:pt x="14" y="75"/>
                    <a:pt x="14" y="75"/>
                  </a:cubicBezTo>
                  <a:cubicBezTo>
                    <a:pt x="14" y="237"/>
                    <a:pt x="14" y="237"/>
                    <a:pt x="14" y="237"/>
                  </a:cubicBezTo>
                  <a:cubicBezTo>
                    <a:pt x="29" y="237"/>
                    <a:pt x="29" y="237"/>
                    <a:pt x="29" y="237"/>
                  </a:cubicBezTo>
                  <a:cubicBezTo>
                    <a:pt x="32" y="156"/>
                    <a:pt x="32" y="156"/>
                    <a:pt x="32" y="156"/>
                  </a:cubicBezTo>
                  <a:cubicBezTo>
                    <a:pt x="52" y="156"/>
                    <a:pt x="52" y="156"/>
                    <a:pt x="52" y="156"/>
                  </a:cubicBezTo>
                  <a:cubicBezTo>
                    <a:pt x="56" y="237"/>
                    <a:pt x="56" y="237"/>
                    <a:pt x="56" y="237"/>
                  </a:cubicBezTo>
                  <a:cubicBezTo>
                    <a:pt x="73" y="237"/>
                    <a:pt x="73" y="237"/>
                    <a:pt x="73" y="237"/>
                  </a:cubicBezTo>
                  <a:cubicBezTo>
                    <a:pt x="73" y="78"/>
                    <a:pt x="73" y="78"/>
                    <a:pt x="73" y="78"/>
                  </a:cubicBezTo>
                  <a:cubicBezTo>
                    <a:pt x="73" y="77"/>
                    <a:pt x="73" y="77"/>
                    <a:pt x="73" y="76"/>
                  </a:cubicBezTo>
                  <a:cubicBezTo>
                    <a:pt x="73" y="68"/>
                    <a:pt x="60" y="61"/>
                    <a:pt x="43" y="61"/>
                  </a:cubicBezTo>
                  <a:moveTo>
                    <a:pt x="0" y="76"/>
                  </a:moveTo>
                  <a:cubicBezTo>
                    <a:pt x="0" y="155"/>
                    <a:pt x="0" y="155"/>
                    <a:pt x="0" y="155"/>
                  </a:cubicBezTo>
                  <a:cubicBezTo>
                    <a:pt x="12" y="155"/>
                    <a:pt x="12" y="155"/>
                    <a:pt x="12" y="155"/>
                  </a:cubicBezTo>
                  <a:cubicBezTo>
                    <a:pt x="12" y="66"/>
                    <a:pt x="12" y="66"/>
                    <a:pt x="12" y="66"/>
                  </a:cubicBezTo>
                  <a:cubicBezTo>
                    <a:pt x="9" y="66"/>
                    <a:pt x="0" y="68"/>
                    <a:pt x="0" y="76"/>
                  </a:cubicBezTo>
                  <a:moveTo>
                    <a:pt x="75" y="66"/>
                  </a:moveTo>
                  <a:cubicBezTo>
                    <a:pt x="75" y="155"/>
                    <a:pt x="75" y="155"/>
                    <a:pt x="75" y="155"/>
                  </a:cubicBezTo>
                  <a:cubicBezTo>
                    <a:pt x="87" y="155"/>
                    <a:pt x="87" y="155"/>
                    <a:pt x="87" y="155"/>
                  </a:cubicBezTo>
                  <a:cubicBezTo>
                    <a:pt x="87" y="76"/>
                    <a:pt x="87" y="76"/>
                    <a:pt x="87" y="76"/>
                  </a:cubicBezTo>
                  <a:cubicBezTo>
                    <a:pt x="87" y="68"/>
                    <a:pt x="78" y="66"/>
                    <a:pt x="75" y="66"/>
                  </a:cubicBezTo>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15" name="Freeform 33"/>
            <p:cNvSpPr/>
            <p:nvPr/>
          </p:nvSpPr>
          <p:spPr bwMode="auto">
            <a:xfrm>
              <a:off x="6535586" y="3216946"/>
              <a:ext cx="124710" cy="136258"/>
            </a:xfrm>
            <a:custGeom>
              <a:avLst/>
              <a:gdLst>
                <a:gd name="T0" fmla="*/ 23 w 23"/>
                <a:gd name="T1" fmla="*/ 0 h 25"/>
                <a:gd name="T2" fmla="*/ 0 w 23"/>
                <a:gd name="T3" fmla="*/ 25 h 25"/>
                <a:gd name="T4" fmla="*/ 2 w 23"/>
                <a:gd name="T5" fmla="*/ 25 h 25"/>
                <a:gd name="T6" fmla="*/ 23 w 23"/>
                <a:gd name="T7" fmla="*/ 3 h 25"/>
                <a:gd name="T8" fmla="*/ 23 w 23"/>
                <a:gd name="T9" fmla="*/ 0 h 25"/>
              </a:gdLst>
              <a:ahLst/>
              <a:cxnLst>
                <a:cxn ang="0">
                  <a:pos x="T0" y="T1"/>
                </a:cxn>
                <a:cxn ang="0">
                  <a:pos x="T2" y="T3"/>
                </a:cxn>
                <a:cxn ang="0">
                  <a:pos x="T4" y="T5"/>
                </a:cxn>
                <a:cxn ang="0">
                  <a:pos x="T6" y="T7"/>
                </a:cxn>
                <a:cxn ang="0">
                  <a:pos x="T8" y="T9"/>
                </a:cxn>
              </a:cxnLst>
              <a:rect l="0" t="0" r="r" b="b"/>
              <a:pathLst>
                <a:path w="23" h="25">
                  <a:moveTo>
                    <a:pt x="23" y="0"/>
                  </a:moveTo>
                  <a:cubicBezTo>
                    <a:pt x="11" y="2"/>
                    <a:pt x="1" y="13"/>
                    <a:pt x="0" y="25"/>
                  </a:cubicBezTo>
                  <a:cubicBezTo>
                    <a:pt x="1" y="25"/>
                    <a:pt x="2" y="25"/>
                    <a:pt x="2" y="25"/>
                  </a:cubicBezTo>
                  <a:cubicBezTo>
                    <a:pt x="4" y="14"/>
                    <a:pt x="12" y="6"/>
                    <a:pt x="23" y="3"/>
                  </a:cubicBezTo>
                  <a:cubicBezTo>
                    <a:pt x="23" y="2"/>
                    <a:pt x="23" y="1"/>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266"/>
            <p:cNvSpPr/>
            <p:nvPr/>
          </p:nvSpPr>
          <p:spPr bwMode="auto">
            <a:xfrm>
              <a:off x="6622673" y="3565673"/>
              <a:ext cx="64665" cy="484985"/>
            </a:xfrm>
            <a:custGeom>
              <a:avLst/>
              <a:gdLst>
                <a:gd name="T0" fmla="*/ 12 w 12"/>
                <a:gd name="T1" fmla="*/ 0 h 89"/>
                <a:gd name="T2" fmla="*/ 0 w 12"/>
                <a:gd name="T3" fmla="*/ 10 h 89"/>
                <a:gd name="T4" fmla="*/ 0 w 12"/>
                <a:gd name="T5" fmla="*/ 89 h 89"/>
                <a:gd name="T6" fmla="*/ 0 w 12"/>
                <a:gd name="T7" fmla="*/ 89 h 89"/>
                <a:gd name="T8" fmla="*/ 0 w 12"/>
                <a:gd name="T9" fmla="*/ 10 h 89"/>
                <a:gd name="T10" fmla="*/ 12 w 12"/>
                <a:gd name="T11" fmla="*/ 0 h 89"/>
                <a:gd name="T12" fmla="*/ 12 w 12"/>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12" h="89">
                  <a:moveTo>
                    <a:pt x="12" y="0"/>
                  </a:moveTo>
                  <a:cubicBezTo>
                    <a:pt x="9" y="0"/>
                    <a:pt x="0" y="2"/>
                    <a:pt x="0" y="10"/>
                  </a:cubicBezTo>
                  <a:cubicBezTo>
                    <a:pt x="0" y="89"/>
                    <a:pt x="0" y="89"/>
                    <a:pt x="0" y="89"/>
                  </a:cubicBezTo>
                  <a:cubicBezTo>
                    <a:pt x="0" y="89"/>
                    <a:pt x="0" y="89"/>
                    <a:pt x="0" y="89"/>
                  </a:cubicBezTo>
                  <a:cubicBezTo>
                    <a:pt x="0" y="10"/>
                    <a:pt x="0" y="10"/>
                    <a:pt x="0" y="10"/>
                  </a:cubicBezTo>
                  <a:cubicBezTo>
                    <a:pt x="0" y="2"/>
                    <a:pt x="9" y="0"/>
                    <a:pt x="12" y="0"/>
                  </a:cubicBezTo>
                  <a:cubicBezTo>
                    <a:pt x="12" y="0"/>
                    <a:pt x="12" y="0"/>
                    <a:pt x="12" y="0"/>
                  </a:cubicBezTo>
                </a:path>
              </a:pathLst>
            </a:cu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24" name="Freeform 1267"/>
            <p:cNvSpPr/>
            <p:nvPr/>
          </p:nvSpPr>
          <p:spPr bwMode="auto">
            <a:xfrm>
              <a:off x="6434329" y="3565673"/>
              <a:ext cx="64665" cy="484985"/>
            </a:xfrm>
            <a:custGeom>
              <a:avLst/>
              <a:gdLst>
                <a:gd name="T0" fmla="*/ 12 w 12"/>
                <a:gd name="T1" fmla="*/ 0 h 89"/>
                <a:gd name="T2" fmla="*/ 0 w 12"/>
                <a:gd name="T3" fmla="*/ 10 h 89"/>
                <a:gd name="T4" fmla="*/ 0 w 12"/>
                <a:gd name="T5" fmla="*/ 89 h 89"/>
                <a:gd name="T6" fmla="*/ 12 w 12"/>
                <a:gd name="T7" fmla="*/ 89 h 89"/>
                <a:gd name="T8" fmla="*/ 12 w 12"/>
                <a:gd name="T9" fmla="*/ 0 h 89"/>
              </a:gdLst>
              <a:ahLst/>
              <a:cxnLst>
                <a:cxn ang="0">
                  <a:pos x="T0" y="T1"/>
                </a:cxn>
                <a:cxn ang="0">
                  <a:pos x="T2" y="T3"/>
                </a:cxn>
                <a:cxn ang="0">
                  <a:pos x="T4" y="T5"/>
                </a:cxn>
                <a:cxn ang="0">
                  <a:pos x="T6" y="T7"/>
                </a:cxn>
                <a:cxn ang="0">
                  <a:pos x="T8" y="T9"/>
                </a:cxn>
              </a:cxnLst>
              <a:rect l="0" t="0" r="r" b="b"/>
              <a:pathLst>
                <a:path w="12" h="89">
                  <a:moveTo>
                    <a:pt x="12" y="0"/>
                  </a:moveTo>
                  <a:cubicBezTo>
                    <a:pt x="9" y="0"/>
                    <a:pt x="0" y="2"/>
                    <a:pt x="0" y="10"/>
                  </a:cubicBezTo>
                  <a:cubicBezTo>
                    <a:pt x="0" y="89"/>
                    <a:pt x="0" y="89"/>
                    <a:pt x="0" y="89"/>
                  </a:cubicBezTo>
                  <a:cubicBezTo>
                    <a:pt x="12" y="89"/>
                    <a:pt x="12" y="89"/>
                    <a:pt x="12" y="89"/>
                  </a:cubicBezTo>
                  <a:cubicBezTo>
                    <a:pt x="12" y="0"/>
                    <a:pt x="12" y="0"/>
                    <a:pt x="12" y="0"/>
                  </a:cubicBezTo>
                </a:path>
              </a:pathLst>
            </a:cu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25" name="Freeform 1268"/>
            <p:cNvSpPr>
              <a:spLocks noEditPoints="1"/>
            </p:cNvSpPr>
            <p:nvPr/>
          </p:nvSpPr>
          <p:spPr bwMode="auto">
            <a:xfrm>
              <a:off x="6698885" y="3537959"/>
              <a:ext cx="224017" cy="937637"/>
            </a:xfrm>
            <a:custGeom>
              <a:avLst/>
              <a:gdLst>
                <a:gd name="T0" fmla="*/ 38 w 41"/>
                <a:gd name="T1" fmla="*/ 95 h 172"/>
                <a:gd name="T2" fmla="*/ 38 w 41"/>
                <a:gd name="T3" fmla="*/ 95 h 172"/>
                <a:gd name="T4" fmla="*/ 41 w 41"/>
                <a:gd name="T5" fmla="*/ 172 h 172"/>
                <a:gd name="T6" fmla="*/ 41 w 41"/>
                <a:gd name="T7" fmla="*/ 172 h 172"/>
                <a:gd name="T8" fmla="*/ 38 w 41"/>
                <a:gd name="T9" fmla="*/ 95 h 172"/>
                <a:gd name="T10" fmla="*/ 29 w 41"/>
                <a:gd name="T11" fmla="*/ 0 h 172"/>
                <a:gd name="T12" fmla="*/ 0 w 41"/>
                <a:gd name="T13" fmla="*/ 14 h 172"/>
                <a:gd name="T14" fmla="*/ 0 w 41"/>
                <a:gd name="T15" fmla="*/ 14 h 172"/>
                <a:gd name="T16" fmla="*/ 0 w 41"/>
                <a:gd name="T17" fmla="*/ 172 h 172"/>
                <a:gd name="T18" fmla="*/ 0 w 41"/>
                <a:gd name="T19" fmla="*/ 172 h 172"/>
                <a:gd name="T20" fmla="*/ 0 w 41"/>
                <a:gd name="T21" fmla="*/ 14 h 172"/>
                <a:gd name="T22" fmla="*/ 0 w 41"/>
                <a:gd name="T23" fmla="*/ 14 h 172"/>
                <a:gd name="T24" fmla="*/ 29 w 41"/>
                <a:gd name="T25" fmla="*/ 0 h 172"/>
                <a:gd name="T26" fmla="*/ 29 w 41"/>
                <a:gd name="T2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172">
                  <a:moveTo>
                    <a:pt x="38" y="95"/>
                  </a:moveTo>
                  <a:cubicBezTo>
                    <a:pt x="38" y="95"/>
                    <a:pt x="38" y="95"/>
                    <a:pt x="38" y="95"/>
                  </a:cubicBezTo>
                  <a:cubicBezTo>
                    <a:pt x="41" y="172"/>
                    <a:pt x="41" y="172"/>
                    <a:pt x="41" y="172"/>
                  </a:cubicBezTo>
                  <a:cubicBezTo>
                    <a:pt x="41" y="172"/>
                    <a:pt x="41" y="172"/>
                    <a:pt x="41" y="172"/>
                  </a:cubicBezTo>
                  <a:cubicBezTo>
                    <a:pt x="38" y="95"/>
                    <a:pt x="38" y="95"/>
                    <a:pt x="38" y="95"/>
                  </a:cubicBezTo>
                  <a:moveTo>
                    <a:pt x="29" y="0"/>
                  </a:moveTo>
                  <a:cubicBezTo>
                    <a:pt x="14" y="0"/>
                    <a:pt x="2" y="6"/>
                    <a:pt x="0" y="14"/>
                  </a:cubicBezTo>
                  <a:cubicBezTo>
                    <a:pt x="0" y="14"/>
                    <a:pt x="0" y="14"/>
                    <a:pt x="0" y="14"/>
                  </a:cubicBezTo>
                  <a:cubicBezTo>
                    <a:pt x="0" y="172"/>
                    <a:pt x="0" y="172"/>
                    <a:pt x="0" y="172"/>
                  </a:cubicBezTo>
                  <a:cubicBezTo>
                    <a:pt x="0" y="172"/>
                    <a:pt x="0" y="172"/>
                    <a:pt x="0" y="172"/>
                  </a:cubicBezTo>
                  <a:cubicBezTo>
                    <a:pt x="0" y="14"/>
                    <a:pt x="0" y="14"/>
                    <a:pt x="0" y="14"/>
                  </a:cubicBezTo>
                  <a:cubicBezTo>
                    <a:pt x="0" y="14"/>
                    <a:pt x="0" y="14"/>
                    <a:pt x="0" y="14"/>
                  </a:cubicBezTo>
                  <a:cubicBezTo>
                    <a:pt x="2" y="6"/>
                    <a:pt x="14" y="0"/>
                    <a:pt x="29" y="0"/>
                  </a:cubicBezTo>
                  <a:cubicBezTo>
                    <a:pt x="29" y="0"/>
                    <a:pt x="29" y="0"/>
                    <a:pt x="29" y="0"/>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272"/>
            <p:cNvSpPr/>
            <p:nvPr/>
          </p:nvSpPr>
          <p:spPr bwMode="auto">
            <a:xfrm>
              <a:off x="6510542" y="3537959"/>
              <a:ext cx="321014" cy="960732"/>
            </a:xfrm>
            <a:custGeom>
              <a:avLst/>
              <a:gdLst>
                <a:gd name="T0" fmla="*/ 29 w 59"/>
                <a:gd name="T1" fmla="*/ 0 h 176"/>
                <a:gd name="T2" fmla="*/ 0 w 59"/>
                <a:gd name="T3" fmla="*/ 14 h 176"/>
                <a:gd name="T4" fmla="*/ 0 w 59"/>
                <a:gd name="T5" fmla="*/ 14 h 176"/>
                <a:gd name="T6" fmla="*/ 0 w 59"/>
                <a:gd name="T7" fmla="*/ 172 h 176"/>
                <a:gd name="T8" fmla="*/ 0 w 59"/>
                <a:gd name="T9" fmla="*/ 176 h 176"/>
                <a:gd name="T10" fmla="*/ 15 w 59"/>
                <a:gd name="T11" fmla="*/ 176 h 176"/>
                <a:gd name="T12" fmla="*/ 18 w 59"/>
                <a:gd name="T13" fmla="*/ 95 h 176"/>
                <a:gd name="T14" fmla="*/ 38 w 59"/>
                <a:gd name="T15" fmla="*/ 95 h 176"/>
                <a:gd name="T16" fmla="*/ 38 w 59"/>
                <a:gd name="T17" fmla="*/ 95 h 176"/>
                <a:gd name="T18" fmla="*/ 41 w 59"/>
                <a:gd name="T19" fmla="*/ 172 h 176"/>
                <a:gd name="T20" fmla="*/ 41 w 59"/>
                <a:gd name="T21" fmla="*/ 174 h 176"/>
                <a:gd name="T22" fmla="*/ 42 w 59"/>
                <a:gd name="T23" fmla="*/ 176 h 176"/>
                <a:gd name="T24" fmla="*/ 59 w 59"/>
                <a:gd name="T25" fmla="*/ 176 h 176"/>
                <a:gd name="T26" fmla="*/ 59 w 59"/>
                <a:gd name="T27" fmla="*/ 17 h 176"/>
                <a:gd name="T28" fmla="*/ 59 w 59"/>
                <a:gd name="T29" fmla="*/ 15 h 176"/>
                <a:gd name="T30" fmla="*/ 29 w 59"/>
                <a:gd name="T3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176">
                  <a:moveTo>
                    <a:pt x="29" y="0"/>
                  </a:moveTo>
                  <a:cubicBezTo>
                    <a:pt x="14" y="0"/>
                    <a:pt x="2" y="6"/>
                    <a:pt x="0" y="14"/>
                  </a:cubicBezTo>
                  <a:cubicBezTo>
                    <a:pt x="0" y="14"/>
                    <a:pt x="0" y="14"/>
                    <a:pt x="0" y="14"/>
                  </a:cubicBezTo>
                  <a:cubicBezTo>
                    <a:pt x="0" y="172"/>
                    <a:pt x="0" y="172"/>
                    <a:pt x="0" y="172"/>
                  </a:cubicBezTo>
                  <a:cubicBezTo>
                    <a:pt x="0" y="176"/>
                    <a:pt x="0" y="176"/>
                    <a:pt x="0" y="176"/>
                  </a:cubicBezTo>
                  <a:cubicBezTo>
                    <a:pt x="15" y="176"/>
                    <a:pt x="15" y="176"/>
                    <a:pt x="15" y="176"/>
                  </a:cubicBezTo>
                  <a:cubicBezTo>
                    <a:pt x="18" y="95"/>
                    <a:pt x="18" y="95"/>
                    <a:pt x="18" y="95"/>
                  </a:cubicBezTo>
                  <a:cubicBezTo>
                    <a:pt x="38" y="95"/>
                    <a:pt x="38" y="95"/>
                    <a:pt x="38" y="95"/>
                  </a:cubicBezTo>
                  <a:cubicBezTo>
                    <a:pt x="38" y="95"/>
                    <a:pt x="38" y="95"/>
                    <a:pt x="38" y="95"/>
                  </a:cubicBezTo>
                  <a:cubicBezTo>
                    <a:pt x="41" y="172"/>
                    <a:pt x="41" y="172"/>
                    <a:pt x="41" y="172"/>
                  </a:cubicBezTo>
                  <a:cubicBezTo>
                    <a:pt x="41" y="174"/>
                    <a:pt x="41" y="174"/>
                    <a:pt x="41" y="174"/>
                  </a:cubicBezTo>
                  <a:cubicBezTo>
                    <a:pt x="42" y="176"/>
                    <a:pt x="42" y="176"/>
                    <a:pt x="42" y="176"/>
                  </a:cubicBezTo>
                  <a:cubicBezTo>
                    <a:pt x="59" y="176"/>
                    <a:pt x="59" y="176"/>
                    <a:pt x="59" y="176"/>
                  </a:cubicBezTo>
                  <a:cubicBezTo>
                    <a:pt x="59" y="17"/>
                    <a:pt x="59" y="17"/>
                    <a:pt x="59" y="17"/>
                  </a:cubicBezTo>
                  <a:cubicBezTo>
                    <a:pt x="59" y="16"/>
                    <a:pt x="59" y="16"/>
                    <a:pt x="59" y="15"/>
                  </a:cubicBezTo>
                  <a:cubicBezTo>
                    <a:pt x="59" y="7"/>
                    <a:pt x="46" y="0"/>
                    <a:pt x="29" y="0"/>
                  </a:cubicBezTo>
                </a:path>
              </a:pathLst>
            </a:cu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27" name="Freeform 1273"/>
            <p:cNvSpPr>
              <a:spLocks noEditPoints="1"/>
            </p:cNvSpPr>
            <p:nvPr/>
          </p:nvSpPr>
          <p:spPr bwMode="auto">
            <a:xfrm>
              <a:off x="6719670" y="3429416"/>
              <a:ext cx="143186" cy="87759"/>
            </a:xfrm>
            <a:custGeom>
              <a:avLst/>
              <a:gdLst>
                <a:gd name="T0" fmla="*/ 26 w 26"/>
                <a:gd name="T1" fmla="*/ 16 h 16"/>
                <a:gd name="T2" fmla="*/ 26 w 26"/>
                <a:gd name="T3" fmla="*/ 16 h 16"/>
                <a:gd name="T4" fmla="*/ 26 w 26"/>
                <a:gd name="T5" fmla="*/ 16 h 16"/>
                <a:gd name="T6" fmla="*/ 0 w 26"/>
                <a:gd name="T7" fmla="*/ 0 h 16"/>
                <a:gd name="T8" fmla="*/ 0 w 26"/>
                <a:gd name="T9" fmla="*/ 0 h 16"/>
                <a:gd name="T10" fmla="*/ 25 w 26"/>
                <a:gd name="T11" fmla="*/ 16 h 16"/>
                <a:gd name="T12" fmla="*/ 25 w 26"/>
                <a:gd name="T13" fmla="*/ 16 h 16"/>
                <a:gd name="T14" fmla="*/ 0 w 26"/>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6">
                  <a:moveTo>
                    <a:pt x="26" y="16"/>
                  </a:moveTo>
                  <a:cubicBezTo>
                    <a:pt x="26" y="16"/>
                    <a:pt x="26" y="16"/>
                    <a:pt x="26" y="16"/>
                  </a:cubicBezTo>
                  <a:cubicBezTo>
                    <a:pt x="26" y="16"/>
                    <a:pt x="26" y="16"/>
                    <a:pt x="26" y="16"/>
                  </a:cubicBezTo>
                  <a:moveTo>
                    <a:pt x="0" y="0"/>
                  </a:moveTo>
                  <a:cubicBezTo>
                    <a:pt x="0" y="0"/>
                    <a:pt x="0" y="0"/>
                    <a:pt x="0" y="0"/>
                  </a:cubicBezTo>
                  <a:cubicBezTo>
                    <a:pt x="5" y="9"/>
                    <a:pt x="14" y="16"/>
                    <a:pt x="25" y="16"/>
                  </a:cubicBezTo>
                  <a:cubicBezTo>
                    <a:pt x="25" y="16"/>
                    <a:pt x="25" y="16"/>
                    <a:pt x="25" y="16"/>
                  </a:cubicBezTo>
                  <a:cubicBezTo>
                    <a:pt x="14" y="16"/>
                    <a:pt x="5" y="9"/>
                    <a:pt x="0" y="0"/>
                  </a:cubicBezTo>
                </a:path>
              </a:pathLst>
            </a:cu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28" name="Freeform 1274"/>
            <p:cNvSpPr/>
            <p:nvPr/>
          </p:nvSpPr>
          <p:spPr bwMode="auto">
            <a:xfrm>
              <a:off x="6531326" y="3429416"/>
              <a:ext cx="272515" cy="87759"/>
            </a:xfrm>
            <a:custGeom>
              <a:avLst/>
              <a:gdLst>
                <a:gd name="T0" fmla="*/ 50 w 50"/>
                <a:gd name="T1" fmla="*/ 0 h 16"/>
                <a:gd name="T2" fmla="*/ 0 w 50"/>
                <a:gd name="T3" fmla="*/ 0 h 16"/>
                <a:gd name="T4" fmla="*/ 25 w 50"/>
                <a:gd name="T5" fmla="*/ 16 h 16"/>
                <a:gd name="T6" fmla="*/ 26 w 50"/>
                <a:gd name="T7" fmla="*/ 16 h 16"/>
                <a:gd name="T8" fmla="*/ 26 w 50"/>
                <a:gd name="T9" fmla="*/ 16 h 16"/>
                <a:gd name="T10" fmla="*/ 50 w 50"/>
                <a:gd name="T11" fmla="*/ 0 h 16"/>
              </a:gdLst>
              <a:ahLst/>
              <a:cxnLst>
                <a:cxn ang="0">
                  <a:pos x="T0" y="T1"/>
                </a:cxn>
                <a:cxn ang="0">
                  <a:pos x="T2" y="T3"/>
                </a:cxn>
                <a:cxn ang="0">
                  <a:pos x="T4" y="T5"/>
                </a:cxn>
                <a:cxn ang="0">
                  <a:pos x="T6" y="T7"/>
                </a:cxn>
                <a:cxn ang="0">
                  <a:pos x="T8" y="T9"/>
                </a:cxn>
                <a:cxn ang="0">
                  <a:pos x="T10" y="T11"/>
                </a:cxn>
              </a:cxnLst>
              <a:rect l="0" t="0" r="r" b="b"/>
              <a:pathLst>
                <a:path w="50" h="16">
                  <a:moveTo>
                    <a:pt x="50" y="0"/>
                  </a:moveTo>
                  <a:cubicBezTo>
                    <a:pt x="0" y="0"/>
                    <a:pt x="0" y="0"/>
                    <a:pt x="0" y="0"/>
                  </a:cubicBezTo>
                  <a:cubicBezTo>
                    <a:pt x="5" y="9"/>
                    <a:pt x="14" y="16"/>
                    <a:pt x="25" y="16"/>
                  </a:cubicBezTo>
                  <a:cubicBezTo>
                    <a:pt x="25" y="16"/>
                    <a:pt x="26" y="16"/>
                    <a:pt x="26" y="16"/>
                  </a:cubicBezTo>
                  <a:cubicBezTo>
                    <a:pt x="26" y="16"/>
                    <a:pt x="26" y="16"/>
                    <a:pt x="26" y="16"/>
                  </a:cubicBezTo>
                  <a:cubicBezTo>
                    <a:pt x="37" y="15"/>
                    <a:pt x="46" y="9"/>
                    <a:pt x="50" y="0"/>
                  </a:cubicBezTo>
                </a:path>
              </a:pathLst>
            </a:cu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29" name="Freeform 1275"/>
            <p:cNvSpPr/>
            <p:nvPr/>
          </p:nvSpPr>
          <p:spPr bwMode="auto">
            <a:xfrm>
              <a:off x="7031446" y="3565673"/>
              <a:ext cx="0" cy="484985"/>
            </a:xfrm>
            <a:custGeom>
              <a:avLst/>
              <a:gdLst>
                <a:gd name="T0" fmla="*/ 0 h 89"/>
                <a:gd name="T1" fmla="*/ 89 h 89"/>
                <a:gd name="T2" fmla="*/ 89 h 89"/>
                <a:gd name="T3" fmla="*/ 0 h 89"/>
                <a:gd name="T4" fmla="*/ 0 h 89"/>
              </a:gdLst>
              <a:ahLst/>
              <a:cxnLst>
                <a:cxn ang="0">
                  <a:pos x="0" y="T0"/>
                </a:cxn>
                <a:cxn ang="0">
                  <a:pos x="0" y="T1"/>
                </a:cxn>
                <a:cxn ang="0">
                  <a:pos x="0" y="T2"/>
                </a:cxn>
                <a:cxn ang="0">
                  <a:pos x="0" y="T3"/>
                </a:cxn>
                <a:cxn ang="0">
                  <a:pos x="0" y="T4"/>
                </a:cxn>
              </a:cxnLst>
              <a:rect l="0" t="0" r="r" b="b"/>
              <a:pathLst>
                <a:path h="89">
                  <a:moveTo>
                    <a:pt x="0" y="0"/>
                  </a:moveTo>
                  <a:cubicBezTo>
                    <a:pt x="0" y="89"/>
                    <a:pt x="0" y="89"/>
                    <a:pt x="0" y="89"/>
                  </a:cubicBezTo>
                  <a:cubicBezTo>
                    <a:pt x="0" y="89"/>
                    <a:pt x="0" y="89"/>
                    <a:pt x="0" y="89"/>
                  </a:cubicBezTo>
                  <a:cubicBezTo>
                    <a:pt x="0" y="0"/>
                    <a:pt x="0" y="0"/>
                    <a:pt x="0" y="0"/>
                  </a:cubicBezTo>
                  <a:cubicBezTo>
                    <a:pt x="0" y="0"/>
                    <a:pt x="0" y="0"/>
                    <a:pt x="0" y="0"/>
                  </a:cubicBezTo>
                </a:path>
              </a:pathLst>
            </a:cu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30" name="Freeform 1276"/>
            <p:cNvSpPr/>
            <p:nvPr/>
          </p:nvSpPr>
          <p:spPr bwMode="auto">
            <a:xfrm>
              <a:off x="6843103" y="3565673"/>
              <a:ext cx="60046" cy="484985"/>
            </a:xfrm>
            <a:custGeom>
              <a:avLst/>
              <a:gdLst>
                <a:gd name="T0" fmla="*/ 0 w 11"/>
                <a:gd name="T1" fmla="*/ 0 h 89"/>
                <a:gd name="T2" fmla="*/ 0 w 11"/>
                <a:gd name="T3" fmla="*/ 89 h 89"/>
                <a:gd name="T4" fmla="*/ 11 w 11"/>
                <a:gd name="T5" fmla="*/ 89 h 89"/>
                <a:gd name="T6" fmla="*/ 11 w 11"/>
                <a:gd name="T7" fmla="*/ 10 h 89"/>
                <a:gd name="T8" fmla="*/ 0 w 11"/>
                <a:gd name="T9" fmla="*/ 0 h 89"/>
              </a:gdLst>
              <a:ahLst/>
              <a:cxnLst>
                <a:cxn ang="0">
                  <a:pos x="T0" y="T1"/>
                </a:cxn>
                <a:cxn ang="0">
                  <a:pos x="T2" y="T3"/>
                </a:cxn>
                <a:cxn ang="0">
                  <a:pos x="T4" y="T5"/>
                </a:cxn>
                <a:cxn ang="0">
                  <a:pos x="T6" y="T7"/>
                </a:cxn>
                <a:cxn ang="0">
                  <a:pos x="T8" y="T9"/>
                </a:cxn>
              </a:cxnLst>
              <a:rect l="0" t="0" r="r" b="b"/>
              <a:pathLst>
                <a:path w="11" h="89">
                  <a:moveTo>
                    <a:pt x="0" y="0"/>
                  </a:moveTo>
                  <a:cubicBezTo>
                    <a:pt x="0" y="89"/>
                    <a:pt x="0" y="89"/>
                    <a:pt x="0" y="89"/>
                  </a:cubicBezTo>
                  <a:cubicBezTo>
                    <a:pt x="11" y="89"/>
                    <a:pt x="11" y="89"/>
                    <a:pt x="11" y="89"/>
                  </a:cubicBezTo>
                  <a:cubicBezTo>
                    <a:pt x="11" y="10"/>
                    <a:pt x="11" y="10"/>
                    <a:pt x="11" y="10"/>
                  </a:cubicBezTo>
                  <a:cubicBezTo>
                    <a:pt x="11" y="2"/>
                    <a:pt x="3" y="0"/>
                    <a:pt x="0" y="0"/>
                  </a:cubicBezTo>
                </a:path>
              </a:pathLst>
            </a:custGeom>
            <a:solidFill>
              <a:srgbClr val="A2B9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36" name="椭圆 35"/>
            <p:cNvSpPr>
              <a:spLocks noChangeAspect="1"/>
            </p:cNvSpPr>
            <p:nvPr/>
          </p:nvSpPr>
          <p:spPr>
            <a:xfrm>
              <a:off x="6338090" y="4498692"/>
              <a:ext cx="643818" cy="104744"/>
            </a:xfrm>
            <a:prstGeom prst="ellipse">
              <a:avLst/>
            </a:prstGeom>
            <a:gradFill flip="none" rotWithShape="1">
              <a:gsLst>
                <a:gs pos="0">
                  <a:schemeClr val="bg1">
                    <a:lumMod val="65000"/>
                  </a:schemeClr>
                </a:gs>
                <a:gs pos="46000">
                  <a:schemeClr val="tx1">
                    <a:lumMod val="50000"/>
                    <a:lumOff val="50000"/>
                    <a:alpha val="18000"/>
                  </a:schemeClr>
                </a:gs>
                <a:gs pos="100000">
                  <a:schemeClr val="accent1">
                    <a:tint val="23500"/>
                    <a:satMod val="160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58" name="组合 57"/>
          <p:cNvGrpSpPr/>
          <p:nvPr/>
        </p:nvGrpSpPr>
        <p:grpSpPr>
          <a:xfrm>
            <a:off x="9640140" y="3205398"/>
            <a:ext cx="643818" cy="1398038"/>
            <a:chOff x="8558620" y="3205398"/>
            <a:chExt cx="643818" cy="1398038"/>
          </a:xfrm>
        </p:grpSpPr>
        <p:sp>
          <p:nvSpPr>
            <p:cNvPr id="16" name="Freeform 37"/>
            <p:cNvSpPr>
              <a:spLocks noEditPoints="1"/>
            </p:cNvSpPr>
            <p:nvPr/>
          </p:nvSpPr>
          <p:spPr bwMode="auto">
            <a:xfrm>
              <a:off x="8639157" y="3205398"/>
              <a:ext cx="473438" cy="1293293"/>
            </a:xfrm>
            <a:custGeom>
              <a:avLst/>
              <a:gdLst>
                <a:gd name="T0" fmla="*/ 15 w 87"/>
                <a:gd name="T1" fmla="*/ 29 h 237"/>
                <a:gd name="T2" fmla="*/ 43 w 87"/>
                <a:gd name="T3" fmla="*/ 0 h 237"/>
                <a:gd name="T4" fmla="*/ 71 w 87"/>
                <a:gd name="T5" fmla="*/ 29 h 237"/>
                <a:gd name="T6" fmla="*/ 43 w 87"/>
                <a:gd name="T7" fmla="*/ 57 h 237"/>
                <a:gd name="T8" fmla="*/ 15 w 87"/>
                <a:gd name="T9" fmla="*/ 29 h 237"/>
                <a:gd name="T10" fmla="*/ 43 w 87"/>
                <a:gd name="T11" fmla="*/ 61 h 237"/>
                <a:gd name="T12" fmla="*/ 14 w 87"/>
                <a:gd name="T13" fmla="*/ 75 h 237"/>
                <a:gd name="T14" fmla="*/ 14 w 87"/>
                <a:gd name="T15" fmla="*/ 75 h 237"/>
                <a:gd name="T16" fmla="*/ 14 w 87"/>
                <a:gd name="T17" fmla="*/ 237 h 237"/>
                <a:gd name="T18" fmla="*/ 29 w 87"/>
                <a:gd name="T19" fmla="*/ 237 h 237"/>
                <a:gd name="T20" fmla="*/ 32 w 87"/>
                <a:gd name="T21" fmla="*/ 156 h 237"/>
                <a:gd name="T22" fmla="*/ 52 w 87"/>
                <a:gd name="T23" fmla="*/ 156 h 237"/>
                <a:gd name="T24" fmla="*/ 56 w 87"/>
                <a:gd name="T25" fmla="*/ 237 h 237"/>
                <a:gd name="T26" fmla="*/ 73 w 87"/>
                <a:gd name="T27" fmla="*/ 237 h 237"/>
                <a:gd name="T28" fmla="*/ 73 w 87"/>
                <a:gd name="T29" fmla="*/ 78 h 237"/>
                <a:gd name="T30" fmla="*/ 73 w 87"/>
                <a:gd name="T31" fmla="*/ 76 h 237"/>
                <a:gd name="T32" fmla="*/ 43 w 87"/>
                <a:gd name="T33" fmla="*/ 61 h 237"/>
                <a:gd name="T34" fmla="*/ 0 w 87"/>
                <a:gd name="T35" fmla="*/ 76 h 237"/>
                <a:gd name="T36" fmla="*/ 0 w 87"/>
                <a:gd name="T37" fmla="*/ 155 h 237"/>
                <a:gd name="T38" fmla="*/ 12 w 87"/>
                <a:gd name="T39" fmla="*/ 155 h 237"/>
                <a:gd name="T40" fmla="*/ 12 w 87"/>
                <a:gd name="T41" fmla="*/ 66 h 237"/>
                <a:gd name="T42" fmla="*/ 0 w 87"/>
                <a:gd name="T43" fmla="*/ 76 h 237"/>
                <a:gd name="T44" fmla="*/ 75 w 87"/>
                <a:gd name="T45" fmla="*/ 66 h 237"/>
                <a:gd name="T46" fmla="*/ 75 w 87"/>
                <a:gd name="T47" fmla="*/ 155 h 237"/>
                <a:gd name="T48" fmla="*/ 87 w 87"/>
                <a:gd name="T49" fmla="*/ 155 h 237"/>
                <a:gd name="T50" fmla="*/ 87 w 87"/>
                <a:gd name="T51" fmla="*/ 76 h 237"/>
                <a:gd name="T52" fmla="*/ 75 w 87"/>
                <a:gd name="T53" fmla="*/ 6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7" h="237">
                  <a:moveTo>
                    <a:pt x="15" y="29"/>
                  </a:moveTo>
                  <a:cubicBezTo>
                    <a:pt x="15" y="13"/>
                    <a:pt x="28" y="0"/>
                    <a:pt x="43" y="0"/>
                  </a:cubicBezTo>
                  <a:cubicBezTo>
                    <a:pt x="59" y="0"/>
                    <a:pt x="71" y="13"/>
                    <a:pt x="71" y="29"/>
                  </a:cubicBezTo>
                  <a:cubicBezTo>
                    <a:pt x="71" y="44"/>
                    <a:pt x="59" y="57"/>
                    <a:pt x="43" y="57"/>
                  </a:cubicBezTo>
                  <a:cubicBezTo>
                    <a:pt x="28" y="57"/>
                    <a:pt x="15" y="44"/>
                    <a:pt x="15" y="29"/>
                  </a:cubicBezTo>
                  <a:close/>
                  <a:moveTo>
                    <a:pt x="43" y="61"/>
                  </a:moveTo>
                  <a:cubicBezTo>
                    <a:pt x="28" y="61"/>
                    <a:pt x="16" y="67"/>
                    <a:pt x="14" y="75"/>
                  </a:cubicBezTo>
                  <a:cubicBezTo>
                    <a:pt x="14" y="75"/>
                    <a:pt x="14" y="75"/>
                    <a:pt x="14" y="75"/>
                  </a:cubicBezTo>
                  <a:cubicBezTo>
                    <a:pt x="14" y="237"/>
                    <a:pt x="14" y="237"/>
                    <a:pt x="14" y="237"/>
                  </a:cubicBezTo>
                  <a:cubicBezTo>
                    <a:pt x="29" y="237"/>
                    <a:pt x="29" y="237"/>
                    <a:pt x="29" y="237"/>
                  </a:cubicBezTo>
                  <a:cubicBezTo>
                    <a:pt x="32" y="156"/>
                    <a:pt x="32" y="156"/>
                    <a:pt x="32" y="156"/>
                  </a:cubicBezTo>
                  <a:cubicBezTo>
                    <a:pt x="52" y="156"/>
                    <a:pt x="52" y="156"/>
                    <a:pt x="52" y="156"/>
                  </a:cubicBezTo>
                  <a:cubicBezTo>
                    <a:pt x="56" y="237"/>
                    <a:pt x="56" y="237"/>
                    <a:pt x="56" y="237"/>
                  </a:cubicBezTo>
                  <a:cubicBezTo>
                    <a:pt x="73" y="237"/>
                    <a:pt x="73" y="237"/>
                    <a:pt x="73" y="237"/>
                  </a:cubicBezTo>
                  <a:cubicBezTo>
                    <a:pt x="73" y="78"/>
                    <a:pt x="73" y="78"/>
                    <a:pt x="73" y="78"/>
                  </a:cubicBezTo>
                  <a:cubicBezTo>
                    <a:pt x="73" y="77"/>
                    <a:pt x="73" y="77"/>
                    <a:pt x="73" y="76"/>
                  </a:cubicBezTo>
                  <a:cubicBezTo>
                    <a:pt x="73" y="68"/>
                    <a:pt x="60" y="61"/>
                    <a:pt x="43" y="61"/>
                  </a:cubicBezTo>
                  <a:close/>
                  <a:moveTo>
                    <a:pt x="0" y="76"/>
                  </a:moveTo>
                  <a:cubicBezTo>
                    <a:pt x="0" y="155"/>
                    <a:pt x="0" y="155"/>
                    <a:pt x="0" y="155"/>
                  </a:cubicBezTo>
                  <a:cubicBezTo>
                    <a:pt x="12" y="155"/>
                    <a:pt x="12" y="155"/>
                    <a:pt x="12" y="155"/>
                  </a:cubicBezTo>
                  <a:cubicBezTo>
                    <a:pt x="12" y="66"/>
                    <a:pt x="12" y="66"/>
                    <a:pt x="12" y="66"/>
                  </a:cubicBezTo>
                  <a:cubicBezTo>
                    <a:pt x="9" y="66"/>
                    <a:pt x="0" y="68"/>
                    <a:pt x="0" y="76"/>
                  </a:cubicBezTo>
                  <a:close/>
                  <a:moveTo>
                    <a:pt x="75" y="66"/>
                  </a:moveTo>
                  <a:cubicBezTo>
                    <a:pt x="75" y="155"/>
                    <a:pt x="75" y="155"/>
                    <a:pt x="75" y="155"/>
                  </a:cubicBezTo>
                  <a:cubicBezTo>
                    <a:pt x="87" y="155"/>
                    <a:pt x="87" y="155"/>
                    <a:pt x="87" y="155"/>
                  </a:cubicBezTo>
                  <a:cubicBezTo>
                    <a:pt x="87" y="76"/>
                    <a:pt x="87" y="76"/>
                    <a:pt x="87" y="76"/>
                  </a:cubicBezTo>
                  <a:cubicBezTo>
                    <a:pt x="87" y="68"/>
                    <a:pt x="78" y="66"/>
                    <a:pt x="75" y="66"/>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17" name="Freeform 38"/>
            <p:cNvSpPr/>
            <p:nvPr/>
          </p:nvSpPr>
          <p:spPr bwMode="auto">
            <a:xfrm>
              <a:off x="8747701" y="3216946"/>
              <a:ext cx="131639" cy="136258"/>
            </a:xfrm>
            <a:custGeom>
              <a:avLst/>
              <a:gdLst>
                <a:gd name="T0" fmla="*/ 24 w 24"/>
                <a:gd name="T1" fmla="*/ 0 h 25"/>
                <a:gd name="T2" fmla="*/ 0 w 24"/>
                <a:gd name="T3" fmla="*/ 25 h 25"/>
                <a:gd name="T4" fmla="*/ 2 w 24"/>
                <a:gd name="T5" fmla="*/ 25 h 25"/>
                <a:gd name="T6" fmla="*/ 23 w 24"/>
                <a:gd name="T7" fmla="*/ 3 h 25"/>
                <a:gd name="T8" fmla="*/ 24 w 24"/>
                <a:gd name="T9" fmla="*/ 0 h 25"/>
              </a:gdLst>
              <a:ahLst/>
              <a:cxnLst>
                <a:cxn ang="0">
                  <a:pos x="T0" y="T1"/>
                </a:cxn>
                <a:cxn ang="0">
                  <a:pos x="T2" y="T3"/>
                </a:cxn>
                <a:cxn ang="0">
                  <a:pos x="T4" y="T5"/>
                </a:cxn>
                <a:cxn ang="0">
                  <a:pos x="T6" y="T7"/>
                </a:cxn>
                <a:cxn ang="0">
                  <a:pos x="T8" y="T9"/>
                </a:cxn>
              </a:cxnLst>
              <a:rect l="0" t="0" r="r" b="b"/>
              <a:pathLst>
                <a:path w="24" h="25">
                  <a:moveTo>
                    <a:pt x="24" y="0"/>
                  </a:moveTo>
                  <a:cubicBezTo>
                    <a:pt x="11" y="2"/>
                    <a:pt x="1" y="13"/>
                    <a:pt x="0" y="25"/>
                  </a:cubicBezTo>
                  <a:cubicBezTo>
                    <a:pt x="1" y="25"/>
                    <a:pt x="2" y="25"/>
                    <a:pt x="2" y="25"/>
                  </a:cubicBezTo>
                  <a:cubicBezTo>
                    <a:pt x="4" y="14"/>
                    <a:pt x="12" y="6"/>
                    <a:pt x="23" y="3"/>
                  </a:cubicBezTo>
                  <a:cubicBezTo>
                    <a:pt x="23" y="2"/>
                    <a:pt x="23" y="1"/>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Rectangle 1277"/>
            <p:cNvSpPr>
              <a:spLocks noChangeArrowheads="1"/>
            </p:cNvSpPr>
            <p:nvPr/>
          </p:nvSpPr>
          <p:spPr bwMode="auto">
            <a:xfrm>
              <a:off x="8639157" y="3701931"/>
              <a:ext cx="64665" cy="348728"/>
            </a:xfrm>
            <a:prstGeom prst="rect">
              <a:avLst/>
            </a:prstGeom>
            <a:solidFill>
              <a:srgbClr val="4C60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32" name="Rectangle 1278"/>
            <p:cNvSpPr>
              <a:spLocks noChangeArrowheads="1"/>
            </p:cNvSpPr>
            <p:nvPr/>
          </p:nvSpPr>
          <p:spPr bwMode="auto">
            <a:xfrm>
              <a:off x="9047930" y="3701931"/>
              <a:ext cx="64665" cy="348728"/>
            </a:xfrm>
            <a:prstGeom prst="rect">
              <a:avLst/>
            </a:prstGeom>
            <a:solidFill>
              <a:srgbClr val="4C60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33" name="Freeform 1279"/>
            <p:cNvSpPr/>
            <p:nvPr/>
          </p:nvSpPr>
          <p:spPr bwMode="auto">
            <a:xfrm>
              <a:off x="8715369" y="3701931"/>
              <a:ext cx="321014" cy="796761"/>
            </a:xfrm>
            <a:custGeom>
              <a:avLst/>
              <a:gdLst>
                <a:gd name="T0" fmla="*/ 0 w 139"/>
                <a:gd name="T1" fmla="*/ 345 h 345"/>
                <a:gd name="T2" fmla="*/ 35 w 139"/>
                <a:gd name="T3" fmla="*/ 345 h 345"/>
                <a:gd name="T4" fmla="*/ 42 w 139"/>
                <a:gd name="T5" fmla="*/ 154 h 345"/>
                <a:gd name="T6" fmla="*/ 90 w 139"/>
                <a:gd name="T7" fmla="*/ 154 h 345"/>
                <a:gd name="T8" fmla="*/ 99 w 139"/>
                <a:gd name="T9" fmla="*/ 345 h 345"/>
                <a:gd name="T10" fmla="*/ 139 w 139"/>
                <a:gd name="T11" fmla="*/ 345 h 345"/>
                <a:gd name="T12" fmla="*/ 139 w 139"/>
                <a:gd name="T13" fmla="*/ 0 h 345"/>
                <a:gd name="T14" fmla="*/ 0 w 139"/>
                <a:gd name="T15" fmla="*/ 0 h 345"/>
                <a:gd name="T16" fmla="*/ 0 w 139"/>
                <a:gd name="T17"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345">
                  <a:moveTo>
                    <a:pt x="0" y="345"/>
                  </a:moveTo>
                  <a:lnTo>
                    <a:pt x="35" y="345"/>
                  </a:lnTo>
                  <a:lnTo>
                    <a:pt x="42" y="154"/>
                  </a:lnTo>
                  <a:lnTo>
                    <a:pt x="90" y="154"/>
                  </a:lnTo>
                  <a:lnTo>
                    <a:pt x="99" y="345"/>
                  </a:lnTo>
                  <a:lnTo>
                    <a:pt x="139" y="345"/>
                  </a:lnTo>
                  <a:lnTo>
                    <a:pt x="139" y="0"/>
                  </a:lnTo>
                  <a:lnTo>
                    <a:pt x="0" y="0"/>
                  </a:lnTo>
                  <a:lnTo>
                    <a:pt x="0" y="345"/>
                  </a:lnTo>
                  <a:close/>
                </a:path>
              </a:pathLst>
            </a:custGeom>
            <a:solidFill>
              <a:srgbClr val="4B5F61"/>
            </a:solidFill>
            <a:ln>
              <a:noFill/>
            </a:ln>
          </p:spPr>
          <p:txBody>
            <a:bodyPr/>
            <a:lstStyle/>
            <a:p>
              <a:endParaRPr lang="zh-CN" altLang="en-US" sz="1600"/>
            </a:p>
          </p:txBody>
        </p:sp>
        <p:sp>
          <p:nvSpPr>
            <p:cNvPr id="37" name="椭圆 36"/>
            <p:cNvSpPr>
              <a:spLocks noChangeAspect="1"/>
            </p:cNvSpPr>
            <p:nvPr/>
          </p:nvSpPr>
          <p:spPr>
            <a:xfrm>
              <a:off x="8558620" y="4498692"/>
              <a:ext cx="643818" cy="104744"/>
            </a:xfrm>
            <a:prstGeom prst="ellipse">
              <a:avLst/>
            </a:prstGeom>
            <a:gradFill flip="none" rotWithShape="1">
              <a:gsLst>
                <a:gs pos="0">
                  <a:schemeClr val="bg1">
                    <a:lumMod val="65000"/>
                  </a:schemeClr>
                </a:gs>
                <a:gs pos="46000">
                  <a:schemeClr val="tx1">
                    <a:lumMod val="50000"/>
                    <a:lumOff val="50000"/>
                    <a:alpha val="18000"/>
                  </a:schemeClr>
                </a:gs>
                <a:gs pos="100000">
                  <a:schemeClr val="accent1">
                    <a:tint val="23500"/>
                    <a:satMod val="160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46" name="任意多边形 45"/>
          <p:cNvSpPr/>
          <p:nvPr/>
        </p:nvSpPr>
        <p:spPr>
          <a:xfrm>
            <a:off x="3622672" y="1807718"/>
            <a:ext cx="2623536" cy="1348719"/>
          </a:xfrm>
          <a:custGeom>
            <a:avLst/>
            <a:gdLst>
              <a:gd name="connsiteX0" fmla="*/ 1803400 w 1803400"/>
              <a:gd name="connsiteY0" fmla="*/ 0 h 927100"/>
              <a:gd name="connsiteX1" fmla="*/ 914400 w 1803400"/>
              <a:gd name="connsiteY1" fmla="*/ 0 h 927100"/>
              <a:gd name="connsiteX2" fmla="*/ 0 w 1803400"/>
              <a:gd name="connsiteY2" fmla="*/ 927100 h 927100"/>
            </a:gdLst>
            <a:ahLst/>
            <a:cxnLst>
              <a:cxn ang="0">
                <a:pos x="connsiteX0" y="connsiteY0"/>
              </a:cxn>
              <a:cxn ang="0">
                <a:pos x="connsiteX1" y="connsiteY1"/>
              </a:cxn>
              <a:cxn ang="0">
                <a:pos x="connsiteX2" y="connsiteY2"/>
              </a:cxn>
            </a:cxnLst>
            <a:rect l="l" t="t" r="r" b="b"/>
            <a:pathLst>
              <a:path w="1803400" h="927100">
                <a:moveTo>
                  <a:pt x="1803400" y="0"/>
                </a:moveTo>
                <a:lnTo>
                  <a:pt x="914400" y="0"/>
                </a:lnTo>
                <a:lnTo>
                  <a:pt x="0" y="927100"/>
                </a:lnTo>
              </a:path>
            </a:pathLst>
          </a:custGeom>
          <a:noFill/>
          <a:ln w="5080">
            <a:solidFill>
              <a:srgbClr val="F83003"/>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7502550" y="1792938"/>
            <a:ext cx="2449866" cy="1374585"/>
          </a:xfrm>
          <a:custGeom>
            <a:avLst/>
            <a:gdLst>
              <a:gd name="connsiteX0" fmla="*/ 0 w 1684020"/>
              <a:gd name="connsiteY0" fmla="*/ 0 h 944880"/>
              <a:gd name="connsiteX1" fmla="*/ 457200 w 1684020"/>
              <a:gd name="connsiteY1" fmla="*/ 0 h 944880"/>
              <a:gd name="connsiteX2" fmla="*/ 1684020 w 1684020"/>
              <a:gd name="connsiteY2" fmla="*/ 944880 h 944880"/>
            </a:gdLst>
            <a:ahLst/>
            <a:cxnLst>
              <a:cxn ang="0">
                <a:pos x="connsiteX0" y="connsiteY0"/>
              </a:cxn>
              <a:cxn ang="0">
                <a:pos x="connsiteX1" y="connsiteY1"/>
              </a:cxn>
              <a:cxn ang="0">
                <a:pos x="connsiteX2" y="connsiteY2"/>
              </a:cxn>
            </a:cxnLst>
            <a:rect l="l" t="t" r="r" b="b"/>
            <a:pathLst>
              <a:path w="1684020" h="944880">
                <a:moveTo>
                  <a:pt x="0" y="0"/>
                </a:moveTo>
                <a:lnTo>
                  <a:pt x="457200" y="0"/>
                </a:lnTo>
                <a:lnTo>
                  <a:pt x="1684020" y="944880"/>
                </a:lnTo>
              </a:path>
            </a:pathLst>
          </a:custGeom>
          <a:noFill/>
          <a:ln w="5080">
            <a:solidFill>
              <a:srgbClr val="284848"/>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5756605" y="2683462"/>
            <a:ext cx="434177" cy="489604"/>
          </a:xfrm>
          <a:custGeom>
            <a:avLst/>
            <a:gdLst>
              <a:gd name="connsiteX0" fmla="*/ 298450 w 298450"/>
              <a:gd name="connsiteY0" fmla="*/ 0 h 336550"/>
              <a:gd name="connsiteX1" fmla="*/ 0 w 298450"/>
              <a:gd name="connsiteY1" fmla="*/ 336550 h 336550"/>
            </a:gdLst>
            <a:ahLst/>
            <a:cxnLst>
              <a:cxn ang="0">
                <a:pos x="connsiteX0" y="connsiteY0"/>
              </a:cxn>
              <a:cxn ang="0">
                <a:pos x="connsiteX1" y="connsiteY1"/>
              </a:cxn>
            </a:cxnLst>
            <a:rect l="l" t="t" r="r" b="b"/>
            <a:pathLst>
              <a:path w="298450" h="336550">
                <a:moveTo>
                  <a:pt x="298450" y="0"/>
                </a:moveTo>
                <a:lnTo>
                  <a:pt x="0" y="336550"/>
                </a:lnTo>
              </a:path>
            </a:pathLst>
          </a:custGeom>
          <a:noFill/>
          <a:ln w="5080">
            <a:solidFill>
              <a:srgbClr val="EBAC07"/>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a:off x="7745718" y="2653440"/>
            <a:ext cx="66511" cy="510388"/>
          </a:xfrm>
          <a:custGeom>
            <a:avLst/>
            <a:gdLst>
              <a:gd name="connsiteX0" fmla="*/ 0 w 0"/>
              <a:gd name="connsiteY0" fmla="*/ 0 h 336550"/>
              <a:gd name="connsiteX1" fmla="*/ 0 w 0"/>
              <a:gd name="connsiteY1" fmla="*/ 336550 h 336550"/>
            </a:gdLst>
            <a:ahLst/>
            <a:cxnLst>
              <a:cxn ang="0">
                <a:pos x="connsiteX0" y="connsiteY0"/>
              </a:cxn>
              <a:cxn ang="0">
                <a:pos x="connsiteX1" y="connsiteY1"/>
              </a:cxn>
            </a:cxnLst>
            <a:rect l="l" t="t" r="r" b="b"/>
            <a:pathLst>
              <a:path h="336550">
                <a:moveTo>
                  <a:pt x="0" y="0"/>
                </a:moveTo>
                <a:lnTo>
                  <a:pt x="0" y="336550"/>
                </a:lnTo>
              </a:path>
            </a:pathLst>
          </a:custGeom>
          <a:noFill/>
          <a:ln w="5080">
            <a:solidFill>
              <a:srgbClr val="ACB932"/>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22"/>
          <p:cNvSpPr txBox="1"/>
          <p:nvPr/>
        </p:nvSpPr>
        <p:spPr>
          <a:xfrm>
            <a:off x="2955995" y="4531057"/>
            <a:ext cx="1534845" cy="553085"/>
          </a:xfrm>
          <a:prstGeom prst="rect">
            <a:avLst/>
          </a:prstGeom>
          <a:noFill/>
        </p:spPr>
        <p:txBody>
          <a:bodyPr wrap="square" rtlCol="0">
            <a:spAutoFit/>
          </a:bodyPr>
          <a:lstStyle/>
          <a:p>
            <a:pPr>
              <a:lnSpc>
                <a:spcPct val="150000"/>
              </a:lnSpc>
            </a:pPr>
            <a:r>
              <a:rPr lang="zh-CN" altLang="en-US" sz="2200" b="1" dirty="0" smtClean="0">
                <a:solidFill>
                  <a:srgbClr val="035CBD"/>
                </a:solidFill>
                <a:latin typeface="微软雅黑" panose="020B0503020204020204" pitchFamily="34" charset="-122"/>
                <a:ea typeface="微软雅黑" panose="020B0503020204020204" pitchFamily="34" charset="-122"/>
              </a:rPr>
              <a:t>专业能力</a:t>
            </a:r>
            <a:endParaRPr lang="zh-CN" altLang="en-US" sz="2200" b="1" dirty="0" smtClean="0">
              <a:solidFill>
                <a:srgbClr val="035CBD"/>
              </a:solidFill>
              <a:latin typeface="微软雅黑" panose="020B0503020204020204" pitchFamily="34" charset="-122"/>
              <a:ea typeface="微软雅黑" panose="020B0503020204020204" pitchFamily="34" charset="-122"/>
            </a:endParaRPr>
          </a:p>
        </p:txBody>
      </p:sp>
      <p:sp>
        <p:nvSpPr>
          <p:cNvPr id="52" name="文本框 22"/>
          <p:cNvSpPr txBox="1"/>
          <p:nvPr/>
        </p:nvSpPr>
        <p:spPr>
          <a:xfrm>
            <a:off x="9386297" y="4509120"/>
            <a:ext cx="1534845" cy="553085"/>
          </a:xfrm>
          <a:prstGeom prst="rect">
            <a:avLst/>
          </a:prstGeom>
          <a:noFill/>
        </p:spPr>
        <p:txBody>
          <a:bodyPr wrap="square" rtlCol="0">
            <a:spAutoFit/>
          </a:bodyPr>
          <a:lstStyle/>
          <a:p>
            <a:pPr lvl="0" algn="l">
              <a:lnSpc>
                <a:spcPct val="150000"/>
              </a:lnSpc>
              <a:buClrTx/>
              <a:buSzTx/>
              <a:buFontTx/>
            </a:pPr>
            <a:r>
              <a:rPr lang="zh-CN" altLang="en-US" sz="2200" b="1" dirty="0" smtClean="0">
                <a:solidFill>
                  <a:srgbClr val="035CBD"/>
                </a:solidFill>
                <a:latin typeface="微软雅黑" panose="020B0503020204020204" pitchFamily="34" charset="-122"/>
                <a:ea typeface="微软雅黑" panose="020B0503020204020204" pitchFamily="34" charset="-122"/>
                <a:sym typeface="+mn-ea"/>
              </a:rPr>
              <a:t>学习能力</a:t>
            </a:r>
            <a:endParaRPr lang="zh-CN" altLang="en-US" sz="2200" b="1" dirty="0" smtClean="0">
              <a:solidFill>
                <a:srgbClr val="035CBD"/>
              </a:solidFill>
              <a:latin typeface="微软雅黑" panose="020B0503020204020204" pitchFamily="34" charset="-122"/>
              <a:ea typeface="微软雅黑" panose="020B0503020204020204" pitchFamily="34" charset="-122"/>
              <a:sym typeface="+mn-ea"/>
            </a:endParaRPr>
          </a:p>
        </p:txBody>
      </p:sp>
      <p:sp>
        <p:nvSpPr>
          <p:cNvPr id="53" name="文本框 22"/>
          <p:cNvSpPr txBox="1"/>
          <p:nvPr/>
        </p:nvSpPr>
        <p:spPr>
          <a:xfrm>
            <a:off x="5106662" y="4518952"/>
            <a:ext cx="1534845" cy="553085"/>
          </a:xfrm>
          <a:prstGeom prst="rect">
            <a:avLst/>
          </a:prstGeom>
          <a:noFill/>
        </p:spPr>
        <p:txBody>
          <a:bodyPr wrap="square" rtlCol="0">
            <a:spAutoFit/>
          </a:bodyPr>
          <a:lstStyle/>
          <a:p>
            <a:pPr lvl="0" algn="l">
              <a:lnSpc>
                <a:spcPct val="150000"/>
              </a:lnSpc>
              <a:buClrTx/>
              <a:buSzTx/>
              <a:buFontTx/>
            </a:pPr>
            <a:r>
              <a:rPr lang="zh-CN" altLang="en-US" sz="2200" b="1" dirty="0" smtClean="0">
                <a:solidFill>
                  <a:srgbClr val="035CBD"/>
                </a:solidFill>
                <a:latin typeface="微软雅黑" panose="020B0503020204020204" pitchFamily="34" charset="-122"/>
                <a:ea typeface="微软雅黑" panose="020B0503020204020204" pitchFamily="34" charset="-122"/>
                <a:sym typeface="+mn-ea"/>
              </a:rPr>
              <a:t>个人修养</a:t>
            </a:r>
            <a:endParaRPr lang="zh-CN" altLang="en-US" sz="2200" b="1" dirty="0" smtClean="0">
              <a:solidFill>
                <a:srgbClr val="035CBD"/>
              </a:solidFill>
              <a:latin typeface="微软雅黑" panose="020B0503020204020204" pitchFamily="34" charset="-122"/>
              <a:ea typeface="微软雅黑" panose="020B0503020204020204" pitchFamily="34" charset="-122"/>
              <a:sym typeface="+mn-ea"/>
            </a:endParaRPr>
          </a:p>
        </p:txBody>
      </p:sp>
      <p:sp>
        <p:nvSpPr>
          <p:cNvPr id="54" name="文本框 22"/>
          <p:cNvSpPr txBox="1"/>
          <p:nvPr/>
        </p:nvSpPr>
        <p:spPr>
          <a:xfrm>
            <a:off x="7305692" y="4509120"/>
            <a:ext cx="1239186" cy="540341"/>
          </a:xfrm>
          <a:prstGeom prst="rect">
            <a:avLst/>
          </a:prstGeom>
          <a:noFill/>
        </p:spPr>
        <p:txBody>
          <a:bodyPr wrap="square" rtlCol="0">
            <a:spAutoFit/>
          </a:bodyPr>
          <a:lstStyle/>
          <a:p>
            <a:pPr lvl="0" algn="l">
              <a:lnSpc>
                <a:spcPct val="150000"/>
              </a:lnSpc>
              <a:buClrTx/>
              <a:buSzTx/>
              <a:buFontTx/>
            </a:pPr>
            <a:r>
              <a:rPr lang="zh-CN" altLang="en-US" sz="2200" b="1" dirty="0" smtClean="0">
                <a:solidFill>
                  <a:srgbClr val="035CBD"/>
                </a:solidFill>
                <a:latin typeface="微软雅黑" panose="020B0503020204020204" pitchFamily="34" charset="-122"/>
                <a:ea typeface="微软雅黑" panose="020B0503020204020204" pitchFamily="34" charset="-122"/>
                <a:sym typeface="+mn-ea"/>
              </a:rPr>
              <a:t>责任心</a:t>
            </a:r>
            <a:endParaRPr lang="zh-CN" altLang="en-US" sz="2200" b="1" dirty="0" smtClean="0">
              <a:solidFill>
                <a:srgbClr val="035CBD"/>
              </a:solidFill>
              <a:latin typeface="微软雅黑" panose="020B0503020204020204" pitchFamily="34" charset="-122"/>
              <a:ea typeface="微软雅黑" panose="020B0503020204020204" pitchFamily="34" charset="-122"/>
              <a:sym typeface="+mn-ea"/>
            </a:endParaRPr>
          </a:p>
        </p:txBody>
      </p:sp>
      <p:sp>
        <p:nvSpPr>
          <p:cNvPr id="64" name="矩形 63"/>
          <p:cNvSpPr/>
          <p:nvPr/>
        </p:nvSpPr>
        <p:spPr>
          <a:xfrm>
            <a:off x="0" y="102150"/>
            <a:ext cx="3214885" cy="662554"/>
          </a:xfrm>
          <a:prstGeom prst="rect">
            <a:avLst/>
          </a:prstGeom>
        </p:spPr>
        <p:txBody>
          <a:bodyPr wrap="square">
            <a:spAutoFit/>
          </a:bodyPr>
          <a:lstStyle/>
          <a:p>
            <a:pPr lvl="0" algn="ctr">
              <a:lnSpc>
                <a:spcPct val="150000"/>
              </a:lnSpc>
            </a:pPr>
            <a:r>
              <a:rPr lang="zh-CN" altLang="en-US" sz="2800" b="1" dirty="0" smtClean="0">
                <a:solidFill>
                  <a:schemeClr val="bg1"/>
                </a:solidFill>
                <a:latin typeface="微软雅黑" panose="020B0503020204020204" pitchFamily="34" charset="-122"/>
                <a:ea typeface="微软雅黑" panose="020B0503020204020204" pitchFamily="34" charset="-122"/>
              </a:rPr>
              <a:t>综合素质</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65" name="文本框 3"/>
          <p:cNvSpPr txBox="1"/>
          <p:nvPr/>
        </p:nvSpPr>
        <p:spPr>
          <a:xfrm>
            <a:off x="2510274" y="5084936"/>
            <a:ext cx="2187700" cy="458908"/>
          </a:xfrm>
          <a:prstGeom prst="rect">
            <a:avLst/>
          </a:prstGeom>
          <a:noFill/>
        </p:spPr>
        <p:txBody>
          <a:bodyPr wrap="square" rtlCol="0">
            <a:spAutoFit/>
          </a:bodyPr>
          <a:lstStyle/>
          <a:p>
            <a:pPr>
              <a:lnSpc>
                <a:spcPct val="150000"/>
              </a:lnSpc>
            </a:pPr>
            <a:r>
              <a:rPr lang="zh-CN" altLang="en-US" b="1" dirty="0" smtClean="0">
                <a:latin typeface="微软雅黑" panose="020B0503020204020204" pitchFamily="34" charset="-122"/>
                <a:ea typeface="微软雅黑" panose="020B0503020204020204" pitchFamily="34" charset="-122"/>
              </a:rPr>
              <a:t>理论扎实 敢于创新</a:t>
            </a:r>
            <a:endParaRPr lang="zh-CN" altLang="en-US" b="1" dirty="0" smtClean="0">
              <a:latin typeface="微软雅黑" panose="020B0503020204020204" pitchFamily="34" charset="-122"/>
              <a:ea typeface="微软雅黑" panose="020B0503020204020204" pitchFamily="34" charset="-122"/>
            </a:endParaRPr>
          </a:p>
        </p:txBody>
      </p:sp>
      <p:sp>
        <p:nvSpPr>
          <p:cNvPr id="66" name="文本框 3"/>
          <p:cNvSpPr txBox="1"/>
          <p:nvPr/>
        </p:nvSpPr>
        <p:spPr>
          <a:xfrm>
            <a:off x="4803384" y="5084936"/>
            <a:ext cx="2088232" cy="468270"/>
          </a:xfrm>
          <a:prstGeom prst="rect">
            <a:avLst/>
          </a:prstGeom>
          <a:noFill/>
        </p:spPr>
        <p:txBody>
          <a:bodyPr wrap="square" rtlCol="0">
            <a:spAutoFit/>
          </a:bodyPr>
          <a:lstStyle/>
          <a:p>
            <a:pPr lvl="0">
              <a:lnSpc>
                <a:spcPct val="150000"/>
              </a:lnSpc>
            </a:pPr>
            <a:r>
              <a:rPr lang="zh-CN" altLang="en-US" b="1" dirty="0" smtClean="0">
                <a:latin typeface="微软雅黑" panose="020B0503020204020204" pitchFamily="34" charset="-122"/>
                <a:ea typeface="微软雅黑" panose="020B0503020204020204" pitchFamily="34" charset="-122"/>
                <a:sym typeface="+mn-ea"/>
              </a:rPr>
              <a:t>遵纪守法 品行端正</a:t>
            </a:r>
            <a:endParaRPr lang="zh-CN" altLang="en-US" b="1" dirty="0" smtClean="0">
              <a:latin typeface="微软雅黑" panose="020B0503020204020204" pitchFamily="34" charset="-122"/>
              <a:ea typeface="微软雅黑" panose="020B0503020204020204" pitchFamily="34" charset="-122"/>
              <a:sym typeface="+mn-ea"/>
            </a:endParaRPr>
          </a:p>
        </p:txBody>
      </p:sp>
      <p:sp>
        <p:nvSpPr>
          <p:cNvPr id="67" name="文本框 3"/>
          <p:cNvSpPr txBox="1"/>
          <p:nvPr/>
        </p:nvSpPr>
        <p:spPr>
          <a:xfrm>
            <a:off x="6949796" y="5107796"/>
            <a:ext cx="2113489" cy="468270"/>
          </a:xfrm>
          <a:prstGeom prst="rect">
            <a:avLst/>
          </a:prstGeom>
          <a:noFill/>
        </p:spPr>
        <p:txBody>
          <a:bodyPr wrap="square" rtlCol="0">
            <a:spAutoFit/>
          </a:bodyPr>
          <a:lstStyle/>
          <a:p>
            <a:pPr>
              <a:lnSpc>
                <a:spcPct val="150000"/>
              </a:lnSpc>
              <a:buClrTx/>
              <a:buSzTx/>
              <a:buFontTx/>
            </a:pPr>
            <a:r>
              <a:rPr lang="zh-CN" altLang="en-US" b="1" dirty="0" smtClean="0">
                <a:latin typeface="微软雅黑" panose="020B0503020204020204" pitchFamily="34" charset="-122"/>
                <a:ea typeface="微软雅黑" panose="020B0503020204020204" pitchFamily="34" charset="-122"/>
                <a:sym typeface="+mn-ea"/>
              </a:rPr>
              <a:t>尽职尽责 吃苦耐劳</a:t>
            </a:r>
            <a:endParaRPr lang="zh-CN" altLang="en-US" b="1" dirty="0" smtClean="0">
              <a:latin typeface="微软雅黑" panose="020B0503020204020204" pitchFamily="34" charset="-122"/>
              <a:ea typeface="微软雅黑" panose="020B0503020204020204" pitchFamily="34" charset="-122"/>
              <a:sym typeface="+mn-ea"/>
            </a:endParaRPr>
          </a:p>
        </p:txBody>
      </p:sp>
      <p:sp>
        <p:nvSpPr>
          <p:cNvPr id="68" name="文本框 3"/>
          <p:cNvSpPr txBox="1"/>
          <p:nvPr/>
        </p:nvSpPr>
        <p:spPr>
          <a:xfrm>
            <a:off x="9208250" y="5119370"/>
            <a:ext cx="3139440" cy="468270"/>
          </a:xfrm>
          <a:prstGeom prst="rect">
            <a:avLst/>
          </a:prstGeom>
          <a:noFill/>
        </p:spPr>
        <p:txBody>
          <a:bodyPr wrap="square" rtlCol="0">
            <a:spAutoFit/>
          </a:bodyPr>
          <a:lstStyle/>
          <a:p>
            <a:pPr>
              <a:lnSpc>
                <a:spcPct val="150000"/>
              </a:lnSpc>
            </a:pPr>
            <a:r>
              <a:rPr lang="zh-CN" altLang="en-US" b="1" dirty="0" smtClean="0">
                <a:latin typeface="微软雅黑" panose="020B0503020204020204" pitchFamily="34" charset="-122"/>
                <a:ea typeface="微软雅黑" panose="020B0503020204020204" pitchFamily="34" charset="-122"/>
                <a:sym typeface="+mn-ea"/>
              </a:rPr>
              <a:t>勤奋好学 态度积极</a:t>
            </a:r>
            <a:endParaRPr lang="zh-CN" altLang="en-US" b="1" dirty="0" smtClean="0">
              <a:latin typeface="微软雅黑" panose="020B0503020204020204" pitchFamily="34" charset="-122"/>
              <a:ea typeface="微软雅黑" panose="020B0503020204020204" pitchFamily="34" charset="-122"/>
              <a:sym typeface="+mn-ea"/>
            </a:endParaRPr>
          </a:p>
        </p:txBody>
      </p:sp>
      <p:pic>
        <p:nvPicPr>
          <p:cNvPr id="62" name="图片 61"/>
          <p:cNvPicPr>
            <a:picLocks noChangeAspect="1"/>
          </p:cNvPicPr>
          <p:nvPr/>
        </p:nvPicPr>
        <p:blipFill>
          <a:blip r:embed="rId1"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63"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grpSp>
        <p:nvGrpSpPr>
          <p:cNvPr id="69" name="组合 68"/>
          <p:cNvGrpSpPr/>
          <p:nvPr/>
        </p:nvGrpSpPr>
        <p:grpSpPr>
          <a:xfrm>
            <a:off x="-313506" y="980729"/>
            <a:ext cx="3869252" cy="5876636"/>
            <a:chOff x="-1769" y="1361"/>
            <a:chExt cx="7482" cy="9438"/>
          </a:xfrm>
        </p:grpSpPr>
        <p:pic>
          <p:nvPicPr>
            <p:cNvPr id="70" name="图片 69" descr="图片包含 游戏机&#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9" y="1361"/>
              <a:ext cx="7483" cy="9439"/>
            </a:xfrm>
            <a:prstGeom prst="rect">
              <a:avLst/>
            </a:prstGeom>
          </p:spPr>
        </p:pic>
        <p:pic>
          <p:nvPicPr>
            <p:cNvPr id="71" name="图片 70"/>
            <p:cNvPicPr/>
            <p:nvPr/>
          </p:nvPicPr>
          <p:blipFill>
            <a:blip r:embed="rId3" cstate="print"/>
            <a:srcRect r="9367" b="1340"/>
            <a:stretch>
              <a:fillRect/>
            </a:stretch>
          </p:blipFill>
          <p:spPr>
            <a:xfrm>
              <a:off x="3243" y="1856"/>
              <a:ext cx="894" cy="1473"/>
            </a:xfrm>
            <a:prstGeom prst="rect">
              <a:avLst/>
            </a:prstGeom>
            <a:noFill/>
            <a:ln w="9525">
              <a:noFill/>
            </a:ln>
          </p:spPr>
        </p:pic>
      </p:grpSp>
      <p:pic>
        <p:nvPicPr>
          <p:cNvPr id="72" name="图片 71" descr="08-01-金融科研教育文化服务人物形象（男）-写实-正面"/>
          <p:cNvPicPr>
            <a:picLocks noChangeAspect="1"/>
          </p:cNvPicPr>
          <p:nvPr/>
        </p:nvPicPr>
        <p:blipFill>
          <a:blip r:embed="rId4" cstate="print"/>
          <a:stretch>
            <a:fillRect/>
          </a:stretch>
        </p:blipFill>
        <p:spPr>
          <a:xfrm>
            <a:off x="694606" y="548680"/>
            <a:ext cx="3107051" cy="6523950"/>
          </a:xfrm>
          <a:prstGeom prst="rect">
            <a:avLst/>
          </a:prstGeom>
        </p:spPr>
      </p:pic>
    </p:spTree>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4599418" y="5434938"/>
            <a:ext cx="7346934" cy="1000472"/>
          </a:xfrm>
          <a:prstGeom prst="rect">
            <a:avLst/>
          </a:prstGeom>
          <a:solidFill>
            <a:srgbClr val="EB6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102150"/>
            <a:ext cx="3214885" cy="662554"/>
          </a:xfrm>
          <a:prstGeom prst="rect">
            <a:avLst/>
          </a:prstGeom>
        </p:spPr>
        <p:txBody>
          <a:bodyPr wrap="square">
            <a:spAutoFit/>
          </a:bodyPr>
          <a:lstStyle/>
          <a:p>
            <a:pPr lvl="0" algn="ctr">
              <a:lnSpc>
                <a:spcPct val="150000"/>
              </a:lnSpc>
            </a:pPr>
            <a:r>
              <a:rPr lang="zh-CN" altLang="en-US" sz="2800" b="1" dirty="0" smtClean="0">
                <a:solidFill>
                  <a:schemeClr val="bg1"/>
                </a:solidFill>
                <a:latin typeface="微软雅黑" panose="020B0503020204020204" pitchFamily="34" charset="-122"/>
                <a:ea typeface="微软雅黑" panose="020B0503020204020204" pitchFamily="34" charset="-122"/>
              </a:rPr>
              <a:t>任职要求</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4517727" y="1042965"/>
            <a:ext cx="7346934" cy="1032520"/>
          </a:xfrm>
          <a:prstGeom prst="rect">
            <a:avLst/>
          </a:prstGeom>
          <a:solidFill>
            <a:srgbClr val="EB6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圆角矩形 5"/>
          <p:cNvSpPr/>
          <p:nvPr/>
        </p:nvSpPr>
        <p:spPr>
          <a:xfrm>
            <a:off x="3681222" y="987510"/>
            <a:ext cx="1139610" cy="1139610"/>
          </a:xfrm>
          <a:prstGeom prst="roundRect">
            <a:avLst/>
          </a:prstGeom>
          <a:solidFill>
            <a:srgbClr val="EA006A"/>
          </a:solidFill>
          <a:ln>
            <a:noFill/>
          </a:ln>
          <a:effectLst>
            <a:outerShdw blurRad="368300" dist="38100" dir="2700000" sx="105000" sy="105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049374" y="1139381"/>
            <a:ext cx="6806472" cy="830997"/>
          </a:xfrm>
          <a:prstGeom prst="rect">
            <a:avLst/>
          </a:prstGeom>
        </p:spPr>
        <p:txBody>
          <a:bodyPr wrap="square">
            <a:spAutoFit/>
          </a:bodyPr>
          <a:lstStyle/>
          <a:p>
            <a:r>
              <a:rPr lang="zh-CN" altLang="zh-CN" sz="2400" b="1" dirty="0" smtClean="0">
                <a:latin typeface="微软雅黑" panose="020B0503020204020204" pitchFamily="34" charset="-122"/>
                <a:ea typeface="微软雅黑" panose="020B0503020204020204" pitchFamily="34" charset="-122"/>
              </a:rPr>
              <a:t>遵纪守法</a:t>
            </a:r>
            <a:r>
              <a:rPr lang="zh-CN" altLang="en-US" sz="2400" b="1" dirty="0" smtClean="0">
                <a:latin typeface="微软雅黑" panose="020B0503020204020204" pitchFamily="34" charset="-122"/>
                <a:ea typeface="微软雅黑" panose="020B0503020204020204" pitchFamily="34" charset="-122"/>
              </a:rPr>
              <a:t>，</a:t>
            </a:r>
            <a:r>
              <a:rPr lang="zh-CN" altLang="zh-CN" sz="2400" b="1" dirty="0" smtClean="0">
                <a:latin typeface="微软雅黑" panose="020B0503020204020204" pitchFamily="34" charset="-122"/>
                <a:ea typeface="微软雅黑" panose="020B0503020204020204" pitchFamily="34" charset="-122"/>
              </a:rPr>
              <a:t>品行端正，</a:t>
            </a:r>
            <a:r>
              <a:rPr lang="zh-CN" altLang="zh-CN" sz="2400" b="1" dirty="0" smtClean="0">
                <a:solidFill>
                  <a:srgbClr val="035CBD"/>
                </a:solidFill>
                <a:latin typeface="微软雅黑" panose="020B0503020204020204" pitchFamily="34" charset="-122"/>
                <a:ea typeface="微软雅黑" panose="020B0503020204020204" pitchFamily="34" charset="-122"/>
              </a:rPr>
              <a:t>身心</a:t>
            </a:r>
            <a:r>
              <a:rPr lang="zh-CN" altLang="zh-CN" sz="2400" b="1" dirty="0" smtClean="0">
                <a:latin typeface="微软雅黑" panose="020B0503020204020204" pitchFamily="34" charset="-122"/>
                <a:ea typeface="微软雅黑" panose="020B0503020204020204" pitchFamily="34" charset="-122"/>
              </a:rPr>
              <a:t>健康，能适应生产一线艰苦岗位工作</a:t>
            </a:r>
            <a:r>
              <a:rPr lang="zh-CN" altLang="en-US" sz="2400" b="1" dirty="0" smtClean="0">
                <a:latin typeface="微软雅黑" panose="020B0503020204020204" pitchFamily="34" charset="-122"/>
                <a:ea typeface="微软雅黑" panose="020B0503020204020204" pitchFamily="34" charset="-122"/>
              </a:rPr>
              <a:t>。如期取得毕业证书、学位证书。</a:t>
            </a:r>
            <a:endParaRPr lang="zh-CN" altLang="en-US" sz="2700"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4527559" y="2515671"/>
            <a:ext cx="7346934" cy="1016496"/>
          </a:xfrm>
          <a:prstGeom prst="rect">
            <a:avLst/>
          </a:prstGeom>
          <a:solidFill>
            <a:srgbClr val="EB6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3691054" y="2460216"/>
            <a:ext cx="1139610" cy="1139610"/>
          </a:xfrm>
          <a:prstGeom prst="roundRect">
            <a:avLst/>
          </a:prstGeom>
          <a:solidFill>
            <a:srgbClr val="EA4800"/>
          </a:solidFill>
          <a:ln>
            <a:noFill/>
          </a:ln>
          <a:effectLst>
            <a:outerShdw blurRad="368300" dist="38100" dir="2700000" sx="105000" sy="105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517727" y="4017229"/>
            <a:ext cx="7346934" cy="1000472"/>
          </a:xfrm>
          <a:prstGeom prst="rect">
            <a:avLst/>
          </a:prstGeom>
          <a:solidFill>
            <a:srgbClr val="EB6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3681222" y="3961774"/>
            <a:ext cx="1139610" cy="1139610"/>
          </a:xfrm>
          <a:prstGeom prst="roundRect">
            <a:avLst/>
          </a:prstGeom>
          <a:solidFill>
            <a:srgbClr val="F88D18"/>
          </a:solidFill>
          <a:ln>
            <a:noFill/>
          </a:ln>
          <a:effectLst>
            <a:outerShdw blurRad="368300" dist="38100" dir="2700000" sx="105000" sy="105000" algn="tl"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09"/>
          <p:cNvSpPr>
            <a:spLocks noEditPoints="1"/>
          </p:cNvSpPr>
          <p:nvPr/>
        </p:nvSpPr>
        <p:spPr bwMode="auto">
          <a:xfrm>
            <a:off x="4016592" y="1354369"/>
            <a:ext cx="463442" cy="467618"/>
          </a:xfrm>
          <a:custGeom>
            <a:avLst/>
            <a:gdLst>
              <a:gd name="T0" fmla="*/ 176213 w 288"/>
              <a:gd name="T1" fmla="*/ 150115 h 289"/>
              <a:gd name="T2" fmla="*/ 124206 w 288"/>
              <a:gd name="T3" fmla="*/ 97821 h 289"/>
              <a:gd name="T4" fmla="*/ 132160 w 288"/>
              <a:gd name="T5" fmla="*/ 66444 h 289"/>
              <a:gd name="T6" fmla="*/ 66080 w 288"/>
              <a:gd name="T7" fmla="*/ 0 h 289"/>
              <a:gd name="T8" fmla="*/ 0 w 288"/>
              <a:gd name="T9" fmla="*/ 66444 h 289"/>
              <a:gd name="T10" fmla="*/ 66080 w 288"/>
              <a:gd name="T11" fmla="*/ 132889 h 289"/>
              <a:gd name="T12" fmla="*/ 96672 w 288"/>
              <a:gd name="T13" fmla="*/ 125506 h 289"/>
              <a:gd name="T14" fmla="*/ 148680 w 288"/>
              <a:gd name="T15" fmla="*/ 177800 h 289"/>
              <a:gd name="T16" fmla="*/ 176213 w 288"/>
              <a:gd name="T17" fmla="*/ 150115 h 289"/>
              <a:gd name="T18" fmla="*/ 22027 w 288"/>
              <a:gd name="T19" fmla="*/ 66444 h 289"/>
              <a:gd name="T20" fmla="*/ 66080 w 288"/>
              <a:gd name="T21" fmla="*/ 22148 h 289"/>
              <a:gd name="T22" fmla="*/ 110133 w 288"/>
              <a:gd name="T23" fmla="*/ 66444 h 289"/>
              <a:gd name="T24" fmla="*/ 66080 w 288"/>
              <a:gd name="T25" fmla="*/ 110740 h 289"/>
              <a:gd name="T26" fmla="*/ 22027 w 288"/>
              <a:gd name="T27" fmla="*/ 66444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8"/>
              <a:gd name="T43" fmla="*/ 0 h 289"/>
              <a:gd name="T44" fmla="*/ 288 w 288"/>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8" h="289">
                <a:moveTo>
                  <a:pt x="288" y="244"/>
                </a:moveTo>
                <a:cubicBezTo>
                  <a:pt x="203" y="159"/>
                  <a:pt x="203" y="159"/>
                  <a:pt x="203" y="159"/>
                </a:cubicBezTo>
                <a:cubicBezTo>
                  <a:pt x="211" y="144"/>
                  <a:pt x="216" y="126"/>
                  <a:pt x="216" y="108"/>
                </a:cubicBezTo>
                <a:cubicBezTo>
                  <a:pt x="216" y="48"/>
                  <a:pt x="167" y="0"/>
                  <a:pt x="108" y="0"/>
                </a:cubicBezTo>
                <a:cubicBezTo>
                  <a:pt x="48" y="0"/>
                  <a:pt x="0" y="48"/>
                  <a:pt x="0" y="108"/>
                </a:cubicBezTo>
                <a:cubicBezTo>
                  <a:pt x="0" y="168"/>
                  <a:pt x="48" y="216"/>
                  <a:pt x="108" y="216"/>
                </a:cubicBezTo>
                <a:cubicBezTo>
                  <a:pt x="126" y="216"/>
                  <a:pt x="143" y="212"/>
                  <a:pt x="158" y="204"/>
                </a:cubicBezTo>
                <a:cubicBezTo>
                  <a:pt x="243" y="289"/>
                  <a:pt x="243" y="289"/>
                  <a:pt x="243" y="289"/>
                </a:cubicBezTo>
                <a:lnTo>
                  <a:pt x="288" y="244"/>
                </a:lnTo>
                <a:close/>
                <a:moveTo>
                  <a:pt x="36" y="108"/>
                </a:moveTo>
                <a:cubicBezTo>
                  <a:pt x="36" y="68"/>
                  <a:pt x="68" y="36"/>
                  <a:pt x="108" y="36"/>
                </a:cubicBezTo>
                <a:cubicBezTo>
                  <a:pt x="148" y="36"/>
                  <a:pt x="180" y="68"/>
                  <a:pt x="180" y="108"/>
                </a:cubicBezTo>
                <a:cubicBezTo>
                  <a:pt x="180" y="148"/>
                  <a:pt x="148" y="180"/>
                  <a:pt x="108" y="180"/>
                </a:cubicBezTo>
                <a:cubicBezTo>
                  <a:pt x="68" y="180"/>
                  <a:pt x="36" y="148"/>
                  <a:pt x="36" y="108"/>
                </a:cubicBezTo>
                <a:close/>
              </a:path>
            </a:pathLst>
          </a:custGeom>
          <a:solidFill>
            <a:schemeClr val="bg1"/>
          </a:solidFill>
          <a:ln w="9525">
            <a:noFill/>
            <a:miter lim="800000"/>
          </a:ln>
        </p:spPr>
        <p:txBody>
          <a:bodyPr/>
          <a:lstStyle/>
          <a:p>
            <a:endParaRPr lang="zh-CN" altLang="en-US">
              <a:latin typeface="Calibri" panose="020F0502020204030204" charset="0"/>
            </a:endParaRPr>
          </a:p>
        </p:txBody>
      </p:sp>
      <p:sp>
        <p:nvSpPr>
          <p:cNvPr id="19" name="Freeform 183"/>
          <p:cNvSpPr>
            <a:spLocks noEditPoints="1"/>
          </p:cNvSpPr>
          <p:nvPr/>
        </p:nvSpPr>
        <p:spPr bwMode="auto">
          <a:xfrm>
            <a:off x="4034725" y="2771784"/>
            <a:ext cx="447544" cy="517471"/>
          </a:xfrm>
          <a:custGeom>
            <a:avLst/>
            <a:gdLst>
              <a:gd name="T0" fmla="*/ 85075 w 249"/>
              <a:gd name="T1" fmla="*/ 59961 h 288"/>
              <a:gd name="T2" fmla="*/ 53860 w 249"/>
              <a:gd name="T3" fmla="*/ 89942 h 288"/>
              <a:gd name="T4" fmla="*/ 1224 w 249"/>
              <a:gd name="T5" fmla="*/ 135219 h 288"/>
              <a:gd name="T6" fmla="*/ 4284 w 249"/>
              <a:gd name="T7" fmla="*/ 145009 h 288"/>
              <a:gd name="T8" fmla="*/ 8569 w 249"/>
              <a:gd name="T9" fmla="*/ 151127 h 288"/>
              <a:gd name="T10" fmla="*/ 14689 w 249"/>
              <a:gd name="T11" fmla="*/ 157857 h 288"/>
              <a:gd name="T12" fmla="*/ 23258 w 249"/>
              <a:gd name="T13" fmla="*/ 163364 h 288"/>
              <a:gd name="T14" fmla="*/ 29990 w 249"/>
              <a:gd name="T15" fmla="*/ 167035 h 288"/>
              <a:gd name="T16" fmla="*/ 41007 w 249"/>
              <a:gd name="T17" fmla="*/ 171318 h 288"/>
              <a:gd name="T18" fmla="*/ 58145 w 249"/>
              <a:gd name="T19" fmla="*/ 174989 h 288"/>
              <a:gd name="T20" fmla="*/ 80178 w 249"/>
              <a:gd name="T21" fmla="*/ 176213 h 288"/>
              <a:gd name="T22" fmla="*/ 98540 w 249"/>
              <a:gd name="T23" fmla="*/ 174377 h 288"/>
              <a:gd name="T24" fmla="*/ 112005 w 249"/>
              <a:gd name="T25" fmla="*/ 171318 h 288"/>
              <a:gd name="T26" fmla="*/ 123634 w 249"/>
              <a:gd name="T27" fmla="*/ 166423 h 288"/>
              <a:gd name="T28" fmla="*/ 132814 w 249"/>
              <a:gd name="T29" fmla="*/ 161529 h 288"/>
              <a:gd name="T30" fmla="*/ 138935 w 249"/>
              <a:gd name="T31" fmla="*/ 157246 h 288"/>
              <a:gd name="T32" fmla="*/ 143831 w 249"/>
              <a:gd name="T33" fmla="*/ 152351 h 288"/>
              <a:gd name="T34" fmla="*/ 148116 w 249"/>
              <a:gd name="T35" fmla="*/ 146232 h 288"/>
              <a:gd name="T36" fmla="*/ 149952 w 249"/>
              <a:gd name="T37" fmla="*/ 141949 h 288"/>
              <a:gd name="T38" fmla="*/ 151176 w 249"/>
              <a:gd name="T39" fmla="*/ 137055 h 288"/>
              <a:gd name="T40" fmla="*/ 151176 w 249"/>
              <a:gd name="T41" fmla="*/ 135219 h 288"/>
              <a:gd name="T42" fmla="*/ 61817 w 249"/>
              <a:gd name="T43" fmla="*/ 29981 h 288"/>
              <a:gd name="T44" fmla="*/ 130366 w 249"/>
              <a:gd name="T45" fmla="*/ 132772 h 288"/>
              <a:gd name="T46" fmla="*/ 82014 w 249"/>
              <a:gd name="T47" fmla="*/ 137666 h 288"/>
              <a:gd name="T48" fmla="*/ 31827 w 249"/>
              <a:gd name="T49" fmla="*/ 143173 h 288"/>
              <a:gd name="T50" fmla="*/ 21422 w 249"/>
              <a:gd name="T51" fmla="*/ 128489 h 288"/>
              <a:gd name="T52" fmla="*/ 21422 w 249"/>
              <a:gd name="T53" fmla="*/ 127877 h 288"/>
              <a:gd name="T54" fmla="*/ 45292 w 249"/>
              <a:gd name="T55" fmla="*/ 125429 h 288"/>
              <a:gd name="T56" fmla="*/ 25706 w 249"/>
              <a:gd name="T57" fmla="*/ 116252 h 288"/>
              <a:gd name="T58" fmla="*/ 28766 w 249"/>
              <a:gd name="T59" fmla="*/ 113192 h 288"/>
              <a:gd name="T60" fmla="*/ 30602 w 249"/>
              <a:gd name="T61" fmla="*/ 111357 h 288"/>
              <a:gd name="T62" fmla="*/ 33663 w 249"/>
              <a:gd name="T63" fmla="*/ 108909 h 288"/>
              <a:gd name="T64" fmla="*/ 36723 w 249"/>
              <a:gd name="T65" fmla="*/ 107074 h 288"/>
              <a:gd name="T66" fmla="*/ 39171 w 249"/>
              <a:gd name="T67" fmla="*/ 105850 h 288"/>
              <a:gd name="T68" fmla="*/ 42843 w 249"/>
              <a:gd name="T69" fmla="*/ 104015 h 288"/>
              <a:gd name="T70" fmla="*/ 45904 w 249"/>
              <a:gd name="T71" fmla="*/ 102791 h 288"/>
              <a:gd name="T72" fmla="*/ 49576 w 249"/>
              <a:gd name="T73" fmla="*/ 101567 h 288"/>
              <a:gd name="T74" fmla="*/ 52636 w 249"/>
              <a:gd name="T75" fmla="*/ 100344 h 288"/>
              <a:gd name="T76" fmla="*/ 56920 w 249"/>
              <a:gd name="T77" fmla="*/ 99732 h 288"/>
              <a:gd name="T78" fmla="*/ 59981 w 249"/>
              <a:gd name="T79" fmla="*/ 99120 h 288"/>
              <a:gd name="T80" fmla="*/ 64265 w 249"/>
              <a:gd name="T81" fmla="*/ 98508 h 288"/>
              <a:gd name="T82" fmla="*/ 66713 w 249"/>
              <a:gd name="T83" fmla="*/ 97896 h 288"/>
              <a:gd name="T84" fmla="*/ 70998 w 249"/>
              <a:gd name="T85" fmla="*/ 97896 h 288"/>
              <a:gd name="T86" fmla="*/ 85687 w 249"/>
              <a:gd name="T87" fmla="*/ 97896 h 288"/>
              <a:gd name="T88" fmla="*/ 89359 w 249"/>
              <a:gd name="T89" fmla="*/ 98508 h 288"/>
              <a:gd name="T90" fmla="*/ 92419 w 249"/>
              <a:gd name="T91" fmla="*/ 99120 h 288"/>
              <a:gd name="T92" fmla="*/ 98540 w 249"/>
              <a:gd name="T93" fmla="*/ 100344 h 288"/>
              <a:gd name="T94" fmla="*/ 103436 w 249"/>
              <a:gd name="T95" fmla="*/ 101567 h 288"/>
              <a:gd name="T96" fmla="*/ 107720 w 249"/>
              <a:gd name="T97" fmla="*/ 103403 h 288"/>
              <a:gd name="T98" fmla="*/ 112005 w 249"/>
              <a:gd name="T99" fmla="*/ 104626 h 288"/>
              <a:gd name="T100" fmla="*/ 116289 w 249"/>
              <a:gd name="T101" fmla="*/ 107074 h 288"/>
              <a:gd name="T102" fmla="*/ 121798 w 249"/>
              <a:gd name="T103" fmla="*/ 111357 h 288"/>
              <a:gd name="T104" fmla="*/ 124858 w 249"/>
              <a:gd name="T105" fmla="*/ 114416 h 288"/>
              <a:gd name="T106" fmla="*/ 107108 w 249"/>
              <a:gd name="T107" fmla="*/ 116252 h 288"/>
              <a:gd name="T108" fmla="*/ 130978 w 249"/>
              <a:gd name="T109" fmla="*/ 125429 h 288"/>
              <a:gd name="T110" fmla="*/ 45292 w 249"/>
              <a:gd name="T111" fmla="*/ 125429 h 288"/>
              <a:gd name="T112" fmla="*/ 107108 w 249"/>
              <a:gd name="T113" fmla="*/ 116863 h 288"/>
              <a:gd name="T114" fmla="*/ 107720 w 249"/>
              <a:gd name="T115" fmla="*/ 125429 h 2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49"/>
              <a:gd name="T175" fmla="*/ 0 h 288"/>
              <a:gd name="T176" fmla="*/ 249 w 249"/>
              <a:gd name="T177" fmla="*/ 288 h 28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49" h="288">
                <a:moveTo>
                  <a:pt x="244" y="195"/>
                </a:moveTo>
                <a:cubicBezTo>
                  <a:pt x="240" y="186"/>
                  <a:pt x="233" y="179"/>
                  <a:pt x="224" y="172"/>
                </a:cubicBezTo>
                <a:cubicBezTo>
                  <a:pt x="216" y="166"/>
                  <a:pt x="207" y="161"/>
                  <a:pt x="196" y="156"/>
                </a:cubicBezTo>
                <a:cubicBezTo>
                  <a:pt x="186" y="152"/>
                  <a:pt x="174" y="149"/>
                  <a:pt x="162" y="147"/>
                </a:cubicBezTo>
                <a:cubicBezTo>
                  <a:pt x="154" y="145"/>
                  <a:pt x="145" y="145"/>
                  <a:pt x="136" y="144"/>
                </a:cubicBezTo>
                <a:cubicBezTo>
                  <a:pt x="139" y="98"/>
                  <a:pt x="139" y="98"/>
                  <a:pt x="139" y="98"/>
                </a:cubicBezTo>
                <a:cubicBezTo>
                  <a:pt x="160" y="93"/>
                  <a:pt x="176" y="73"/>
                  <a:pt x="176" y="50"/>
                </a:cubicBezTo>
                <a:cubicBezTo>
                  <a:pt x="176" y="22"/>
                  <a:pt x="153" y="0"/>
                  <a:pt x="126" y="0"/>
                </a:cubicBezTo>
                <a:cubicBezTo>
                  <a:pt x="98" y="0"/>
                  <a:pt x="76" y="22"/>
                  <a:pt x="76" y="50"/>
                </a:cubicBezTo>
                <a:cubicBezTo>
                  <a:pt x="76" y="73"/>
                  <a:pt x="91" y="92"/>
                  <a:pt x="112" y="98"/>
                </a:cubicBezTo>
                <a:cubicBezTo>
                  <a:pt x="115" y="144"/>
                  <a:pt x="115" y="144"/>
                  <a:pt x="115" y="144"/>
                </a:cubicBezTo>
                <a:cubicBezTo>
                  <a:pt x="105" y="144"/>
                  <a:pt x="96" y="145"/>
                  <a:pt x="88" y="147"/>
                </a:cubicBezTo>
                <a:cubicBezTo>
                  <a:pt x="76" y="149"/>
                  <a:pt x="64" y="152"/>
                  <a:pt x="54" y="156"/>
                </a:cubicBezTo>
                <a:cubicBezTo>
                  <a:pt x="43" y="161"/>
                  <a:pt x="33" y="166"/>
                  <a:pt x="25" y="172"/>
                </a:cubicBezTo>
                <a:cubicBezTo>
                  <a:pt x="16" y="179"/>
                  <a:pt x="10" y="186"/>
                  <a:pt x="6" y="195"/>
                </a:cubicBezTo>
                <a:cubicBezTo>
                  <a:pt x="2" y="203"/>
                  <a:pt x="0" y="212"/>
                  <a:pt x="2" y="221"/>
                </a:cubicBezTo>
                <a:cubicBezTo>
                  <a:pt x="2" y="221"/>
                  <a:pt x="2" y="221"/>
                  <a:pt x="2" y="221"/>
                </a:cubicBezTo>
                <a:cubicBezTo>
                  <a:pt x="2" y="221"/>
                  <a:pt x="2" y="221"/>
                  <a:pt x="2" y="221"/>
                </a:cubicBezTo>
                <a:cubicBezTo>
                  <a:pt x="3" y="224"/>
                  <a:pt x="3" y="224"/>
                  <a:pt x="3" y="224"/>
                </a:cubicBezTo>
                <a:cubicBezTo>
                  <a:pt x="4" y="227"/>
                  <a:pt x="4" y="227"/>
                  <a:pt x="4" y="227"/>
                </a:cubicBezTo>
                <a:cubicBezTo>
                  <a:pt x="4" y="229"/>
                  <a:pt x="4" y="230"/>
                  <a:pt x="5" y="232"/>
                </a:cubicBezTo>
                <a:cubicBezTo>
                  <a:pt x="5" y="232"/>
                  <a:pt x="5" y="232"/>
                  <a:pt x="5" y="232"/>
                </a:cubicBezTo>
                <a:cubicBezTo>
                  <a:pt x="5" y="232"/>
                  <a:pt x="5" y="232"/>
                  <a:pt x="5" y="232"/>
                </a:cubicBezTo>
                <a:cubicBezTo>
                  <a:pt x="6" y="234"/>
                  <a:pt x="6" y="235"/>
                  <a:pt x="7" y="237"/>
                </a:cubicBezTo>
                <a:cubicBezTo>
                  <a:pt x="7" y="237"/>
                  <a:pt x="7" y="237"/>
                  <a:pt x="7" y="237"/>
                </a:cubicBezTo>
                <a:cubicBezTo>
                  <a:pt x="7" y="238"/>
                  <a:pt x="7" y="238"/>
                  <a:pt x="7" y="238"/>
                </a:cubicBezTo>
                <a:cubicBezTo>
                  <a:pt x="8" y="239"/>
                  <a:pt x="9" y="241"/>
                  <a:pt x="10" y="242"/>
                </a:cubicBezTo>
                <a:cubicBezTo>
                  <a:pt x="10" y="242"/>
                  <a:pt x="10" y="242"/>
                  <a:pt x="10" y="242"/>
                </a:cubicBezTo>
                <a:cubicBezTo>
                  <a:pt x="10" y="243"/>
                  <a:pt x="10" y="243"/>
                  <a:pt x="10" y="243"/>
                </a:cubicBezTo>
                <a:cubicBezTo>
                  <a:pt x="11" y="244"/>
                  <a:pt x="13" y="246"/>
                  <a:pt x="14" y="247"/>
                </a:cubicBezTo>
                <a:cubicBezTo>
                  <a:pt x="14" y="247"/>
                  <a:pt x="14" y="247"/>
                  <a:pt x="14" y="247"/>
                </a:cubicBezTo>
                <a:cubicBezTo>
                  <a:pt x="14" y="248"/>
                  <a:pt x="14" y="248"/>
                  <a:pt x="14" y="248"/>
                </a:cubicBezTo>
                <a:cubicBezTo>
                  <a:pt x="15" y="249"/>
                  <a:pt x="17" y="251"/>
                  <a:pt x="18" y="252"/>
                </a:cubicBezTo>
                <a:cubicBezTo>
                  <a:pt x="18" y="253"/>
                  <a:pt x="19" y="253"/>
                  <a:pt x="19" y="253"/>
                </a:cubicBezTo>
                <a:cubicBezTo>
                  <a:pt x="20" y="254"/>
                  <a:pt x="22" y="256"/>
                  <a:pt x="23" y="257"/>
                </a:cubicBezTo>
                <a:cubicBezTo>
                  <a:pt x="24" y="258"/>
                  <a:pt x="24" y="258"/>
                  <a:pt x="24" y="258"/>
                </a:cubicBezTo>
                <a:cubicBezTo>
                  <a:pt x="24" y="258"/>
                  <a:pt x="24" y="258"/>
                  <a:pt x="24" y="258"/>
                </a:cubicBezTo>
                <a:cubicBezTo>
                  <a:pt x="26" y="259"/>
                  <a:pt x="28" y="261"/>
                  <a:pt x="30" y="262"/>
                </a:cubicBezTo>
                <a:cubicBezTo>
                  <a:pt x="30" y="262"/>
                  <a:pt x="30" y="262"/>
                  <a:pt x="30" y="262"/>
                </a:cubicBezTo>
                <a:cubicBezTo>
                  <a:pt x="30" y="262"/>
                  <a:pt x="30" y="262"/>
                  <a:pt x="30" y="262"/>
                </a:cubicBezTo>
                <a:cubicBezTo>
                  <a:pt x="32" y="264"/>
                  <a:pt x="34" y="265"/>
                  <a:pt x="36" y="266"/>
                </a:cubicBezTo>
                <a:cubicBezTo>
                  <a:pt x="37" y="267"/>
                  <a:pt x="38" y="267"/>
                  <a:pt x="38" y="267"/>
                </a:cubicBezTo>
                <a:cubicBezTo>
                  <a:pt x="38" y="268"/>
                  <a:pt x="38" y="268"/>
                  <a:pt x="38" y="268"/>
                </a:cubicBezTo>
                <a:cubicBezTo>
                  <a:pt x="39" y="268"/>
                  <a:pt x="39" y="268"/>
                  <a:pt x="39" y="268"/>
                </a:cubicBezTo>
                <a:cubicBezTo>
                  <a:pt x="39" y="268"/>
                  <a:pt x="40" y="268"/>
                  <a:pt x="40" y="268"/>
                </a:cubicBezTo>
                <a:cubicBezTo>
                  <a:pt x="42" y="270"/>
                  <a:pt x="45" y="271"/>
                  <a:pt x="48" y="273"/>
                </a:cubicBezTo>
                <a:cubicBezTo>
                  <a:pt x="48" y="273"/>
                  <a:pt x="48" y="273"/>
                  <a:pt x="48" y="273"/>
                </a:cubicBezTo>
                <a:cubicBezTo>
                  <a:pt x="49" y="273"/>
                  <a:pt x="49" y="273"/>
                  <a:pt x="49" y="273"/>
                </a:cubicBezTo>
                <a:cubicBezTo>
                  <a:pt x="51" y="274"/>
                  <a:pt x="54" y="275"/>
                  <a:pt x="57" y="276"/>
                </a:cubicBezTo>
                <a:cubicBezTo>
                  <a:pt x="57" y="276"/>
                  <a:pt x="57" y="276"/>
                  <a:pt x="57" y="276"/>
                </a:cubicBezTo>
                <a:cubicBezTo>
                  <a:pt x="58" y="277"/>
                  <a:pt x="58" y="277"/>
                  <a:pt x="58" y="277"/>
                </a:cubicBezTo>
                <a:cubicBezTo>
                  <a:pt x="61" y="278"/>
                  <a:pt x="64" y="279"/>
                  <a:pt x="67" y="280"/>
                </a:cubicBezTo>
                <a:cubicBezTo>
                  <a:pt x="67" y="280"/>
                  <a:pt x="67" y="280"/>
                  <a:pt x="67" y="280"/>
                </a:cubicBezTo>
                <a:cubicBezTo>
                  <a:pt x="67" y="280"/>
                  <a:pt x="67" y="280"/>
                  <a:pt x="67" y="280"/>
                </a:cubicBezTo>
                <a:cubicBezTo>
                  <a:pt x="71" y="281"/>
                  <a:pt x="74" y="282"/>
                  <a:pt x="77" y="283"/>
                </a:cubicBezTo>
                <a:cubicBezTo>
                  <a:pt x="78" y="283"/>
                  <a:pt x="78" y="283"/>
                  <a:pt x="78" y="283"/>
                </a:cubicBezTo>
                <a:cubicBezTo>
                  <a:pt x="81" y="284"/>
                  <a:pt x="85" y="284"/>
                  <a:pt x="89" y="285"/>
                </a:cubicBezTo>
                <a:cubicBezTo>
                  <a:pt x="89" y="285"/>
                  <a:pt x="89" y="285"/>
                  <a:pt x="89" y="285"/>
                </a:cubicBezTo>
                <a:cubicBezTo>
                  <a:pt x="91" y="285"/>
                  <a:pt x="92" y="286"/>
                  <a:pt x="94" y="286"/>
                </a:cubicBezTo>
                <a:cubicBezTo>
                  <a:pt x="94" y="286"/>
                  <a:pt x="94" y="286"/>
                  <a:pt x="95" y="286"/>
                </a:cubicBezTo>
                <a:cubicBezTo>
                  <a:pt x="96" y="286"/>
                  <a:pt x="98" y="286"/>
                  <a:pt x="100" y="287"/>
                </a:cubicBezTo>
                <a:cubicBezTo>
                  <a:pt x="100" y="287"/>
                  <a:pt x="101" y="287"/>
                  <a:pt x="101" y="287"/>
                </a:cubicBezTo>
                <a:cubicBezTo>
                  <a:pt x="104" y="287"/>
                  <a:pt x="108" y="288"/>
                  <a:pt x="112" y="288"/>
                </a:cubicBezTo>
                <a:cubicBezTo>
                  <a:pt x="113" y="288"/>
                  <a:pt x="113" y="288"/>
                  <a:pt x="113" y="288"/>
                </a:cubicBezTo>
                <a:cubicBezTo>
                  <a:pt x="117" y="288"/>
                  <a:pt x="121" y="288"/>
                  <a:pt x="125" y="288"/>
                </a:cubicBezTo>
                <a:cubicBezTo>
                  <a:pt x="127" y="288"/>
                  <a:pt x="129" y="288"/>
                  <a:pt x="131" y="288"/>
                </a:cubicBezTo>
                <a:cubicBezTo>
                  <a:pt x="131" y="288"/>
                  <a:pt x="131" y="288"/>
                  <a:pt x="131" y="288"/>
                </a:cubicBezTo>
                <a:cubicBezTo>
                  <a:pt x="133" y="288"/>
                  <a:pt x="135" y="288"/>
                  <a:pt x="137" y="288"/>
                </a:cubicBezTo>
                <a:cubicBezTo>
                  <a:pt x="137" y="288"/>
                  <a:pt x="137" y="288"/>
                  <a:pt x="137" y="288"/>
                </a:cubicBezTo>
                <a:cubicBezTo>
                  <a:pt x="141" y="288"/>
                  <a:pt x="145" y="287"/>
                  <a:pt x="149" y="287"/>
                </a:cubicBezTo>
                <a:cubicBezTo>
                  <a:pt x="150" y="287"/>
                  <a:pt x="150" y="287"/>
                  <a:pt x="150" y="287"/>
                </a:cubicBezTo>
                <a:cubicBezTo>
                  <a:pt x="153" y="286"/>
                  <a:pt x="157" y="286"/>
                  <a:pt x="161" y="285"/>
                </a:cubicBezTo>
                <a:cubicBezTo>
                  <a:pt x="161" y="285"/>
                  <a:pt x="161" y="285"/>
                  <a:pt x="161" y="285"/>
                </a:cubicBezTo>
                <a:cubicBezTo>
                  <a:pt x="165" y="284"/>
                  <a:pt x="169" y="284"/>
                  <a:pt x="172" y="283"/>
                </a:cubicBezTo>
                <a:cubicBezTo>
                  <a:pt x="172" y="283"/>
                  <a:pt x="172" y="283"/>
                  <a:pt x="172" y="283"/>
                </a:cubicBezTo>
                <a:cubicBezTo>
                  <a:pt x="172" y="283"/>
                  <a:pt x="172" y="283"/>
                  <a:pt x="172" y="283"/>
                </a:cubicBezTo>
                <a:cubicBezTo>
                  <a:pt x="176" y="282"/>
                  <a:pt x="179" y="281"/>
                  <a:pt x="182" y="280"/>
                </a:cubicBezTo>
                <a:cubicBezTo>
                  <a:pt x="183" y="280"/>
                  <a:pt x="183" y="280"/>
                  <a:pt x="183" y="280"/>
                </a:cubicBezTo>
                <a:cubicBezTo>
                  <a:pt x="184" y="279"/>
                  <a:pt x="184" y="279"/>
                  <a:pt x="184" y="279"/>
                </a:cubicBezTo>
                <a:cubicBezTo>
                  <a:pt x="187" y="278"/>
                  <a:pt x="189" y="278"/>
                  <a:pt x="191" y="277"/>
                </a:cubicBezTo>
                <a:cubicBezTo>
                  <a:pt x="192" y="277"/>
                  <a:pt x="193" y="276"/>
                  <a:pt x="194" y="276"/>
                </a:cubicBezTo>
                <a:cubicBezTo>
                  <a:pt x="196" y="275"/>
                  <a:pt x="198" y="274"/>
                  <a:pt x="200" y="273"/>
                </a:cubicBezTo>
                <a:cubicBezTo>
                  <a:pt x="200" y="273"/>
                  <a:pt x="200" y="273"/>
                  <a:pt x="200" y="273"/>
                </a:cubicBezTo>
                <a:cubicBezTo>
                  <a:pt x="201" y="273"/>
                  <a:pt x="202" y="273"/>
                  <a:pt x="202" y="272"/>
                </a:cubicBezTo>
                <a:cubicBezTo>
                  <a:pt x="205" y="271"/>
                  <a:pt x="207" y="270"/>
                  <a:pt x="209" y="269"/>
                </a:cubicBezTo>
                <a:cubicBezTo>
                  <a:pt x="210" y="268"/>
                  <a:pt x="211" y="268"/>
                  <a:pt x="212" y="267"/>
                </a:cubicBezTo>
                <a:cubicBezTo>
                  <a:pt x="213" y="267"/>
                  <a:pt x="213" y="267"/>
                  <a:pt x="213" y="267"/>
                </a:cubicBezTo>
                <a:cubicBezTo>
                  <a:pt x="213" y="266"/>
                  <a:pt x="213" y="266"/>
                  <a:pt x="213" y="266"/>
                </a:cubicBezTo>
                <a:cubicBezTo>
                  <a:pt x="215" y="266"/>
                  <a:pt x="216" y="265"/>
                  <a:pt x="217" y="264"/>
                </a:cubicBezTo>
                <a:cubicBezTo>
                  <a:pt x="217" y="264"/>
                  <a:pt x="217" y="264"/>
                  <a:pt x="217" y="264"/>
                </a:cubicBezTo>
                <a:cubicBezTo>
                  <a:pt x="219" y="263"/>
                  <a:pt x="220" y="262"/>
                  <a:pt x="221" y="261"/>
                </a:cubicBezTo>
                <a:cubicBezTo>
                  <a:pt x="221" y="261"/>
                  <a:pt x="221" y="261"/>
                  <a:pt x="221" y="261"/>
                </a:cubicBezTo>
                <a:cubicBezTo>
                  <a:pt x="222" y="261"/>
                  <a:pt x="222" y="261"/>
                  <a:pt x="222" y="261"/>
                </a:cubicBezTo>
                <a:cubicBezTo>
                  <a:pt x="223" y="260"/>
                  <a:pt x="225" y="259"/>
                  <a:pt x="226" y="258"/>
                </a:cubicBezTo>
                <a:cubicBezTo>
                  <a:pt x="226" y="257"/>
                  <a:pt x="226" y="257"/>
                  <a:pt x="226" y="257"/>
                </a:cubicBezTo>
                <a:cubicBezTo>
                  <a:pt x="227" y="257"/>
                  <a:pt x="227" y="257"/>
                  <a:pt x="227" y="257"/>
                </a:cubicBezTo>
                <a:cubicBezTo>
                  <a:pt x="228" y="256"/>
                  <a:pt x="229" y="255"/>
                  <a:pt x="230" y="253"/>
                </a:cubicBezTo>
                <a:cubicBezTo>
                  <a:pt x="231" y="253"/>
                  <a:pt x="231" y="253"/>
                  <a:pt x="231" y="253"/>
                </a:cubicBezTo>
                <a:cubicBezTo>
                  <a:pt x="231" y="253"/>
                  <a:pt x="231" y="253"/>
                  <a:pt x="231" y="253"/>
                </a:cubicBezTo>
                <a:cubicBezTo>
                  <a:pt x="232" y="252"/>
                  <a:pt x="233" y="250"/>
                  <a:pt x="234" y="249"/>
                </a:cubicBezTo>
                <a:cubicBezTo>
                  <a:pt x="235" y="249"/>
                  <a:pt x="235" y="249"/>
                  <a:pt x="235" y="249"/>
                </a:cubicBezTo>
                <a:cubicBezTo>
                  <a:pt x="235" y="249"/>
                  <a:pt x="235" y="249"/>
                  <a:pt x="235" y="249"/>
                </a:cubicBezTo>
                <a:cubicBezTo>
                  <a:pt x="236" y="248"/>
                  <a:pt x="237" y="247"/>
                  <a:pt x="238" y="245"/>
                </a:cubicBezTo>
                <a:cubicBezTo>
                  <a:pt x="238" y="245"/>
                  <a:pt x="238" y="244"/>
                  <a:pt x="238" y="244"/>
                </a:cubicBezTo>
                <a:cubicBezTo>
                  <a:pt x="239" y="244"/>
                  <a:pt x="239" y="243"/>
                  <a:pt x="239" y="243"/>
                </a:cubicBezTo>
                <a:cubicBezTo>
                  <a:pt x="240" y="242"/>
                  <a:pt x="240" y="242"/>
                  <a:pt x="240" y="242"/>
                </a:cubicBezTo>
                <a:cubicBezTo>
                  <a:pt x="240" y="241"/>
                  <a:pt x="241" y="241"/>
                  <a:pt x="241" y="240"/>
                </a:cubicBezTo>
                <a:cubicBezTo>
                  <a:pt x="241" y="240"/>
                  <a:pt x="241" y="239"/>
                  <a:pt x="242" y="239"/>
                </a:cubicBezTo>
                <a:cubicBezTo>
                  <a:pt x="242" y="238"/>
                  <a:pt x="242" y="238"/>
                  <a:pt x="242" y="238"/>
                </a:cubicBezTo>
                <a:cubicBezTo>
                  <a:pt x="243" y="237"/>
                  <a:pt x="243" y="237"/>
                  <a:pt x="243" y="236"/>
                </a:cubicBezTo>
                <a:cubicBezTo>
                  <a:pt x="243" y="236"/>
                  <a:pt x="243" y="236"/>
                  <a:pt x="243" y="236"/>
                </a:cubicBezTo>
                <a:cubicBezTo>
                  <a:pt x="243" y="236"/>
                  <a:pt x="243" y="235"/>
                  <a:pt x="243" y="235"/>
                </a:cubicBezTo>
                <a:cubicBezTo>
                  <a:pt x="244" y="234"/>
                  <a:pt x="244" y="234"/>
                  <a:pt x="244" y="233"/>
                </a:cubicBezTo>
                <a:cubicBezTo>
                  <a:pt x="245" y="232"/>
                  <a:pt x="245" y="232"/>
                  <a:pt x="245" y="232"/>
                </a:cubicBezTo>
                <a:cubicBezTo>
                  <a:pt x="245" y="232"/>
                  <a:pt x="245" y="232"/>
                  <a:pt x="245" y="232"/>
                </a:cubicBezTo>
                <a:cubicBezTo>
                  <a:pt x="245" y="231"/>
                  <a:pt x="245" y="231"/>
                  <a:pt x="245" y="230"/>
                </a:cubicBezTo>
                <a:cubicBezTo>
                  <a:pt x="245" y="230"/>
                  <a:pt x="245" y="230"/>
                  <a:pt x="245" y="230"/>
                </a:cubicBezTo>
                <a:cubicBezTo>
                  <a:pt x="246" y="229"/>
                  <a:pt x="246" y="229"/>
                  <a:pt x="246" y="229"/>
                </a:cubicBezTo>
                <a:cubicBezTo>
                  <a:pt x="246" y="229"/>
                  <a:pt x="246" y="228"/>
                  <a:pt x="246" y="227"/>
                </a:cubicBezTo>
                <a:cubicBezTo>
                  <a:pt x="247" y="224"/>
                  <a:pt x="247" y="224"/>
                  <a:pt x="247" y="224"/>
                </a:cubicBezTo>
                <a:cubicBezTo>
                  <a:pt x="247" y="221"/>
                  <a:pt x="247" y="221"/>
                  <a:pt x="247" y="221"/>
                </a:cubicBezTo>
                <a:cubicBezTo>
                  <a:pt x="247" y="221"/>
                  <a:pt x="247" y="221"/>
                  <a:pt x="247" y="221"/>
                </a:cubicBezTo>
                <a:cubicBezTo>
                  <a:pt x="247" y="221"/>
                  <a:pt x="247" y="221"/>
                  <a:pt x="247" y="221"/>
                </a:cubicBezTo>
                <a:cubicBezTo>
                  <a:pt x="247" y="221"/>
                  <a:pt x="247" y="221"/>
                  <a:pt x="247" y="221"/>
                </a:cubicBezTo>
                <a:cubicBezTo>
                  <a:pt x="247" y="221"/>
                  <a:pt x="247" y="221"/>
                  <a:pt x="247" y="221"/>
                </a:cubicBezTo>
                <a:cubicBezTo>
                  <a:pt x="247" y="221"/>
                  <a:pt x="247" y="221"/>
                  <a:pt x="247" y="221"/>
                </a:cubicBezTo>
                <a:cubicBezTo>
                  <a:pt x="249" y="212"/>
                  <a:pt x="248" y="203"/>
                  <a:pt x="244" y="195"/>
                </a:cubicBezTo>
                <a:close/>
                <a:moveTo>
                  <a:pt x="101" y="49"/>
                </a:moveTo>
                <a:cubicBezTo>
                  <a:pt x="94" y="46"/>
                  <a:pt x="90" y="38"/>
                  <a:pt x="93" y="30"/>
                </a:cubicBezTo>
                <a:cubicBezTo>
                  <a:pt x="96" y="22"/>
                  <a:pt x="104" y="17"/>
                  <a:pt x="111" y="20"/>
                </a:cubicBezTo>
                <a:cubicBezTo>
                  <a:pt x="118" y="23"/>
                  <a:pt x="122" y="31"/>
                  <a:pt x="119" y="39"/>
                </a:cubicBezTo>
                <a:cubicBezTo>
                  <a:pt x="116" y="47"/>
                  <a:pt x="108" y="51"/>
                  <a:pt x="101" y="49"/>
                </a:cubicBezTo>
                <a:close/>
                <a:moveTo>
                  <a:pt x="116" y="254"/>
                </a:moveTo>
                <a:cubicBezTo>
                  <a:pt x="116" y="254"/>
                  <a:pt x="116" y="254"/>
                  <a:pt x="116" y="254"/>
                </a:cubicBezTo>
                <a:cubicBezTo>
                  <a:pt x="116" y="252"/>
                  <a:pt x="116" y="252"/>
                  <a:pt x="116" y="252"/>
                </a:cubicBezTo>
                <a:lnTo>
                  <a:pt x="116" y="254"/>
                </a:lnTo>
                <a:close/>
                <a:moveTo>
                  <a:pt x="215" y="212"/>
                </a:moveTo>
                <a:cubicBezTo>
                  <a:pt x="214" y="213"/>
                  <a:pt x="214" y="215"/>
                  <a:pt x="213" y="217"/>
                </a:cubicBezTo>
                <a:cubicBezTo>
                  <a:pt x="210" y="223"/>
                  <a:pt x="205" y="229"/>
                  <a:pt x="198" y="234"/>
                </a:cubicBezTo>
                <a:cubicBezTo>
                  <a:pt x="191" y="239"/>
                  <a:pt x="182" y="244"/>
                  <a:pt x="171" y="247"/>
                </a:cubicBezTo>
                <a:cubicBezTo>
                  <a:pt x="160" y="251"/>
                  <a:pt x="148" y="253"/>
                  <a:pt x="135" y="254"/>
                </a:cubicBezTo>
                <a:cubicBezTo>
                  <a:pt x="134" y="225"/>
                  <a:pt x="134" y="225"/>
                  <a:pt x="134" y="225"/>
                </a:cubicBezTo>
                <a:cubicBezTo>
                  <a:pt x="134" y="225"/>
                  <a:pt x="134" y="225"/>
                  <a:pt x="134" y="225"/>
                </a:cubicBezTo>
                <a:cubicBezTo>
                  <a:pt x="134" y="225"/>
                  <a:pt x="134" y="225"/>
                  <a:pt x="134" y="225"/>
                </a:cubicBezTo>
                <a:cubicBezTo>
                  <a:pt x="116" y="225"/>
                  <a:pt x="116" y="225"/>
                  <a:pt x="116" y="225"/>
                </a:cubicBezTo>
                <a:cubicBezTo>
                  <a:pt x="116" y="225"/>
                  <a:pt x="116" y="225"/>
                  <a:pt x="116" y="225"/>
                </a:cubicBezTo>
                <a:cubicBezTo>
                  <a:pt x="116" y="225"/>
                  <a:pt x="116" y="225"/>
                  <a:pt x="116" y="225"/>
                </a:cubicBezTo>
                <a:cubicBezTo>
                  <a:pt x="115" y="254"/>
                  <a:pt x="115" y="254"/>
                  <a:pt x="115" y="254"/>
                </a:cubicBezTo>
                <a:cubicBezTo>
                  <a:pt x="102" y="253"/>
                  <a:pt x="90" y="251"/>
                  <a:pt x="79" y="247"/>
                </a:cubicBezTo>
                <a:cubicBezTo>
                  <a:pt x="68" y="244"/>
                  <a:pt x="59" y="240"/>
                  <a:pt x="52" y="234"/>
                </a:cubicBezTo>
                <a:cubicBezTo>
                  <a:pt x="45" y="229"/>
                  <a:pt x="40" y="223"/>
                  <a:pt x="37" y="217"/>
                </a:cubicBezTo>
                <a:cubicBezTo>
                  <a:pt x="36" y="215"/>
                  <a:pt x="35" y="213"/>
                  <a:pt x="35" y="212"/>
                </a:cubicBezTo>
                <a:cubicBezTo>
                  <a:pt x="35" y="211"/>
                  <a:pt x="35" y="211"/>
                  <a:pt x="35" y="211"/>
                </a:cubicBezTo>
                <a:cubicBezTo>
                  <a:pt x="35" y="211"/>
                  <a:pt x="35" y="211"/>
                  <a:pt x="35" y="211"/>
                </a:cubicBezTo>
                <a:cubicBezTo>
                  <a:pt x="35" y="211"/>
                  <a:pt x="35" y="211"/>
                  <a:pt x="35" y="211"/>
                </a:cubicBezTo>
                <a:cubicBezTo>
                  <a:pt x="35" y="211"/>
                  <a:pt x="35" y="210"/>
                  <a:pt x="35" y="210"/>
                </a:cubicBezTo>
                <a:cubicBezTo>
                  <a:pt x="35" y="210"/>
                  <a:pt x="35" y="210"/>
                  <a:pt x="35" y="210"/>
                </a:cubicBezTo>
                <a:cubicBezTo>
                  <a:pt x="35" y="210"/>
                  <a:pt x="35" y="210"/>
                  <a:pt x="35" y="210"/>
                </a:cubicBezTo>
                <a:cubicBezTo>
                  <a:pt x="35" y="210"/>
                  <a:pt x="35" y="210"/>
                  <a:pt x="35" y="209"/>
                </a:cubicBezTo>
                <a:cubicBezTo>
                  <a:pt x="35" y="209"/>
                  <a:pt x="35" y="209"/>
                  <a:pt x="35" y="209"/>
                </a:cubicBezTo>
                <a:cubicBezTo>
                  <a:pt x="35" y="209"/>
                  <a:pt x="35" y="209"/>
                  <a:pt x="35" y="209"/>
                </a:cubicBezTo>
                <a:cubicBezTo>
                  <a:pt x="35" y="209"/>
                  <a:pt x="35" y="209"/>
                  <a:pt x="35" y="209"/>
                </a:cubicBezTo>
                <a:cubicBezTo>
                  <a:pt x="35" y="208"/>
                  <a:pt x="35" y="208"/>
                  <a:pt x="35" y="207"/>
                </a:cubicBezTo>
                <a:cubicBezTo>
                  <a:pt x="35" y="207"/>
                  <a:pt x="35" y="207"/>
                  <a:pt x="35" y="207"/>
                </a:cubicBezTo>
                <a:cubicBezTo>
                  <a:pt x="35" y="207"/>
                  <a:pt x="35" y="207"/>
                  <a:pt x="35" y="207"/>
                </a:cubicBezTo>
                <a:cubicBezTo>
                  <a:pt x="35" y="207"/>
                  <a:pt x="35" y="206"/>
                  <a:pt x="35" y="206"/>
                </a:cubicBezTo>
                <a:cubicBezTo>
                  <a:pt x="35" y="206"/>
                  <a:pt x="35" y="205"/>
                  <a:pt x="35" y="205"/>
                </a:cubicBezTo>
                <a:cubicBezTo>
                  <a:pt x="74" y="205"/>
                  <a:pt x="74" y="205"/>
                  <a:pt x="74" y="205"/>
                </a:cubicBezTo>
                <a:cubicBezTo>
                  <a:pt x="74" y="205"/>
                  <a:pt x="74" y="205"/>
                  <a:pt x="74" y="205"/>
                </a:cubicBezTo>
                <a:cubicBezTo>
                  <a:pt x="74" y="205"/>
                  <a:pt x="74" y="205"/>
                  <a:pt x="74" y="205"/>
                </a:cubicBezTo>
                <a:cubicBezTo>
                  <a:pt x="76" y="191"/>
                  <a:pt x="76" y="191"/>
                  <a:pt x="76" y="191"/>
                </a:cubicBezTo>
                <a:cubicBezTo>
                  <a:pt x="76" y="190"/>
                  <a:pt x="76" y="190"/>
                  <a:pt x="76" y="190"/>
                </a:cubicBezTo>
                <a:cubicBezTo>
                  <a:pt x="76" y="190"/>
                  <a:pt x="76" y="190"/>
                  <a:pt x="76" y="190"/>
                </a:cubicBezTo>
                <a:cubicBezTo>
                  <a:pt x="42" y="190"/>
                  <a:pt x="42" y="190"/>
                  <a:pt x="42" y="190"/>
                </a:cubicBezTo>
                <a:cubicBezTo>
                  <a:pt x="42" y="190"/>
                  <a:pt x="42" y="190"/>
                  <a:pt x="42" y="190"/>
                </a:cubicBezTo>
                <a:cubicBezTo>
                  <a:pt x="43" y="190"/>
                  <a:pt x="43" y="189"/>
                  <a:pt x="43" y="189"/>
                </a:cubicBezTo>
                <a:cubicBezTo>
                  <a:pt x="43" y="189"/>
                  <a:pt x="44" y="189"/>
                  <a:pt x="44" y="188"/>
                </a:cubicBezTo>
                <a:cubicBezTo>
                  <a:pt x="44" y="188"/>
                  <a:pt x="44" y="188"/>
                  <a:pt x="45" y="187"/>
                </a:cubicBezTo>
                <a:cubicBezTo>
                  <a:pt x="45" y="187"/>
                  <a:pt x="45" y="187"/>
                  <a:pt x="46" y="186"/>
                </a:cubicBezTo>
                <a:cubicBezTo>
                  <a:pt x="46" y="186"/>
                  <a:pt x="46" y="186"/>
                  <a:pt x="47" y="185"/>
                </a:cubicBezTo>
                <a:cubicBezTo>
                  <a:pt x="47" y="185"/>
                  <a:pt x="47" y="185"/>
                  <a:pt x="47" y="185"/>
                </a:cubicBezTo>
                <a:cubicBezTo>
                  <a:pt x="47" y="185"/>
                  <a:pt x="47" y="185"/>
                  <a:pt x="47" y="185"/>
                </a:cubicBezTo>
                <a:cubicBezTo>
                  <a:pt x="47" y="184"/>
                  <a:pt x="47" y="184"/>
                  <a:pt x="47" y="184"/>
                </a:cubicBezTo>
                <a:cubicBezTo>
                  <a:pt x="48" y="184"/>
                  <a:pt x="48" y="184"/>
                  <a:pt x="48" y="184"/>
                </a:cubicBezTo>
                <a:cubicBezTo>
                  <a:pt x="48" y="184"/>
                  <a:pt x="48" y="184"/>
                  <a:pt x="49" y="183"/>
                </a:cubicBezTo>
                <a:cubicBezTo>
                  <a:pt x="49" y="183"/>
                  <a:pt x="49" y="183"/>
                  <a:pt x="50" y="182"/>
                </a:cubicBezTo>
                <a:cubicBezTo>
                  <a:pt x="50" y="182"/>
                  <a:pt x="51" y="182"/>
                  <a:pt x="51" y="181"/>
                </a:cubicBezTo>
                <a:cubicBezTo>
                  <a:pt x="51" y="181"/>
                  <a:pt x="51" y="181"/>
                  <a:pt x="51" y="181"/>
                </a:cubicBezTo>
                <a:cubicBezTo>
                  <a:pt x="51" y="181"/>
                  <a:pt x="51" y="181"/>
                  <a:pt x="51" y="181"/>
                </a:cubicBezTo>
                <a:cubicBezTo>
                  <a:pt x="52" y="181"/>
                  <a:pt x="52" y="181"/>
                  <a:pt x="52" y="180"/>
                </a:cubicBezTo>
                <a:cubicBezTo>
                  <a:pt x="53" y="180"/>
                  <a:pt x="53" y="180"/>
                  <a:pt x="54" y="179"/>
                </a:cubicBezTo>
                <a:cubicBezTo>
                  <a:pt x="54" y="179"/>
                  <a:pt x="55" y="179"/>
                  <a:pt x="55" y="178"/>
                </a:cubicBezTo>
                <a:cubicBezTo>
                  <a:pt x="55" y="178"/>
                  <a:pt x="55" y="178"/>
                  <a:pt x="55" y="178"/>
                </a:cubicBezTo>
                <a:cubicBezTo>
                  <a:pt x="55" y="178"/>
                  <a:pt x="56" y="178"/>
                  <a:pt x="56" y="178"/>
                </a:cubicBezTo>
                <a:cubicBezTo>
                  <a:pt x="56" y="178"/>
                  <a:pt x="56" y="177"/>
                  <a:pt x="57" y="177"/>
                </a:cubicBezTo>
                <a:cubicBezTo>
                  <a:pt x="57" y="177"/>
                  <a:pt x="58" y="176"/>
                  <a:pt x="59" y="176"/>
                </a:cubicBezTo>
                <a:cubicBezTo>
                  <a:pt x="60" y="175"/>
                  <a:pt x="60" y="175"/>
                  <a:pt x="60" y="175"/>
                </a:cubicBezTo>
                <a:cubicBezTo>
                  <a:pt x="60" y="175"/>
                  <a:pt x="60" y="175"/>
                  <a:pt x="60" y="175"/>
                </a:cubicBezTo>
                <a:cubicBezTo>
                  <a:pt x="60" y="175"/>
                  <a:pt x="60" y="175"/>
                  <a:pt x="60" y="175"/>
                </a:cubicBezTo>
                <a:cubicBezTo>
                  <a:pt x="60" y="175"/>
                  <a:pt x="60" y="175"/>
                  <a:pt x="60" y="175"/>
                </a:cubicBezTo>
                <a:cubicBezTo>
                  <a:pt x="60" y="175"/>
                  <a:pt x="60" y="175"/>
                  <a:pt x="60" y="175"/>
                </a:cubicBezTo>
                <a:cubicBezTo>
                  <a:pt x="62" y="174"/>
                  <a:pt x="63" y="174"/>
                  <a:pt x="64" y="173"/>
                </a:cubicBezTo>
                <a:cubicBezTo>
                  <a:pt x="64" y="173"/>
                  <a:pt x="64" y="173"/>
                  <a:pt x="64" y="173"/>
                </a:cubicBezTo>
                <a:cubicBezTo>
                  <a:pt x="64" y="173"/>
                  <a:pt x="64" y="173"/>
                  <a:pt x="64" y="173"/>
                </a:cubicBezTo>
                <a:cubicBezTo>
                  <a:pt x="65" y="173"/>
                  <a:pt x="65" y="172"/>
                  <a:pt x="65" y="172"/>
                </a:cubicBezTo>
                <a:cubicBezTo>
                  <a:pt x="66" y="172"/>
                  <a:pt x="66" y="172"/>
                  <a:pt x="66" y="172"/>
                </a:cubicBezTo>
                <a:cubicBezTo>
                  <a:pt x="66" y="172"/>
                  <a:pt x="66" y="172"/>
                  <a:pt x="66" y="172"/>
                </a:cubicBezTo>
                <a:cubicBezTo>
                  <a:pt x="66" y="172"/>
                  <a:pt x="67" y="172"/>
                  <a:pt x="67" y="171"/>
                </a:cubicBezTo>
                <a:cubicBezTo>
                  <a:pt x="68" y="171"/>
                  <a:pt x="68" y="171"/>
                  <a:pt x="69" y="171"/>
                </a:cubicBezTo>
                <a:cubicBezTo>
                  <a:pt x="70" y="170"/>
                  <a:pt x="70" y="170"/>
                  <a:pt x="70" y="170"/>
                </a:cubicBezTo>
                <a:cubicBezTo>
                  <a:pt x="70" y="170"/>
                  <a:pt x="70" y="170"/>
                  <a:pt x="70" y="170"/>
                </a:cubicBezTo>
                <a:cubicBezTo>
                  <a:pt x="70" y="170"/>
                  <a:pt x="70" y="170"/>
                  <a:pt x="70" y="170"/>
                </a:cubicBezTo>
                <a:cubicBezTo>
                  <a:pt x="70" y="170"/>
                  <a:pt x="70" y="170"/>
                  <a:pt x="70" y="170"/>
                </a:cubicBezTo>
                <a:cubicBezTo>
                  <a:pt x="72" y="169"/>
                  <a:pt x="73" y="169"/>
                  <a:pt x="74" y="168"/>
                </a:cubicBezTo>
                <a:cubicBezTo>
                  <a:pt x="75" y="168"/>
                  <a:pt x="75" y="168"/>
                  <a:pt x="75" y="168"/>
                </a:cubicBezTo>
                <a:cubicBezTo>
                  <a:pt x="75" y="168"/>
                  <a:pt x="75" y="168"/>
                  <a:pt x="75" y="168"/>
                </a:cubicBezTo>
                <a:cubicBezTo>
                  <a:pt x="75" y="168"/>
                  <a:pt x="76" y="168"/>
                  <a:pt x="76" y="168"/>
                </a:cubicBezTo>
                <a:cubicBezTo>
                  <a:pt x="76" y="168"/>
                  <a:pt x="76" y="168"/>
                  <a:pt x="76" y="168"/>
                </a:cubicBezTo>
                <a:cubicBezTo>
                  <a:pt x="77" y="167"/>
                  <a:pt x="77" y="167"/>
                  <a:pt x="77" y="167"/>
                </a:cubicBezTo>
                <a:cubicBezTo>
                  <a:pt x="78" y="167"/>
                  <a:pt x="79" y="167"/>
                  <a:pt x="80" y="166"/>
                </a:cubicBezTo>
                <a:cubicBezTo>
                  <a:pt x="80" y="166"/>
                  <a:pt x="80" y="166"/>
                  <a:pt x="80" y="166"/>
                </a:cubicBezTo>
                <a:cubicBezTo>
                  <a:pt x="81" y="166"/>
                  <a:pt x="81" y="166"/>
                  <a:pt x="81" y="166"/>
                </a:cubicBezTo>
                <a:cubicBezTo>
                  <a:pt x="81" y="166"/>
                  <a:pt x="81" y="166"/>
                  <a:pt x="81" y="166"/>
                </a:cubicBezTo>
                <a:cubicBezTo>
                  <a:pt x="82" y="166"/>
                  <a:pt x="82" y="166"/>
                  <a:pt x="82" y="166"/>
                </a:cubicBezTo>
                <a:cubicBezTo>
                  <a:pt x="83" y="166"/>
                  <a:pt x="83" y="166"/>
                  <a:pt x="83" y="166"/>
                </a:cubicBezTo>
                <a:cubicBezTo>
                  <a:pt x="84" y="165"/>
                  <a:pt x="85" y="165"/>
                  <a:pt x="85" y="165"/>
                </a:cubicBezTo>
                <a:cubicBezTo>
                  <a:pt x="86" y="165"/>
                  <a:pt x="86" y="165"/>
                  <a:pt x="86" y="165"/>
                </a:cubicBezTo>
                <a:cubicBezTo>
                  <a:pt x="86" y="164"/>
                  <a:pt x="86" y="164"/>
                  <a:pt x="86" y="164"/>
                </a:cubicBezTo>
                <a:cubicBezTo>
                  <a:pt x="87" y="164"/>
                  <a:pt x="87" y="164"/>
                  <a:pt x="88" y="164"/>
                </a:cubicBezTo>
                <a:cubicBezTo>
                  <a:pt x="88" y="164"/>
                  <a:pt x="88" y="164"/>
                  <a:pt x="88" y="164"/>
                </a:cubicBezTo>
                <a:cubicBezTo>
                  <a:pt x="89" y="164"/>
                  <a:pt x="89" y="164"/>
                  <a:pt x="89" y="164"/>
                </a:cubicBezTo>
                <a:cubicBezTo>
                  <a:pt x="90" y="163"/>
                  <a:pt x="91" y="163"/>
                  <a:pt x="92" y="163"/>
                </a:cubicBezTo>
                <a:cubicBezTo>
                  <a:pt x="92" y="163"/>
                  <a:pt x="92" y="163"/>
                  <a:pt x="92" y="163"/>
                </a:cubicBezTo>
                <a:cubicBezTo>
                  <a:pt x="93" y="163"/>
                  <a:pt x="93" y="163"/>
                  <a:pt x="93" y="163"/>
                </a:cubicBezTo>
                <a:cubicBezTo>
                  <a:pt x="93" y="163"/>
                  <a:pt x="93" y="163"/>
                  <a:pt x="93" y="163"/>
                </a:cubicBezTo>
                <a:cubicBezTo>
                  <a:pt x="93" y="163"/>
                  <a:pt x="93" y="163"/>
                  <a:pt x="93" y="163"/>
                </a:cubicBezTo>
                <a:cubicBezTo>
                  <a:pt x="93" y="163"/>
                  <a:pt x="93" y="163"/>
                  <a:pt x="93" y="163"/>
                </a:cubicBezTo>
                <a:cubicBezTo>
                  <a:pt x="94" y="163"/>
                  <a:pt x="94" y="163"/>
                  <a:pt x="94" y="163"/>
                </a:cubicBezTo>
                <a:cubicBezTo>
                  <a:pt x="95" y="162"/>
                  <a:pt x="96" y="162"/>
                  <a:pt x="98" y="162"/>
                </a:cubicBezTo>
                <a:cubicBezTo>
                  <a:pt x="98" y="162"/>
                  <a:pt x="98" y="162"/>
                  <a:pt x="98" y="162"/>
                </a:cubicBezTo>
                <a:cubicBezTo>
                  <a:pt x="99" y="162"/>
                  <a:pt x="99" y="162"/>
                  <a:pt x="99" y="162"/>
                </a:cubicBezTo>
                <a:cubicBezTo>
                  <a:pt x="100" y="162"/>
                  <a:pt x="100" y="162"/>
                  <a:pt x="100" y="162"/>
                </a:cubicBezTo>
                <a:cubicBezTo>
                  <a:pt x="100" y="161"/>
                  <a:pt x="100" y="161"/>
                  <a:pt x="100" y="161"/>
                </a:cubicBezTo>
                <a:cubicBezTo>
                  <a:pt x="101" y="161"/>
                  <a:pt x="101" y="161"/>
                  <a:pt x="102" y="161"/>
                </a:cubicBezTo>
                <a:cubicBezTo>
                  <a:pt x="103" y="161"/>
                  <a:pt x="104" y="161"/>
                  <a:pt x="104" y="161"/>
                </a:cubicBezTo>
                <a:cubicBezTo>
                  <a:pt x="105" y="161"/>
                  <a:pt x="105" y="161"/>
                  <a:pt x="105" y="161"/>
                </a:cubicBezTo>
                <a:cubicBezTo>
                  <a:pt x="105" y="161"/>
                  <a:pt x="105" y="161"/>
                  <a:pt x="105" y="161"/>
                </a:cubicBezTo>
                <a:cubicBezTo>
                  <a:pt x="105" y="161"/>
                  <a:pt x="105" y="161"/>
                  <a:pt x="105" y="161"/>
                </a:cubicBezTo>
                <a:cubicBezTo>
                  <a:pt x="106" y="161"/>
                  <a:pt x="106" y="161"/>
                  <a:pt x="106" y="161"/>
                </a:cubicBezTo>
                <a:cubicBezTo>
                  <a:pt x="106" y="161"/>
                  <a:pt x="106" y="161"/>
                  <a:pt x="106" y="161"/>
                </a:cubicBezTo>
                <a:cubicBezTo>
                  <a:pt x="107" y="161"/>
                  <a:pt x="107" y="161"/>
                  <a:pt x="107" y="161"/>
                </a:cubicBezTo>
                <a:cubicBezTo>
                  <a:pt x="107" y="161"/>
                  <a:pt x="108" y="160"/>
                  <a:pt x="109" y="160"/>
                </a:cubicBezTo>
                <a:cubicBezTo>
                  <a:pt x="110" y="160"/>
                  <a:pt x="111" y="160"/>
                  <a:pt x="111" y="160"/>
                </a:cubicBezTo>
                <a:cubicBezTo>
                  <a:pt x="112" y="160"/>
                  <a:pt x="112" y="160"/>
                  <a:pt x="112" y="160"/>
                </a:cubicBezTo>
                <a:cubicBezTo>
                  <a:pt x="112" y="160"/>
                  <a:pt x="112" y="160"/>
                  <a:pt x="112" y="160"/>
                </a:cubicBezTo>
                <a:cubicBezTo>
                  <a:pt x="113" y="160"/>
                  <a:pt x="113" y="160"/>
                  <a:pt x="113" y="160"/>
                </a:cubicBezTo>
                <a:cubicBezTo>
                  <a:pt x="114" y="160"/>
                  <a:pt x="114" y="160"/>
                  <a:pt x="115" y="160"/>
                </a:cubicBezTo>
                <a:cubicBezTo>
                  <a:pt x="115" y="160"/>
                  <a:pt x="115" y="160"/>
                  <a:pt x="116" y="160"/>
                </a:cubicBezTo>
                <a:cubicBezTo>
                  <a:pt x="118" y="200"/>
                  <a:pt x="118" y="200"/>
                  <a:pt x="118" y="200"/>
                </a:cubicBezTo>
                <a:cubicBezTo>
                  <a:pt x="133" y="200"/>
                  <a:pt x="133" y="200"/>
                  <a:pt x="133" y="200"/>
                </a:cubicBezTo>
                <a:cubicBezTo>
                  <a:pt x="135" y="160"/>
                  <a:pt x="135" y="160"/>
                  <a:pt x="135" y="160"/>
                </a:cubicBezTo>
                <a:cubicBezTo>
                  <a:pt x="137" y="160"/>
                  <a:pt x="137" y="160"/>
                  <a:pt x="137" y="160"/>
                </a:cubicBezTo>
                <a:cubicBezTo>
                  <a:pt x="138" y="160"/>
                  <a:pt x="138" y="160"/>
                  <a:pt x="138" y="160"/>
                </a:cubicBezTo>
                <a:cubicBezTo>
                  <a:pt x="139" y="160"/>
                  <a:pt x="139" y="160"/>
                  <a:pt x="140" y="160"/>
                </a:cubicBezTo>
                <a:cubicBezTo>
                  <a:pt x="142" y="160"/>
                  <a:pt x="142" y="160"/>
                  <a:pt x="142" y="160"/>
                </a:cubicBezTo>
                <a:cubicBezTo>
                  <a:pt x="142" y="161"/>
                  <a:pt x="143" y="161"/>
                  <a:pt x="143" y="161"/>
                </a:cubicBezTo>
                <a:cubicBezTo>
                  <a:pt x="145" y="161"/>
                  <a:pt x="145" y="161"/>
                  <a:pt x="145" y="161"/>
                </a:cubicBezTo>
                <a:cubicBezTo>
                  <a:pt x="145" y="161"/>
                  <a:pt x="145" y="161"/>
                  <a:pt x="145" y="161"/>
                </a:cubicBezTo>
                <a:cubicBezTo>
                  <a:pt x="145" y="161"/>
                  <a:pt x="145" y="161"/>
                  <a:pt x="145" y="161"/>
                </a:cubicBezTo>
                <a:cubicBezTo>
                  <a:pt x="145" y="161"/>
                  <a:pt x="146" y="161"/>
                  <a:pt x="146" y="161"/>
                </a:cubicBezTo>
                <a:cubicBezTo>
                  <a:pt x="147" y="161"/>
                  <a:pt x="148" y="161"/>
                  <a:pt x="148" y="161"/>
                </a:cubicBezTo>
                <a:cubicBezTo>
                  <a:pt x="149" y="161"/>
                  <a:pt x="149" y="161"/>
                  <a:pt x="150" y="162"/>
                </a:cubicBezTo>
                <a:cubicBezTo>
                  <a:pt x="151" y="162"/>
                  <a:pt x="151" y="162"/>
                  <a:pt x="151" y="162"/>
                </a:cubicBezTo>
                <a:cubicBezTo>
                  <a:pt x="151" y="162"/>
                  <a:pt x="151" y="162"/>
                  <a:pt x="151" y="162"/>
                </a:cubicBezTo>
                <a:cubicBezTo>
                  <a:pt x="151" y="162"/>
                  <a:pt x="151" y="162"/>
                  <a:pt x="151" y="162"/>
                </a:cubicBezTo>
                <a:cubicBezTo>
                  <a:pt x="151" y="162"/>
                  <a:pt x="151" y="162"/>
                  <a:pt x="151" y="162"/>
                </a:cubicBezTo>
                <a:cubicBezTo>
                  <a:pt x="152" y="162"/>
                  <a:pt x="152" y="162"/>
                  <a:pt x="152" y="162"/>
                </a:cubicBezTo>
                <a:cubicBezTo>
                  <a:pt x="152" y="162"/>
                  <a:pt x="153" y="162"/>
                  <a:pt x="153" y="162"/>
                </a:cubicBezTo>
                <a:cubicBezTo>
                  <a:pt x="154" y="162"/>
                  <a:pt x="155" y="162"/>
                  <a:pt x="155" y="163"/>
                </a:cubicBezTo>
                <a:cubicBezTo>
                  <a:pt x="156" y="163"/>
                  <a:pt x="157" y="163"/>
                  <a:pt x="157" y="163"/>
                </a:cubicBezTo>
                <a:cubicBezTo>
                  <a:pt x="158" y="163"/>
                  <a:pt x="158" y="163"/>
                  <a:pt x="159" y="163"/>
                </a:cubicBezTo>
                <a:cubicBezTo>
                  <a:pt x="160" y="164"/>
                  <a:pt x="160" y="164"/>
                  <a:pt x="161" y="164"/>
                </a:cubicBezTo>
                <a:cubicBezTo>
                  <a:pt x="162" y="164"/>
                  <a:pt x="162" y="164"/>
                  <a:pt x="163" y="164"/>
                </a:cubicBezTo>
                <a:cubicBezTo>
                  <a:pt x="164" y="165"/>
                  <a:pt x="165" y="165"/>
                  <a:pt x="166" y="165"/>
                </a:cubicBezTo>
                <a:cubicBezTo>
                  <a:pt x="166" y="165"/>
                  <a:pt x="167" y="165"/>
                  <a:pt x="168" y="166"/>
                </a:cubicBezTo>
                <a:cubicBezTo>
                  <a:pt x="168" y="166"/>
                  <a:pt x="168" y="166"/>
                  <a:pt x="168" y="166"/>
                </a:cubicBezTo>
                <a:cubicBezTo>
                  <a:pt x="169" y="166"/>
                  <a:pt x="169" y="166"/>
                  <a:pt x="169" y="166"/>
                </a:cubicBezTo>
                <a:cubicBezTo>
                  <a:pt x="169" y="166"/>
                  <a:pt x="169" y="166"/>
                  <a:pt x="169" y="166"/>
                </a:cubicBezTo>
                <a:cubicBezTo>
                  <a:pt x="169" y="166"/>
                  <a:pt x="169" y="166"/>
                  <a:pt x="169" y="166"/>
                </a:cubicBezTo>
                <a:cubicBezTo>
                  <a:pt x="170" y="166"/>
                  <a:pt x="170" y="166"/>
                  <a:pt x="170" y="166"/>
                </a:cubicBezTo>
                <a:cubicBezTo>
                  <a:pt x="170" y="166"/>
                  <a:pt x="170" y="166"/>
                  <a:pt x="170" y="166"/>
                </a:cubicBezTo>
                <a:cubicBezTo>
                  <a:pt x="170" y="167"/>
                  <a:pt x="171" y="167"/>
                  <a:pt x="171" y="167"/>
                </a:cubicBezTo>
                <a:cubicBezTo>
                  <a:pt x="171" y="167"/>
                  <a:pt x="171" y="167"/>
                  <a:pt x="172" y="167"/>
                </a:cubicBezTo>
                <a:cubicBezTo>
                  <a:pt x="173" y="167"/>
                  <a:pt x="174" y="168"/>
                  <a:pt x="176" y="169"/>
                </a:cubicBezTo>
                <a:cubicBezTo>
                  <a:pt x="177" y="169"/>
                  <a:pt x="177" y="169"/>
                  <a:pt x="178" y="169"/>
                </a:cubicBezTo>
                <a:cubicBezTo>
                  <a:pt x="179" y="170"/>
                  <a:pt x="179" y="170"/>
                  <a:pt x="179" y="170"/>
                </a:cubicBezTo>
                <a:cubicBezTo>
                  <a:pt x="179" y="170"/>
                  <a:pt x="180" y="170"/>
                  <a:pt x="180" y="170"/>
                </a:cubicBezTo>
                <a:cubicBezTo>
                  <a:pt x="180" y="170"/>
                  <a:pt x="181" y="171"/>
                  <a:pt x="181" y="171"/>
                </a:cubicBezTo>
                <a:cubicBezTo>
                  <a:pt x="182" y="171"/>
                  <a:pt x="182" y="171"/>
                  <a:pt x="182" y="171"/>
                </a:cubicBezTo>
                <a:cubicBezTo>
                  <a:pt x="182" y="171"/>
                  <a:pt x="182" y="171"/>
                  <a:pt x="183" y="171"/>
                </a:cubicBezTo>
                <a:cubicBezTo>
                  <a:pt x="183" y="171"/>
                  <a:pt x="183" y="172"/>
                  <a:pt x="183" y="172"/>
                </a:cubicBezTo>
                <a:cubicBezTo>
                  <a:pt x="183" y="172"/>
                  <a:pt x="183" y="172"/>
                  <a:pt x="184" y="172"/>
                </a:cubicBezTo>
                <a:cubicBezTo>
                  <a:pt x="184" y="172"/>
                  <a:pt x="184" y="172"/>
                  <a:pt x="184" y="172"/>
                </a:cubicBezTo>
                <a:cubicBezTo>
                  <a:pt x="185" y="173"/>
                  <a:pt x="187" y="173"/>
                  <a:pt x="188" y="174"/>
                </a:cubicBezTo>
                <a:cubicBezTo>
                  <a:pt x="189" y="175"/>
                  <a:pt x="189" y="175"/>
                  <a:pt x="189" y="175"/>
                </a:cubicBezTo>
                <a:cubicBezTo>
                  <a:pt x="189" y="175"/>
                  <a:pt x="189" y="175"/>
                  <a:pt x="190" y="175"/>
                </a:cubicBezTo>
                <a:cubicBezTo>
                  <a:pt x="191" y="176"/>
                  <a:pt x="193" y="177"/>
                  <a:pt x="195" y="178"/>
                </a:cubicBezTo>
                <a:cubicBezTo>
                  <a:pt x="195" y="178"/>
                  <a:pt x="195" y="178"/>
                  <a:pt x="195" y="178"/>
                </a:cubicBezTo>
                <a:cubicBezTo>
                  <a:pt x="195" y="178"/>
                  <a:pt x="195" y="179"/>
                  <a:pt x="195" y="179"/>
                </a:cubicBezTo>
                <a:cubicBezTo>
                  <a:pt x="195" y="179"/>
                  <a:pt x="195" y="179"/>
                  <a:pt x="196" y="179"/>
                </a:cubicBezTo>
                <a:cubicBezTo>
                  <a:pt x="197" y="180"/>
                  <a:pt x="198" y="180"/>
                  <a:pt x="199" y="181"/>
                </a:cubicBezTo>
                <a:cubicBezTo>
                  <a:pt x="199" y="181"/>
                  <a:pt x="199" y="181"/>
                  <a:pt x="199" y="182"/>
                </a:cubicBezTo>
                <a:cubicBezTo>
                  <a:pt x="199" y="182"/>
                  <a:pt x="199" y="182"/>
                  <a:pt x="199" y="182"/>
                </a:cubicBezTo>
                <a:cubicBezTo>
                  <a:pt x="200" y="182"/>
                  <a:pt x="200" y="183"/>
                  <a:pt x="201" y="183"/>
                </a:cubicBezTo>
                <a:cubicBezTo>
                  <a:pt x="201" y="183"/>
                  <a:pt x="201" y="183"/>
                  <a:pt x="201" y="183"/>
                </a:cubicBezTo>
                <a:cubicBezTo>
                  <a:pt x="202" y="184"/>
                  <a:pt x="203" y="185"/>
                  <a:pt x="204" y="186"/>
                </a:cubicBezTo>
                <a:cubicBezTo>
                  <a:pt x="204" y="186"/>
                  <a:pt x="204" y="186"/>
                  <a:pt x="204" y="186"/>
                </a:cubicBezTo>
                <a:cubicBezTo>
                  <a:pt x="204" y="186"/>
                  <a:pt x="204" y="186"/>
                  <a:pt x="204" y="187"/>
                </a:cubicBezTo>
                <a:cubicBezTo>
                  <a:pt x="205" y="187"/>
                  <a:pt x="205" y="187"/>
                  <a:pt x="205" y="187"/>
                </a:cubicBezTo>
                <a:cubicBezTo>
                  <a:pt x="206" y="188"/>
                  <a:pt x="206" y="188"/>
                  <a:pt x="206" y="188"/>
                </a:cubicBezTo>
                <a:cubicBezTo>
                  <a:pt x="206" y="188"/>
                  <a:pt x="206" y="188"/>
                  <a:pt x="206" y="188"/>
                </a:cubicBezTo>
                <a:cubicBezTo>
                  <a:pt x="206" y="188"/>
                  <a:pt x="206" y="188"/>
                  <a:pt x="206" y="188"/>
                </a:cubicBezTo>
                <a:cubicBezTo>
                  <a:pt x="207" y="189"/>
                  <a:pt x="207" y="190"/>
                  <a:pt x="208" y="190"/>
                </a:cubicBezTo>
                <a:cubicBezTo>
                  <a:pt x="175" y="190"/>
                  <a:pt x="175" y="190"/>
                  <a:pt x="175" y="190"/>
                </a:cubicBezTo>
                <a:cubicBezTo>
                  <a:pt x="175" y="190"/>
                  <a:pt x="175" y="190"/>
                  <a:pt x="175" y="190"/>
                </a:cubicBezTo>
                <a:cubicBezTo>
                  <a:pt x="175" y="191"/>
                  <a:pt x="175" y="191"/>
                  <a:pt x="175" y="191"/>
                </a:cubicBezTo>
                <a:cubicBezTo>
                  <a:pt x="176" y="205"/>
                  <a:pt x="176" y="205"/>
                  <a:pt x="176" y="205"/>
                </a:cubicBezTo>
                <a:cubicBezTo>
                  <a:pt x="176" y="205"/>
                  <a:pt x="176" y="205"/>
                  <a:pt x="176" y="205"/>
                </a:cubicBezTo>
                <a:cubicBezTo>
                  <a:pt x="176" y="205"/>
                  <a:pt x="176" y="205"/>
                  <a:pt x="176" y="205"/>
                </a:cubicBezTo>
                <a:cubicBezTo>
                  <a:pt x="214" y="205"/>
                  <a:pt x="214" y="205"/>
                  <a:pt x="214" y="205"/>
                </a:cubicBezTo>
                <a:cubicBezTo>
                  <a:pt x="214" y="206"/>
                  <a:pt x="215" y="206"/>
                  <a:pt x="215" y="207"/>
                </a:cubicBezTo>
                <a:cubicBezTo>
                  <a:pt x="215" y="208"/>
                  <a:pt x="215" y="209"/>
                  <a:pt x="215" y="210"/>
                </a:cubicBezTo>
                <a:cubicBezTo>
                  <a:pt x="215" y="210"/>
                  <a:pt x="215" y="211"/>
                  <a:pt x="215" y="212"/>
                </a:cubicBezTo>
                <a:close/>
                <a:moveTo>
                  <a:pt x="70" y="205"/>
                </a:moveTo>
                <a:cubicBezTo>
                  <a:pt x="74" y="205"/>
                  <a:pt x="74" y="205"/>
                  <a:pt x="74" y="205"/>
                </a:cubicBezTo>
                <a:cubicBezTo>
                  <a:pt x="74" y="205"/>
                  <a:pt x="74" y="205"/>
                  <a:pt x="74" y="205"/>
                </a:cubicBezTo>
                <a:lnTo>
                  <a:pt x="70" y="205"/>
                </a:lnTo>
                <a:close/>
                <a:moveTo>
                  <a:pt x="75" y="192"/>
                </a:moveTo>
                <a:cubicBezTo>
                  <a:pt x="76" y="191"/>
                  <a:pt x="76" y="191"/>
                  <a:pt x="76" y="191"/>
                </a:cubicBezTo>
                <a:cubicBezTo>
                  <a:pt x="76" y="191"/>
                  <a:pt x="76" y="191"/>
                  <a:pt x="76" y="191"/>
                </a:cubicBezTo>
                <a:lnTo>
                  <a:pt x="75" y="192"/>
                </a:lnTo>
                <a:close/>
                <a:moveTo>
                  <a:pt x="175" y="191"/>
                </a:moveTo>
                <a:cubicBezTo>
                  <a:pt x="175" y="191"/>
                  <a:pt x="175" y="191"/>
                  <a:pt x="175" y="191"/>
                </a:cubicBezTo>
                <a:cubicBezTo>
                  <a:pt x="179" y="191"/>
                  <a:pt x="179" y="191"/>
                  <a:pt x="179" y="191"/>
                </a:cubicBezTo>
                <a:lnTo>
                  <a:pt x="175" y="191"/>
                </a:lnTo>
                <a:close/>
                <a:moveTo>
                  <a:pt x="176" y="204"/>
                </a:moveTo>
                <a:cubicBezTo>
                  <a:pt x="176" y="205"/>
                  <a:pt x="176" y="205"/>
                  <a:pt x="176" y="205"/>
                </a:cubicBezTo>
                <a:cubicBezTo>
                  <a:pt x="176" y="205"/>
                  <a:pt x="176" y="205"/>
                  <a:pt x="176" y="205"/>
                </a:cubicBezTo>
                <a:lnTo>
                  <a:pt x="176" y="204"/>
                </a:lnTo>
                <a:close/>
              </a:path>
            </a:pathLst>
          </a:custGeom>
          <a:solidFill>
            <a:schemeClr val="bg1"/>
          </a:solidFill>
          <a:ln w="9525">
            <a:noFill/>
            <a:miter lim="800000"/>
          </a:ln>
        </p:spPr>
        <p:txBody>
          <a:bodyPr/>
          <a:lstStyle/>
          <a:p>
            <a:endParaRPr lang="zh-CN" altLang="en-US">
              <a:latin typeface="Calibri" panose="020F0502020204030204" charset="0"/>
            </a:endParaRPr>
          </a:p>
        </p:txBody>
      </p:sp>
      <p:grpSp>
        <p:nvGrpSpPr>
          <p:cNvPr id="20" name="组合 19"/>
          <p:cNvGrpSpPr/>
          <p:nvPr/>
        </p:nvGrpSpPr>
        <p:grpSpPr>
          <a:xfrm>
            <a:off x="4006511" y="4318558"/>
            <a:ext cx="450742" cy="442764"/>
            <a:chOff x="3357563" y="3163888"/>
            <a:chExt cx="179387" cy="176212"/>
          </a:xfrm>
          <a:solidFill>
            <a:schemeClr val="bg1"/>
          </a:solidFill>
        </p:grpSpPr>
        <p:sp>
          <p:nvSpPr>
            <p:cNvPr id="21" name="Freeform 690"/>
            <p:cNvSpPr>
              <a:spLocks noEditPoints="1"/>
            </p:cNvSpPr>
            <p:nvPr/>
          </p:nvSpPr>
          <p:spPr bwMode="auto">
            <a:xfrm>
              <a:off x="3457575" y="3265488"/>
              <a:ext cx="76200" cy="74612"/>
            </a:xfrm>
            <a:custGeom>
              <a:avLst/>
              <a:gdLst>
                <a:gd name="T0" fmla="*/ 16592 w 124"/>
                <a:gd name="T1" fmla="*/ 617 h 121"/>
                <a:gd name="T2" fmla="*/ 19050 w 124"/>
                <a:gd name="T3" fmla="*/ 4933 h 121"/>
                <a:gd name="T4" fmla="*/ 14134 w 124"/>
                <a:gd name="T5" fmla="*/ 10483 h 121"/>
                <a:gd name="T6" fmla="*/ 9832 w 124"/>
                <a:gd name="T7" fmla="*/ 14799 h 121"/>
                <a:gd name="T8" fmla="*/ 0 w 124"/>
                <a:gd name="T9" fmla="*/ 20966 h 121"/>
                <a:gd name="T10" fmla="*/ 31340 w 124"/>
                <a:gd name="T11" fmla="*/ 52414 h 121"/>
                <a:gd name="T12" fmla="*/ 46089 w 124"/>
                <a:gd name="T13" fmla="*/ 72146 h 121"/>
                <a:gd name="T14" fmla="*/ 54077 w 124"/>
                <a:gd name="T15" fmla="*/ 74613 h 121"/>
                <a:gd name="T16" fmla="*/ 76200 w 124"/>
                <a:gd name="T17" fmla="*/ 52414 h 121"/>
                <a:gd name="T18" fmla="*/ 73742 w 124"/>
                <a:gd name="T19" fmla="*/ 44398 h 121"/>
                <a:gd name="T20" fmla="*/ 54077 w 124"/>
                <a:gd name="T21" fmla="*/ 29599 h 121"/>
                <a:gd name="T22" fmla="*/ 24581 w 124"/>
                <a:gd name="T23" fmla="*/ 0 h 121"/>
                <a:gd name="T24" fmla="*/ 21508 w 124"/>
                <a:gd name="T25" fmla="*/ 3083 h 121"/>
                <a:gd name="T26" fmla="*/ 16592 w 124"/>
                <a:gd name="T27" fmla="*/ 617 h 121"/>
                <a:gd name="T28" fmla="*/ 52234 w 124"/>
                <a:gd name="T29" fmla="*/ 40698 h 121"/>
                <a:gd name="T30" fmla="*/ 61452 w 124"/>
                <a:gd name="T31" fmla="*/ 49948 h 121"/>
                <a:gd name="T32" fmla="*/ 52234 w 124"/>
                <a:gd name="T33" fmla="*/ 59197 h 121"/>
                <a:gd name="T34" fmla="*/ 43016 w 124"/>
                <a:gd name="T35" fmla="*/ 49948 h 121"/>
                <a:gd name="T36" fmla="*/ 52234 w 124"/>
                <a:gd name="T37" fmla="*/ 40698 h 1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121"/>
                <a:gd name="T59" fmla="*/ 124 w 124"/>
                <a:gd name="T60" fmla="*/ 121 h 1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121">
                  <a:moveTo>
                    <a:pt x="27" y="1"/>
                  </a:moveTo>
                  <a:cubicBezTo>
                    <a:pt x="31" y="8"/>
                    <a:pt x="31" y="8"/>
                    <a:pt x="31" y="8"/>
                  </a:cubicBezTo>
                  <a:cubicBezTo>
                    <a:pt x="23" y="17"/>
                    <a:pt x="23" y="17"/>
                    <a:pt x="23" y="17"/>
                  </a:cubicBezTo>
                  <a:cubicBezTo>
                    <a:pt x="16" y="24"/>
                    <a:pt x="16" y="24"/>
                    <a:pt x="16" y="24"/>
                  </a:cubicBezTo>
                  <a:cubicBezTo>
                    <a:pt x="11" y="29"/>
                    <a:pt x="6" y="32"/>
                    <a:pt x="0" y="34"/>
                  </a:cubicBezTo>
                  <a:cubicBezTo>
                    <a:pt x="51" y="85"/>
                    <a:pt x="51" y="85"/>
                    <a:pt x="51" y="85"/>
                  </a:cubicBezTo>
                  <a:cubicBezTo>
                    <a:pt x="75" y="117"/>
                    <a:pt x="75" y="117"/>
                    <a:pt x="75" y="117"/>
                  </a:cubicBezTo>
                  <a:cubicBezTo>
                    <a:pt x="88" y="121"/>
                    <a:pt x="88" y="121"/>
                    <a:pt x="88" y="121"/>
                  </a:cubicBezTo>
                  <a:cubicBezTo>
                    <a:pt x="124" y="85"/>
                    <a:pt x="124" y="85"/>
                    <a:pt x="124" y="85"/>
                  </a:cubicBezTo>
                  <a:cubicBezTo>
                    <a:pt x="120" y="72"/>
                    <a:pt x="120" y="72"/>
                    <a:pt x="120" y="72"/>
                  </a:cubicBezTo>
                  <a:cubicBezTo>
                    <a:pt x="88" y="48"/>
                    <a:pt x="88" y="48"/>
                    <a:pt x="88" y="48"/>
                  </a:cubicBezTo>
                  <a:cubicBezTo>
                    <a:pt x="40" y="0"/>
                    <a:pt x="40" y="0"/>
                    <a:pt x="40" y="0"/>
                  </a:cubicBezTo>
                  <a:cubicBezTo>
                    <a:pt x="35" y="5"/>
                    <a:pt x="35" y="5"/>
                    <a:pt x="35" y="5"/>
                  </a:cubicBezTo>
                  <a:lnTo>
                    <a:pt x="27" y="1"/>
                  </a:lnTo>
                  <a:close/>
                  <a:moveTo>
                    <a:pt x="85" y="66"/>
                  </a:moveTo>
                  <a:cubicBezTo>
                    <a:pt x="93" y="66"/>
                    <a:pt x="100" y="73"/>
                    <a:pt x="100" y="81"/>
                  </a:cubicBezTo>
                  <a:cubicBezTo>
                    <a:pt x="100" y="90"/>
                    <a:pt x="93" y="96"/>
                    <a:pt x="85" y="96"/>
                  </a:cubicBezTo>
                  <a:cubicBezTo>
                    <a:pt x="76" y="96"/>
                    <a:pt x="70" y="90"/>
                    <a:pt x="70" y="81"/>
                  </a:cubicBezTo>
                  <a:cubicBezTo>
                    <a:pt x="70" y="73"/>
                    <a:pt x="76" y="66"/>
                    <a:pt x="85" y="66"/>
                  </a:cubicBezTo>
                  <a:close/>
                </a:path>
              </a:pathLst>
            </a:custGeom>
            <a:grpFill/>
            <a:ln w="9525">
              <a:noFill/>
              <a:miter lim="800000"/>
            </a:ln>
          </p:spPr>
          <p:txBody>
            <a:bodyPr/>
            <a:lstStyle/>
            <a:p>
              <a:endParaRPr lang="zh-CN" altLang="en-US">
                <a:latin typeface="Calibri" panose="020F0502020204030204" charset="0"/>
              </a:endParaRPr>
            </a:p>
          </p:txBody>
        </p:sp>
        <p:sp>
          <p:nvSpPr>
            <p:cNvPr id="22" name="Freeform 691"/>
            <p:cNvSpPr/>
            <p:nvPr/>
          </p:nvSpPr>
          <p:spPr bwMode="auto">
            <a:xfrm>
              <a:off x="3357563" y="3163888"/>
              <a:ext cx="79375" cy="79375"/>
            </a:xfrm>
            <a:custGeom>
              <a:avLst/>
              <a:gdLst>
                <a:gd name="T0" fmla="*/ 64608 w 129"/>
                <a:gd name="T1" fmla="*/ 62762 h 129"/>
                <a:gd name="T2" fmla="*/ 69530 w 129"/>
                <a:gd name="T3" fmla="*/ 57224 h 129"/>
                <a:gd name="T4" fmla="*/ 74453 w 129"/>
                <a:gd name="T5" fmla="*/ 59685 h 129"/>
                <a:gd name="T6" fmla="*/ 71991 w 129"/>
                <a:gd name="T7" fmla="*/ 55378 h 129"/>
                <a:gd name="T8" fmla="*/ 76914 w 129"/>
                <a:gd name="T9" fmla="*/ 50455 h 129"/>
                <a:gd name="T10" fmla="*/ 77529 w 129"/>
                <a:gd name="T11" fmla="*/ 49840 h 129"/>
                <a:gd name="T12" fmla="*/ 79375 w 129"/>
                <a:gd name="T13" fmla="*/ 41226 h 129"/>
                <a:gd name="T14" fmla="*/ 38149 w 129"/>
                <a:gd name="T15" fmla="*/ 0 h 129"/>
                <a:gd name="T16" fmla="*/ 34457 w 129"/>
                <a:gd name="T17" fmla="*/ 3692 h 129"/>
                <a:gd name="T18" fmla="*/ 49840 w 129"/>
                <a:gd name="T19" fmla="*/ 28304 h 129"/>
                <a:gd name="T20" fmla="*/ 28304 w 129"/>
                <a:gd name="T21" fmla="*/ 49840 h 129"/>
                <a:gd name="T22" fmla="*/ 3692 w 129"/>
                <a:gd name="T23" fmla="*/ 34457 h 129"/>
                <a:gd name="T24" fmla="*/ 0 w 129"/>
                <a:gd name="T25" fmla="*/ 38149 h 129"/>
                <a:gd name="T26" fmla="*/ 41226 w 129"/>
                <a:gd name="T27" fmla="*/ 79375 h 129"/>
                <a:gd name="T28" fmla="*/ 52917 w 129"/>
                <a:gd name="T29" fmla="*/ 75683 h 129"/>
                <a:gd name="T30" fmla="*/ 54147 w 129"/>
                <a:gd name="T31" fmla="*/ 76914 h 129"/>
                <a:gd name="T32" fmla="*/ 60300 w 129"/>
                <a:gd name="T33" fmla="*/ 67069 h 129"/>
                <a:gd name="T34" fmla="*/ 64608 w 129"/>
                <a:gd name="T35" fmla="*/ 62762 h 1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9"/>
                <a:gd name="T55" fmla="*/ 0 h 129"/>
                <a:gd name="T56" fmla="*/ 129 w 129"/>
                <a:gd name="T57" fmla="*/ 129 h 12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9" h="129">
                  <a:moveTo>
                    <a:pt x="105" y="102"/>
                  </a:moveTo>
                  <a:cubicBezTo>
                    <a:pt x="113" y="93"/>
                    <a:pt x="113" y="93"/>
                    <a:pt x="113" y="93"/>
                  </a:cubicBezTo>
                  <a:cubicBezTo>
                    <a:pt x="121" y="97"/>
                    <a:pt x="121" y="97"/>
                    <a:pt x="121" y="97"/>
                  </a:cubicBezTo>
                  <a:cubicBezTo>
                    <a:pt x="117" y="90"/>
                    <a:pt x="117" y="90"/>
                    <a:pt x="117" y="90"/>
                  </a:cubicBezTo>
                  <a:cubicBezTo>
                    <a:pt x="125" y="82"/>
                    <a:pt x="125" y="82"/>
                    <a:pt x="125" y="82"/>
                  </a:cubicBezTo>
                  <a:cubicBezTo>
                    <a:pt x="126" y="81"/>
                    <a:pt x="126" y="81"/>
                    <a:pt x="126" y="81"/>
                  </a:cubicBezTo>
                  <a:cubicBezTo>
                    <a:pt x="128" y="76"/>
                    <a:pt x="129" y="71"/>
                    <a:pt x="129" y="67"/>
                  </a:cubicBezTo>
                  <a:cubicBezTo>
                    <a:pt x="129" y="33"/>
                    <a:pt x="96" y="0"/>
                    <a:pt x="62" y="0"/>
                  </a:cubicBezTo>
                  <a:cubicBezTo>
                    <a:pt x="62" y="0"/>
                    <a:pt x="58" y="4"/>
                    <a:pt x="56" y="6"/>
                  </a:cubicBezTo>
                  <a:cubicBezTo>
                    <a:pt x="83" y="33"/>
                    <a:pt x="81" y="29"/>
                    <a:pt x="81" y="46"/>
                  </a:cubicBezTo>
                  <a:cubicBezTo>
                    <a:pt x="81" y="59"/>
                    <a:pt x="59" y="81"/>
                    <a:pt x="46" y="81"/>
                  </a:cubicBezTo>
                  <a:cubicBezTo>
                    <a:pt x="29" y="81"/>
                    <a:pt x="34" y="84"/>
                    <a:pt x="6" y="56"/>
                  </a:cubicBezTo>
                  <a:cubicBezTo>
                    <a:pt x="4" y="58"/>
                    <a:pt x="0" y="62"/>
                    <a:pt x="0" y="62"/>
                  </a:cubicBezTo>
                  <a:cubicBezTo>
                    <a:pt x="1" y="96"/>
                    <a:pt x="33" y="129"/>
                    <a:pt x="67" y="129"/>
                  </a:cubicBezTo>
                  <a:cubicBezTo>
                    <a:pt x="73" y="129"/>
                    <a:pt x="80" y="127"/>
                    <a:pt x="86" y="123"/>
                  </a:cubicBezTo>
                  <a:cubicBezTo>
                    <a:pt x="88" y="125"/>
                    <a:pt x="88" y="125"/>
                    <a:pt x="88" y="125"/>
                  </a:cubicBezTo>
                  <a:cubicBezTo>
                    <a:pt x="90" y="119"/>
                    <a:pt x="93" y="114"/>
                    <a:pt x="98" y="109"/>
                  </a:cubicBezTo>
                  <a:lnTo>
                    <a:pt x="105" y="102"/>
                  </a:lnTo>
                  <a:close/>
                </a:path>
              </a:pathLst>
            </a:custGeom>
            <a:grpFill/>
            <a:ln w="9525">
              <a:noFill/>
              <a:miter lim="800000"/>
            </a:ln>
          </p:spPr>
          <p:txBody>
            <a:bodyPr/>
            <a:lstStyle/>
            <a:p>
              <a:endParaRPr lang="zh-CN" altLang="en-US">
                <a:latin typeface="Calibri" panose="020F0502020204030204" charset="0"/>
              </a:endParaRPr>
            </a:p>
          </p:txBody>
        </p:sp>
        <p:sp>
          <p:nvSpPr>
            <p:cNvPr id="23" name="Freeform 692"/>
            <p:cNvSpPr/>
            <p:nvPr/>
          </p:nvSpPr>
          <p:spPr bwMode="auto">
            <a:xfrm>
              <a:off x="3357563" y="3163888"/>
              <a:ext cx="179387" cy="176212"/>
            </a:xfrm>
            <a:custGeom>
              <a:avLst/>
              <a:gdLst>
                <a:gd name="T0" fmla="*/ 172607 w 291"/>
                <a:gd name="T1" fmla="*/ 16578 h 287"/>
                <a:gd name="T2" fmla="*/ 160278 w 291"/>
                <a:gd name="T3" fmla="*/ 4912 h 287"/>
                <a:gd name="T4" fmla="*/ 148565 w 291"/>
                <a:gd name="T5" fmla="*/ 0 h 287"/>
                <a:gd name="T6" fmla="*/ 136853 w 291"/>
                <a:gd name="T7" fmla="*/ 4912 h 287"/>
                <a:gd name="T8" fmla="*/ 84454 w 291"/>
                <a:gd name="T9" fmla="*/ 57100 h 287"/>
                <a:gd name="T10" fmla="*/ 81988 w 291"/>
                <a:gd name="T11" fmla="*/ 67538 h 287"/>
                <a:gd name="T12" fmla="*/ 75207 w 291"/>
                <a:gd name="T13" fmla="*/ 69994 h 287"/>
                <a:gd name="T14" fmla="*/ 71509 w 291"/>
                <a:gd name="T15" fmla="*/ 69380 h 287"/>
                <a:gd name="T16" fmla="*/ 67193 w 291"/>
                <a:gd name="T17" fmla="*/ 73678 h 287"/>
                <a:gd name="T18" fmla="*/ 67193 w 291"/>
                <a:gd name="T19" fmla="*/ 97623 h 287"/>
                <a:gd name="T20" fmla="*/ 67810 w 291"/>
                <a:gd name="T21" fmla="*/ 98237 h 287"/>
                <a:gd name="T22" fmla="*/ 27124 w 291"/>
                <a:gd name="T23" fmla="*/ 139374 h 287"/>
                <a:gd name="T24" fmla="*/ 16028 w 291"/>
                <a:gd name="T25" fmla="*/ 143672 h 287"/>
                <a:gd name="T26" fmla="*/ 0 w 291"/>
                <a:gd name="T27" fmla="*/ 166389 h 287"/>
                <a:gd name="T28" fmla="*/ 10480 w 291"/>
                <a:gd name="T29" fmla="*/ 176213 h 287"/>
                <a:gd name="T30" fmla="*/ 33288 w 291"/>
                <a:gd name="T31" fmla="*/ 160249 h 287"/>
                <a:gd name="T32" fmla="*/ 36987 w 291"/>
                <a:gd name="T33" fmla="*/ 149198 h 287"/>
                <a:gd name="T34" fmla="*/ 78290 w 291"/>
                <a:gd name="T35" fmla="*/ 108675 h 287"/>
                <a:gd name="T36" fmla="*/ 79523 w 291"/>
                <a:gd name="T37" fmla="*/ 109903 h 287"/>
                <a:gd name="T38" fmla="*/ 91235 w 291"/>
                <a:gd name="T39" fmla="*/ 114815 h 287"/>
                <a:gd name="T40" fmla="*/ 102948 w 291"/>
                <a:gd name="T41" fmla="*/ 109903 h 287"/>
                <a:gd name="T42" fmla="*/ 107879 w 291"/>
                <a:gd name="T43" fmla="*/ 104991 h 287"/>
                <a:gd name="T44" fmla="*/ 109729 w 291"/>
                <a:gd name="T45" fmla="*/ 95167 h 287"/>
                <a:gd name="T46" fmla="*/ 117126 w 291"/>
                <a:gd name="T47" fmla="*/ 92097 h 287"/>
                <a:gd name="T48" fmla="*/ 120208 w 291"/>
                <a:gd name="T49" fmla="*/ 92711 h 287"/>
                <a:gd name="T50" fmla="*/ 172607 w 291"/>
                <a:gd name="T51" fmla="*/ 40523 h 287"/>
                <a:gd name="T52" fmla="*/ 172607 w 291"/>
                <a:gd name="T53" fmla="*/ 16578 h 28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91"/>
                <a:gd name="T82" fmla="*/ 0 h 287"/>
                <a:gd name="T83" fmla="*/ 291 w 291"/>
                <a:gd name="T84" fmla="*/ 287 h 28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91" h="287">
                  <a:moveTo>
                    <a:pt x="280" y="27"/>
                  </a:moveTo>
                  <a:cubicBezTo>
                    <a:pt x="260" y="8"/>
                    <a:pt x="260" y="8"/>
                    <a:pt x="260" y="8"/>
                  </a:cubicBezTo>
                  <a:cubicBezTo>
                    <a:pt x="255" y="2"/>
                    <a:pt x="248" y="0"/>
                    <a:pt x="241" y="0"/>
                  </a:cubicBezTo>
                  <a:cubicBezTo>
                    <a:pt x="234" y="0"/>
                    <a:pt x="227" y="2"/>
                    <a:pt x="222" y="8"/>
                  </a:cubicBezTo>
                  <a:cubicBezTo>
                    <a:pt x="137" y="93"/>
                    <a:pt x="137" y="93"/>
                    <a:pt x="137" y="93"/>
                  </a:cubicBezTo>
                  <a:cubicBezTo>
                    <a:pt x="139" y="98"/>
                    <a:pt x="137" y="106"/>
                    <a:pt x="133" y="110"/>
                  </a:cubicBezTo>
                  <a:cubicBezTo>
                    <a:pt x="130" y="112"/>
                    <a:pt x="126" y="114"/>
                    <a:pt x="122" y="114"/>
                  </a:cubicBezTo>
                  <a:cubicBezTo>
                    <a:pt x="120" y="114"/>
                    <a:pt x="118" y="114"/>
                    <a:pt x="116" y="113"/>
                  </a:cubicBezTo>
                  <a:cubicBezTo>
                    <a:pt x="109" y="120"/>
                    <a:pt x="109" y="120"/>
                    <a:pt x="109" y="120"/>
                  </a:cubicBezTo>
                  <a:cubicBezTo>
                    <a:pt x="98" y="131"/>
                    <a:pt x="98" y="148"/>
                    <a:pt x="109" y="159"/>
                  </a:cubicBezTo>
                  <a:cubicBezTo>
                    <a:pt x="110" y="160"/>
                    <a:pt x="110" y="160"/>
                    <a:pt x="110" y="160"/>
                  </a:cubicBezTo>
                  <a:cubicBezTo>
                    <a:pt x="44" y="227"/>
                    <a:pt x="44" y="227"/>
                    <a:pt x="44" y="227"/>
                  </a:cubicBezTo>
                  <a:cubicBezTo>
                    <a:pt x="26" y="234"/>
                    <a:pt x="26" y="234"/>
                    <a:pt x="26" y="234"/>
                  </a:cubicBezTo>
                  <a:cubicBezTo>
                    <a:pt x="0" y="271"/>
                    <a:pt x="0" y="271"/>
                    <a:pt x="0" y="271"/>
                  </a:cubicBezTo>
                  <a:cubicBezTo>
                    <a:pt x="17" y="287"/>
                    <a:pt x="17" y="287"/>
                    <a:pt x="17" y="287"/>
                  </a:cubicBezTo>
                  <a:cubicBezTo>
                    <a:pt x="54" y="261"/>
                    <a:pt x="54" y="261"/>
                    <a:pt x="54" y="261"/>
                  </a:cubicBezTo>
                  <a:cubicBezTo>
                    <a:pt x="60" y="243"/>
                    <a:pt x="60" y="243"/>
                    <a:pt x="60" y="243"/>
                  </a:cubicBezTo>
                  <a:cubicBezTo>
                    <a:pt x="127" y="177"/>
                    <a:pt x="127" y="177"/>
                    <a:pt x="127" y="177"/>
                  </a:cubicBezTo>
                  <a:cubicBezTo>
                    <a:pt x="129" y="179"/>
                    <a:pt x="129" y="179"/>
                    <a:pt x="129" y="179"/>
                  </a:cubicBezTo>
                  <a:cubicBezTo>
                    <a:pt x="134" y="184"/>
                    <a:pt x="141" y="187"/>
                    <a:pt x="148" y="187"/>
                  </a:cubicBezTo>
                  <a:cubicBezTo>
                    <a:pt x="155" y="187"/>
                    <a:pt x="162" y="184"/>
                    <a:pt x="167" y="179"/>
                  </a:cubicBezTo>
                  <a:cubicBezTo>
                    <a:pt x="175" y="171"/>
                    <a:pt x="175" y="171"/>
                    <a:pt x="175" y="171"/>
                  </a:cubicBezTo>
                  <a:cubicBezTo>
                    <a:pt x="172" y="166"/>
                    <a:pt x="174" y="159"/>
                    <a:pt x="178" y="155"/>
                  </a:cubicBezTo>
                  <a:cubicBezTo>
                    <a:pt x="181" y="152"/>
                    <a:pt x="185" y="150"/>
                    <a:pt x="190" y="150"/>
                  </a:cubicBezTo>
                  <a:cubicBezTo>
                    <a:pt x="191" y="150"/>
                    <a:pt x="193" y="150"/>
                    <a:pt x="195" y="151"/>
                  </a:cubicBezTo>
                  <a:cubicBezTo>
                    <a:pt x="280" y="66"/>
                    <a:pt x="280" y="66"/>
                    <a:pt x="280" y="66"/>
                  </a:cubicBezTo>
                  <a:cubicBezTo>
                    <a:pt x="291" y="55"/>
                    <a:pt x="291" y="38"/>
                    <a:pt x="280" y="27"/>
                  </a:cubicBezTo>
                  <a:close/>
                </a:path>
              </a:pathLst>
            </a:custGeom>
            <a:grpFill/>
            <a:ln w="9525">
              <a:noFill/>
              <a:miter lim="800000"/>
            </a:ln>
          </p:spPr>
          <p:txBody>
            <a:bodyPr/>
            <a:lstStyle/>
            <a:p>
              <a:endParaRPr lang="zh-CN" altLang="en-US">
                <a:latin typeface="Calibri" panose="020F0502020204030204" charset="0"/>
              </a:endParaRPr>
            </a:p>
          </p:txBody>
        </p:sp>
      </p:grpSp>
      <p:sp>
        <p:nvSpPr>
          <p:cNvPr id="24" name="矩形 23"/>
          <p:cNvSpPr/>
          <p:nvPr/>
        </p:nvSpPr>
        <p:spPr>
          <a:xfrm>
            <a:off x="0" y="3049796"/>
            <a:ext cx="3574926" cy="523220"/>
          </a:xfrm>
          <a:prstGeom prst="rect">
            <a:avLst/>
          </a:prstGeom>
        </p:spPr>
        <p:txBody>
          <a:bodyPr wrap="square">
            <a:spAutoFit/>
          </a:bodyPr>
          <a:lstStyle/>
          <a:p>
            <a:pPr algn="ctr"/>
            <a:r>
              <a:rPr lang="zh-CN" altLang="en-US" sz="2800" b="1" dirty="0" smtClean="0">
                <a:latin typeface="微软雅黑" panose="020B0503020204020204" pitchFamily="34" charset="-122"/>
                <a:ea typeface="微软雅黑" panose="020B0503020204020204" pitchFamily="34" charset="-122"/>
              </a:rPr>
              <a:t>招聘范围</a:t>
            </a:r>
            <a:endParaRPr lang="zh-CN" altLang="en-US" sz="2800" b="1" dirty="0">
              <a:latin typeface="微软雅黑" panose="020B0503020204020204" pitchFamily="34" charset="-122"/>
              <a:ea typeface="微软雅黑" panose="020B0503020204020204" pitchFamily="34" charset="-122"/>
            </a:endParaRPr>
          </a:p>
        </p:txBody>
      </p:sp>
      <p:sp>
        <p:nvSpPr>
          <p:cNvPr id="25" name="右箭头 24"/>
          <p:cNvSpPr/>
          <p:nvPr/>
        </p:nvSpPr>
        <p:spPr>
          <a:xfrm flipV="1">
            <a:off x="0" y="3573016"/>
            <a:ext cx="3574925" cy="72008"/>
          </a:xfrm>
          <a:prstGeom prst="rightArrow">
            <a:avLst>
              <a:gd name="adj1" fmla="val 50000"/>
              <a:gd name="adj2" fmla="val 12714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5059206" y="2636912"/>
            <a:ext cx="6796640" cy="830997"/>
          </a:xfrm>
          <a:prstGeom prst="rect">
            <a:avLst/>
          </a:prstGeom>
        </p:spPr>
        <p:txBody>
          <a:bodyPr wrap="square">
            <a:spAutoFit/>
          </a:bodyPr>
          <a:lstStyle/>
          <a:p>
            <a:r>
              <a:rPr lang="zh-CN" altLang="zh-CN" sz="2400" b="1" dirty="0" smtClean="0">
                <a:latin typeface="微软雅黑" panose="020B0503020204020204" pitchFamily="34" charset="-122"/>
                <a:ea typeface="微软雅黑" panose="020B0503020204020204" pitchFamily="34" charset="-122"/>
              </a:rPr>
              <a:t>本科</a:t>
            </a:r>
            <a:r>
              <a:rPr lang="zh-CN" altLang="en-US" sz="2400" b="1" dirty="0" smtClean="0">
                <a:latin typeface="微软雅黑" panose="020B0503020204020204" pitchFamily="34" charset="-122"/>
                <a:ea typeface="微软雅黑" panose="020B0503020204020204" pitchFamily="34" charset="-122"/>
              </a:rPr>
              <a:t>毕业</a:t>
            </a:r>
            <a:r>
              <a:rPr lang="zh-CN" altLang="zh-CN" sz="2400" b="1" dirty="0" smtClean="0">
                <a:latin typeface="微软雅黑" panose="020B0503020204020204" pitchFamily="34" charset="-122"/>
                <a:ea typeface="微软雅黑" panose="020B0503020204020204" pitchFamily="34" charset="-122"/>
              </a:rPr>
              <a:t>生的国家四级英语考试成绩及硕士毕业生的国家六级英语考试成绩均不少于</a:t>
            </a:r>
            <a:r>
              <a:rPr lang="en-US" altLang="zh-CN" sz="2400" b="1" dirty="0" smtClean="0">
                <a:solidFill>
                  <a:srgbClr val="035CBD"/>
                </a:solidFill>
                <a:latin typeface="微软雅黑" panose="020B0503020204020204" pitchFamily="34" charset="-122"/>
                <a:ea typeface="微软雅黑" panose="020B0503020204020204" pitchFamily="34" charset="-122"/>
              </a:rPr>
              <a:t>425</a:t>
            </a:r>
            <a:r>
              <a:rPr lang="zh-CN" altLang="zh-CN" sz="2400" b="1" dirty="0" smtClean="0">
                <a:solidFill>
                  <a:srgbClr val="035CBD"/>
                </a:solidFill>
                <a:latin typeface="微软雅黑" panose="020B0503020204020204" pitchFamily="34" charset="-122"/>
                <a:ea typeface="微软雅黑" panose="020B0503020204020204" pitchFamily="34" charset="-122"/>
              </a:rPr>
              <a:t>分</a:t>
            </a:r>
            <a:r>
              <a:rPr lang="zh-CN" altLang="en-US" sz="2400" b="1" dirty="0" smtClean="0">
                <a:latin typeface="微软雅黑" panose="020B0503020204020204" pitchFamily="34" charset="-122"/>
                <a:ea typeface="微软雅黑" panose="020B0503020204020204" pitchFamily="34" charset="-122"/>
              </a:rPr>
              <a:t>。</a:t>
            </a:r>
            <a:endParaRPr lang="en-US" altLang="zh-CN" sz="2400" b="1" dirty="0" smtClean="0">
              <a:latin typeface="微软雅黑" panose="020B0503020204020204" pitchFamily="34" charset="-122"/>
              <a:ea typeface="微软雅黑" panose="020B0503020204020204" pitchFamily="34" charset="-122"/>
            </a:endParaRPr>
          </a:p>
        </p:txBody>
      </p:sp>
      <p:sp>
        <p:nvSpPr>
          <p:cNvPr id="30" name="矩形 29"/>
          <p:cNvSpPr/>
          <p:nvPr/>
        </p:nvSpPr>
        <p:spPr>
          <a:xfrm>
            <a:off x="5049523" y="4122792"/>
            <a:ext cx="6816090" cy="822960"/>
          </a:xfrm>
          <a:prstGeom prst="rect">
            <a:avLst/>
          </a:prstGeom>
        </p:spPr>
        <p:txBody>
          <a:bodyPr wrap="square">
            <a:spAutoFit/>
          </a:bodyPr>
          <a:lstStyle/>
          <a:p>
            <a:r>
              <a:rPr lang="zh-CN" altLang="zh-CN" sz="2400" b="1" dirty="0" smtClean="0">
                <a:latin typeface="微软雅黑" panose="020B0503020204020204" pitchFamily="34" charset="-122"/>
                <a:ea typeface="微软雅黑" panose="020B0503020204020204" pitchFamily="34" charset="-122"/>
              </a:rPr>
              <a:t>大专（高职）毕业生综合成绩排序</a:t>
            </a:r>
            <a:r>
              <a:rPr lang="zh-CN" altLang="zh-CN" sz="2400" b="1" dirty="0" smtClean="0">
                <a:solidFill>
                  <a:srgbClr val="035CBD"/>
                </a:solidFill>
                <a:latin typeface="微软雅黑" panose="020B0503020204020204" pitchFamily="34" charset="-122"/>
                <a:ea typeface="微软雅黑" panose="020B0503020204020204" pitchFamily="34" charset="-122"/>
              </a:rPr>
              <a:t>前50%</a:t>
            </a:r>
            <a:r>
              <a:rPr lang="zh-CN" altLang="zh-CN" sz="2400" b="1" dirty="0" smtClean="0">
                <a:latin typeface="微软雅黑" panose="020B0503020204020204" pitchFamily="34" charset="-122"/>
                <a:ea typeface="微软雅黑" panose="020B0503020204020204" pitchFamily="34" charset="-122"/>
              </a:rPr>
              <a:t>，同等条件下优先录</a:t>
            </a:r>
            <a:r>
              <a:rPr lang="zh-CN" altLang="en-US" sz="2400" b="1" dirty="0" smtClean="0">
                <a:latin typeface="微软雅黑" panose="020B0503020204020204" pitchFamily="34" charset="-122"/>
                <a:ea typeface="微软雅黑" panose="020B0503020204020204" pitchFamily="34" charset="-122"/>
              </a:rPr>
              <a:t>用。</a:t>
            </a:r>
            <a:endParaRPr lang="en-US" altLang="zh-CN" sz="2400" b="1" dirty="0" smtClean="0">
              <a:latin typeface="微软雅黑" panose="020B0503020204020204" pitchFamily="34" charset="-122"/>
              <a:ea typeface="微软雅黑" panose="020B0503020204020204" pitchFamily="34" charset="-122"/>
            </a:endParaRPr>
          </a:p>
        </p:txBody>
      </p:sp>
      <p:sp>
        <p:nvSpPr>
          <p:cNvPr id="26" name="矩形 25"/>
          <p:cNvSpPr/>
          <p:nvPr/>
        </p:nvSpPr>
        <p:spPr>
          <a:xfrm>
            <a:off x="72008" y="3717032"/>
            <a:ext cx="3646934" cy="1384995"/>
          </a:xfrm>
          <a:prstGeom prst="rect">
            <a:avLst/>
          </a:prstGeom>
        </p:spPr>
        <p:txBody>
          <a:bodyPr wrap="square">
            <a:spAutoFit/>
          </a:bodyPr>
          <a:lstStyle/>
          <a:p>
            <a:r>
              <a:rPr lang="en-US" altLang="zh-CN" sz="2800" b="1" dirty="0" smtClean="0">
                <a:solidFill>
                  <a:srgbClr val="FF0000"/>
                </a:solidFill>
                <a:latin typeface="微软雅黑" panose="020B0503020204020204" pitchFamily="34" charset="-122"/>
                <a:ea typeface="微软雅黑" panose="020B0503020204020204" pitchFamily="34" charset="-122"/>
              </a:rPr>
              <a:t>2027</a:t>
            </a:r>
            <a:r>
              <a:rPr lang="zh-CN" altLang="en-US" sz="2800" b="1" dirty="0" smtClean="0">
                <a:solidFill>
                  <a:srgbClr val="FF0000"/>
                </a:solidFill>
                <a:latin typeface="微软雅黑" panose="020B0503020204020204" pitchFamily="34" charset="-122"/>
                <a:ea typeface="微软雅黑" panose="020B0503020204020204" pitchFamily="34" charset="-122"/>
              </a:rPr>
              <a:t>届</a:t>
            </a:r>
            <a:r>
              <a:rPr lang="zh-CN" altLang="en-US" sz="2800" b="1" dirty="0" smtClean="0">
                <a:latin typeface="微软雅黑" panose="020B0503020204020204" pitchFamily="34" charset="-122"/>
                <a:ea typeface="微软雅黑" panose="020B0503020204020204" pitchFamily="34" charset="-122"/>
              </a:rPr>
              <a:t>毕业生，以及</a:t>
            </a:r>
            <a:r>
              <a:rPr lang="en-US" altLang="zh-CN" sz="2800" b="1" dirty="0" smtClean="0">
                <a:solidFill>
                  <a:srgbClr val="FF0000"/>
                </a:solidFill>
                <a:latin typeface="微软雅黑" panose="020B0503020204020204" pitchFamily="34" charset="-122"/>
                <a:ea typeface="微软雅黑" panose="020B0503020204020204" pitchFamily="34" charset="-122"/>
              </a:rPr>
              <a:t>2026</a:t>
            </a:r>
            <a:r>
              <a:rPr lang="zh-CN" altLang="en-US" sz="2800" b="1" dirty="0" smtClean="0">
                <a:solidFill>
                  <a:srgbClr val="FF0000"/>
                </a:solidFill>
                <a:latin typeface="微软雅黑" panose="020B0503020204020204" pitchFamily="34" charset="-122"/>
                <a:ea typeface="微软雅黑" panose="020B0503020204020204" pitchFamily="34" charset="-122"/>
              </a:rPr>
              <a:t>届</a:t>
            </a:r>
            <a:r>
              <a:rPr lang="zh-CN" altLang="en-US" sz="2800" b="1" dirty="0" smtClean="0">
                <a:latin typeface="微软雅黑" panose="020B0503020204020204" pitchFamily="34" charset="-122"/>
                <a:ea typeface="微软雅黑" panose="020B0503020204020204" pitchFamily="34" charset="-122"/>
              </a:rPr>
              <a:t>未落实工作单位的毕业生。</a:t>
            </a:r>
            <a:endParaRPr lang="zh-CN" altLang="en-US" sz="2800" b="1" dirty="0" smtClean="0">
              <a:latin typeface="微软雅黑" panose="020B0503020204020204" pitchFamily="34" charset="-122"/>
              <a:ea typeface="微软雅黑" panose="020B0503020204020204" pitchFamily="34" charset="-122"/>
            </a:endParaRPr>
          </a:p>
        </p:txBody>
      </p:sp>
      <p:pic>
        <p:nvPicPr>
          <p:cNvPr id="27" name="图片 26" descr="人才流动、人才出入境"/>
          <p:cNvPicPr>
            <a:picLocks noChangeAspect="1"/>
          </p:cNvPicPr>
          <p:nvPr/>
        </p:nvPicPr>
        <p:blipFill>
          <a:blip r:embed="rId1" cstate="print">
            <a:duotone>
              <a:schemeClr val="bg2">
                <a:shade val="45000"/>
                <a:satMod val="135000"/>
              </a:schemeClr>
              <a:prstClr val="white"/>
            </a:duotone>
            <a:lum bright="100000" contrast="100000"/>
            <a:extLst>
              <a:ext uri="{96DAC541-7B7A-43D3-8B79-37D633B846F1}">
                <asvg:svgBlip xmlns:asvg="http://schemas.microsoft.com/office/drawing/2016/SVG/main" r:embed="rId2"/>
              </a:ext>
            </a:extLst>
          </a:blip>
          <a:stretch>
            <a:fillRect/>
          </a:stretch>
        </p:blipFill>
        <p:spPr>
          <a:xfrm>
            <a:off x="3691055" y="5386233"/>
            <a:ext cx="1080120" cy="1080120"/>
          </a:xfrm>
          <a:prstGeom prst="rect">
            <a:avLst/>
          </a:prstGeom>
          <a:solidFill>
            <a:srgbClr val="035CBD"/>
          </a:solidFill>
          <a:effectLst>
            <a:outerShdw blurRad="50800" dist="38100" dir="2700000" algn="tl" rotWithShape="0">
              <a:prstClr val="black">
                <a:alpha val="40000"/>
              </a:prstClr>
            </a:outerShdw>
          </a:effectLst>
        </p:spPr>
      </p:pic>
      <p:sp>
        <p:nvSpPr>
          <p:cNvPr id="32" name="矩形 31"/>
          <p:cNvSpPr/>
          <p:nvPr/>
        </p:nvSpPr>
        <p:spPr>
          <a:xfrm>
            <a:off x="5131214" y="5563208"/>
            <a:ext cx="6816090" cy="830997"/>
          </a:xfrm>
          <a:prstGeom prst="rect">
            <a:avLst/>
          </a:prstGeom>
        </p:spPr>
        <p:txBody>
          <a:bodyPr wrap="square">
            <a:spAutoFit/>
          </a:bodyPr>
          <a:lstStyle/>
          <a:p>
            <a:r>
              <a:rPr lang="zh-CN" altLang="en-US" sz="2400" b="1" dirty="0" smtClean="0">
                <a:latin typeface="微软雅黑" panose="020B0503020204020204" pitchFamily="34" charset="-122"/>
                <a:ea typeface="微软雅黑" panose="020B0503020204020204" pitchFamily="34" charset="-122"/>
              </a:rPr>
              <a:t>本科及以上学历的毕业生，院校、学科进入国家</a:t>
            </a:r>
            <a:r>
              <a:rPr lang="zh-CN" altLang="en-US" sz="2400" b="1" dirty="0" smtClean="0">
                <a:solidFill>
                  <a:srgbClr val="035CBD"/>
                </a:solidFill>
                <a:latin typeface="微软雅黑" panose="020B0503020204020204" pitchFamily="34" charset="-122"/>
                <a:ea typeface="微软雅黑" panose="020B0503020204020204" pitchFamily="34" charset="-122"/>
              </a:rPr>
              <a:t>双一流</a:t>
            </a:r>
            <a:r>
              <a:rPr lang="zh-CN" altLang="en-US" sz="2400" b="1" dirty="0" smtClean="0">
                <a:latin typeface="微软雅黑" panose="020B0503020204020204" pitchFamily="34" charset="-122"/>
                <a:ea typeface="微软雅黑" panose="020B0503020204020204" pitchFamily="34" charset="-122"/>
              </a:rPr>
              <a:t>建设名单的毕业生优先录用。</a:t>
            </a:r>
            <a:endParaRPr lang="zh-CN" altLang="en-US" sz="2400" b="1" dirty="0" smtClean="0">
              <a:latin typeface="微软雅黑" panose="020B0503020204020204" pitchFamily="34" charset="-122"/>
              <a:ea typeface="微软雅黑" panose="020B0503020204020204" pitchFamily="34" charset="-122"/>
            </a:endParaRPr>
          </a:p>
        </p:txBody>
      </p:sp>
      <p:pic>
        <p:nvPicPr>
          <p:cNvPr id="33" name="图片 32"/>
          <p:cNvPicPr>
            <a:picLocks noChangeAspect="1"/>
          </p:cNvPicPr>
          <p:nvPr/>
        </p:nvPicPr>
        <p:blipFill>
          <a:blip r:embed="rId3"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34"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124887"/>
            <a:ext cx="3214886" cy="601447"/>
          </a:xfrm>
          <a:prstGeom prst="rect">
            <a:avLst/>
          </a:prstGeom>
        </p:spPr>
        <p:txBody>
          <a:bodyPr wrap="square">
            <a:spAutoFit/>
          </a:bodyPr>
          <a:lstStyle/>
          <a:p>
            <a:pPr lvl="0" algn="ctr">
              <a:lnSpc>
                <a:spcPct val="150000"/>
              </a:lnSpc>
            </a:pPr>
            <a:r>
              <a:rPr lang="zh-CN" altLang="en-US" sz="2500" b="1" dirty="0" smtClean="0">
                <a:solidFill>
                  <a:schemeClr val="bg1"/>
                </a:solidFill>
                <a:latin typeface="微软雅黑" panose="020B0503020204020204" pitchFamily="34" charset="-122"/>
                <a:ea typeface="微软雅黑" panose="020B0503020204020204" pitchFamily="34" charset="-122"/>
              </a:rPr>
              <a:t>招聘计划</a:t>
            </a:r>
            <a:endParaRPr lang="zh-CN" altLang="en-US" sz="2500" b="1" dirty="0" smtClean="0">
              <a:solidFill>
                <a:schemeClr val="bg1"/>
              </a:solidFill>
              <a:latin typeface="微软雅黑" panose="020B0503020204020204" pitchFamily="34" charset="-122"/>
              <a:ea typeface="微软雅黑" panose="020B0503020204020204" pitchFamily="34" charset="-122"/>
            </a:endParaRPr>
          </a:p>
        </p:txBody>
      </p:sp>
      <p:graphicFrame>
        <p:nvGraphicFramePr>
          <p:cNvPr id="7" name="表格 6"/>
          <p:cNvGraphicFramePr/>
          <p:nvPr/>
        </p:nvGraphicFramePr>
        <p:xfrm>
          <a:off x="225982" y="1222289"/>
          <a:ext cx="11701872" cy="2229381"/>
        </p:xfrm>
        <a:graphic>
          <a:graphicData uri="http://schemas.openxmlformats.org/drawingml/2006/table">
            <a:tbl>
              <a:tblPr firstRow="1" bandRow="1">
                <a:effectLst>
                  <a:outerShdw blurRad="50800" dist="50800" dir="5400000" algn="ctr" rotWithShape="0">
                    <a:srgbClr val="000000">
                      <a:alpha val="81000"/>
                    </a:srgbClr>
                  </a:outerShdw>
                </a:effectLst>
                <a:tableStyleId>{5C22544A-7EE6-4342-B048-85BDC9FD1C3A}</a:tableStyleId>
              </a:tblPr>
              <a:tblGrid>
                <a:gridCol w="754372"/>
                <a:gridCol w="2440881"/>
                <a:gridCol w="1292231"/>
                <a:gridCol w="7214388"/>
              </a:tblGrid>
              <a:tr h="397161">
                <a:tc>
                  <a:txBody>
                    <a:bodyPr/>
                    <a:lstStyle/>
                    <a:p>
                      <a:pPr algn="ctr">
                        <a:lnSpc>
                          <a:spcPct val="80000"/>
                        </a:lnSpc>
                        <a:buNone/>
                      </a:pPr>
                      <a:r>
                        <a:rPr lang="zh-CN" altLang="en-US" sz="2000" b="1" dirty="0">
                          <a:solidFill>
                            <a:schemeClr val="bg1"/>
                          </a:solidFill>
                        </a:rPr>
                        <a:t>序号</a:t>
                      </a:r>
                      <a:endParaRPr lang="zh-CN" altLang="en-US" sz="2000" b="1" dirty="0">
                        <a:solidFill>
                          <a:schemeClr val="bg1"/>
                        </a:solidFill>
                      </a:endParaRPr>
                    </a:p>
                  </a:txBody>
                  <a:tcPr anchor="ctr"/>
                </a:tc>
                <a:tc>
                  <a:txBody>
                    <a:bodyPr/>
                    <a:lstStyle/>
                    <a:p>
                      <a:pPr algn="ctr">
                        <a:lnSpc>
                          <a:spcPct val="80000"/>
                        </a:lnSpc>
                        <a:buNone/>
                      </a:pPr>
                      <a:r>
                        <a:rPr lang="zh-CN" altLang="en-US" sz="2000" b="1" dirty="0">
                          <a:solidFill>
                            <a:schemeClr val="bg1"/>
                          </a:solidFill>
                        </a:rPr>
                        <a:t>招聘岗位</a:t>
                      </a:r>
                      <a:endParaRPr lang="zh-CN" altLang="en-US" sz="2000" b="1" dirty="0">
                        <a:solidFill>
                          <a:schemeClr val="bg1"/>
                        </a:solidFill>
                      </a:endParaRPr>
                    </a:p>
                  </a:txBody>
                  <a:tcPr anchor="ctr"/>
                </a:tc>
                <a:tc>
                  <a:txBody>
                    <a:bodyPr/>
                    <a:lstStyle/>
                    <a:p>
                      <a:pPr algn="ctr">
                        <a:lnSpc>
                          <a:spcPct val="80000"/>
                        </a:lnSpc>
                        <a:buNone/>
                      </a:pPr>
                      <a:r>
                        <a:rPr lang="zh-CN" altLang="en-US" sz="2000" b="1" dirty="0" smtClean="0">
                          <a:solidFill>
                            <a:schemeClr val="bg1"/>
                          </a:solidFill>
                        </a:rPr>
                        <a:t>学历要求</a:t>
                      </a:r>
                      <a:endParaRPr lang="zh-CN" altLang="en-US" sz="2000" b="1" dirty="0">
                        <a:solidFill>
                          <a:schemeClr val="bg1"/>
                        </a:solidFill>
                      </a:endParaRPr>
                    </a:p>
                  </a:txBody>
                  <a:tcPr anchor="ctr"/>
                </a:tc>
                <a:tc>
                  <a:txBody>
                    <a:bodyPr/>
                    <a:lstStyle/>
                    <a:p>
                      <a:pPr algn="ctr">
                        <a:lnSpc>
                          <a:spcPct val="80000"/>
                        </a:lnSpc>
                        <a:buNone/>
                      </a:pPr>
                      <a:r>
                        <a:rPr lang="zh-CN" altLang="en-US" sz="2000" b="1" dirty="0" smtClean="0">
                          <a:solidFill>
                            <a:schemeClr val="bg1"/>
                          </a:solidFill>
                        </a:rPr>
                        <a:t>需求专业</a:t>
                      </a:r>
                      <a:endParaRPr lang="zh-CN" altLang="en-US" sz="2000" b="1" dirty="0">
                        <a:solidFill>
                          <a:schemeClr val="bg1"/>
                        </a:solidFill>
                      </a:endParaRPr>
                    </a:p>
                  </a:txBody>
                  <a:tcPr anchor="ctr"/>
                </a:tc>
              </a:tr>
              <a:tr h="1017462">
                <a:tc>
                  <a:txBody>
                    <a:bodyPr/>
                    <a:lstStyle/>
                    <a:p>
                      <a:pPr algn="ctr">
                        <a:lnSpc>
                          <a:spcPct val="80000"/>
                        </a:lnSpc>
                        <a:buNone/>
                      </a:pPr>
                      <a:r>
                        <a:rPr lang="en-US" altLang="zh-CN" sz="1600" b="1" dirty="0" smtClean="0">
                          <a:latin typeface="微软雅黑" panose="020B0503020204020204" pitchFamily="34" charset="-122"/>
                          <a:ea typeface="微软雅黑" panose="020B0503020204020204" pitchFamily="34" charset="-122"/>
                        </a:rPr>
                        <a:t>1</a:t>
                      </a:r>
                      <a:endParaRPr lang="en-US" altLang="zh-CN" sz="1600" b="1" dirty="0">
                        <a:latin typeface="微软雅黑" panose="020B0503020204020204" pitchFamily="34" charset="-122"/>
                        <a:ea typeface="微软雅黑" panose="020B0503020204020204" pitchFamily="34" charset="-122"/>
                      </a:endParaRPr>
                    </a:p>
                  </a:txBody>
                  <a:tcPr anchor="ctr">
                    <a:solidFill>
                      <a:schemeClr val="tx2">
                        <a:lumMod val="40000"/>
                        <a:lumOff val="60000"/>
                      </a:schemeClr>
                    </a:solidFill>
                  </a:tcPr>
                </a:tc>
                <a:tc>
                  <a:txBody>
                    <a:bodyPr/>
                    <a:lstStyle/>
                    <a:p>
                      <a:pPr marL="0" algn="ctr" defTabSz="914400" rtl="0" eaLnBrk="1" latinLnBrk="0" hangingPunct="1">
                        <a:lnSpc>
                          <a:spcPts val="2100"/>
                        </a:lnSpc>
                        <a:buNone/>
                      </a:pPr>
                      <a:r>
                        <a:rPr lang="zh-CN" altLang="en-US" sz="1600" b="1" kern="1200" dirty="0" smtClean="0">
                          <a:solidFill>
                            <a:schemeClr val="dk1"/>
                          </a:solidFill>
                          <a:latin typeface="微软雅黑" panose="020B0503020204020204" pitchFamily="34" charset="-122"/>
                          <a:ea typeface="微软雅黑" panose="020B0503020204020204" pitchFamily="34" charset="-122"/>
                          <a:cs typeface="+mn-cs"/>
                        </a:rPr>
                        <a:t>生产技术技能岗</a:t>
                      </a:r>
                      <a:endParaRPr lang="zh-CN" altLang="en-US" sz="1600" b="1"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tx2">
                        <a:lumMod val="40000"/>
                        <a:lumOff val="60000"/>
                      </a:schemeClr>
                    </a:solidFill>
                  </a:tcPr>
                </a:tc>
                <a:tc>
                  <a:txBody>
                    <a:bodyPr/>
                    <a:lstStyle/>
                    <a:p>
                      <a:pPr marL="0" algn="ctr" defTabSz="914400" rtl="0" eaLnBrk="1" latinLnBrk="0" hangingPunct="1">
                        <a:lnSpc>
                          <a:spcPts val="2100"/>
                        </a:lnSpc>
                        <a:buNone/>
                      </a:pPr>
                      <a:r>
                        <a:rPr lang="zh-CN" altLang="en-US" sz="1600" b="1" kern="1200" dirty="0" smtClean="0">
                          <a:solidFill>
                            <a:schemeClr val="dk1"/>
                          </a:solidFill>
                          <a:latin typeface="微软雅黑" panose="020B0503020204020204" pitchFamily="34" charset="-122"/>
                          <a:ea typeface="微软雅黑" panose="020B0503020204020204" pitchFamily="34" charset="-122"/>
                          <a:cs typeface="+mn-cs"/>
                        </a:rPr>
                        <a:t>硕士</a:t>
                      </a:r>
                      <a:endParaRPr lang="zh-CN" altLang="en-US" sz="1600" b="1" kern="1200" dirty="0" smtClean="0">
                        <a:solidFill>
                          <a:schemeClr val="dk1"/>
                        </a:solidFill>
                        <a:latin typeface="微软雅黑" panose="020B0503020204020204" pitchFamily="34" charset="-122"/>
                        <a:ea typeface="微软雅黑" panose="020B0503020204020204" pitchFamily="34" charset="-122"/>
                        <a:cs typeface="+mn-cs"/>
                      </a:endParaRPr>
                    </a:p>
                    <a:p>
                      <a:pPr marL="0" algn="ctr" defTabSz="914400" rtl="0" eaLnBrk="1" latinLnBrk="0" hangingPunct="1">
                        <a:lnSpc>
                          <a:spcPts val="2100"/>
                        </a:lnSpc>
                        <a:buNone/>
                      </a:pPr>
                      <a:r>
                        <a:rPr lang="zh-CN" altLang="en-US" sz="1600" b="1" kern="1200" dirty="0" smtClean="0">
                          <a:solidFill>
                            <a:schemeClr val="dk1"/>
                          </a:solidFill>
                          <a:latin typeface="微软雅黑" panose="020B0503020204020204" pitchFamily="34" charset="-122"/>
                          <a:ea typeface="微软雅黑" panose="020B0503020204020204" pitchFamily="34" charset="-122"/>
                          <a:cs typeface="+mn-cs"/>
                        </a:rPr>
                        <a:t>本科</a:t>
                      </a:r>
                      <a:endParaRPr lang="zh-CN" altLang="en-US" sz="1600" b="1"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tx2">
                        <a:lumMod val="40000"/>
                        <a:lumOff val="60000"/>
                      </a:schemeClr>
                    </a:solidFill>
                  </a:tcPr>
                </a:tc>
                <a:tc>
                  <a:txBody>
                    <a:bodyPr/>
                    <a:lstStyle/>
                    <a:p>
                      <a:r>
                        <a:rPr lang="zh-CN" altLang="en-US" sz="1800" b="1" kern="1200" dirty="0" smtClean="0">
                          <a:solidFill>
                            <a:schemeClr val="dk1"/>
                          </a:solidFill>
                          <a:latin typeface="+mn-lt"/>
                          <a:ea typeface="+mn-ea"/>
                          <a:cs typeface="+mn-cs"/>
                        </a:rPr>
                        <a:t>化学工程与工艺、化学工程、化学工艺、分析化学、高分子材料与工程、过程装备与控制工程、化工过程机械、机械工程、电气工程及其自动化</a:t>
                      </a:r>
                      <a:endParaRPr lang="zh-CN" altLang="en-US" sz="1800" kern="1200" dirty="0">
                        <a:solidFill>
                          <a:schemeClr val="dk1"/>
                        </a:solidFill>
                        <a:latin typeface="+mn-lt"/>
                        <a:ea typeface="+mn-ea"/>
                        <a:cs typeface="+mn-cs"/>
                      </a:endParaRPr>
                    </a:p>
                  </a:txBody>
                  <a:tcPr anchor="ctr">
                    <a:solidFill>
                      <a:schemeClr val="tx2">
                        <a:lumMod val="40000"/>
                        <a:lumOff val="60000"/>
                      </a:schemeClr>
                    </a:solidFill>
                  </a:tcPr>
                </a:tc>
              </a:tr>
              <a:tr h="814758">
                <a:tc>
                  <a:txBody>
                    <a:bodyPr/>
                    <a:lstStyle/>
                    <a:p>
                      <a:pPr algn="ctr">
                        <a:lnSpc>
                          <a:spcPct val="80000"/>
                        </a:lnSpc>
                        <a:buNone/>
                      </a:pPr>
                      <a:r>
                        <a:rPr lang="en-US" altLang="zh-CN" sz="1600" b="1" dirty="0" smtClean="0">
                          <a:latin typeface="微软雅黑" panose="020B0503020204020204" pitchFamily="34" charset="-122"/>
                          <a:ea typeface="微软雅黑" panose="020B0503020204020204" pitchFamily="34" charset="-122"/>
                        </a:rPr>
                        <a:t>2</a:t>
                      </a:r>
                      <a:endParaRPr lang="en-US" altLang="zh-CN" sz="1600" b="1" dirty="0">
                        <a:latin typeface="微软雅黑" panose="020B0503020204020204" pitchFamily="34" charset="-122"/>
                        <a:ea typeface="微软雅黑" panose="020B0503020204020204" pitchFamily="34" charset="-122"/>
                      </a:endParaRPr>
                    </a:p>
                  </a:txBody>
                  <a:tcPr anchor="ctr">
                    <a:solidFill>
                      <a:schemeClr val="tx2">
                        <a:lumMod val="20000"/>
                        <a:lumOff val="80000"/>
                      </a:schemeClr>
                    </a:solidFill>
                  </a:tcPr>
                </a:tc>
                <a:tc>
                  <a:txBody>
                    <a:bodyPr/>
                    <a:lstStyle/>
                    <a:p>
                      <a:pPr marL="0" algn="ctr" defTabSz="914400" rtl="0" eaLnBrk="1" latinLnBrk="0" hangingPunct="1">
                        <a:lnSpc>
                          <a:spcPct val="80000"/>
                        </a:lnSpc>
                        <a:buNone/>
                      </a:pPr>
                      <a:r>
                        <a:rPr lang="zh-CN" altLang="en-US" sz="1600" b="1" kern="1200" dirty="0" smtClean="0">
                          <a:solidFill>
                            <a:schemeClr val="dk1"/>
                          </a:solidFill>
                          <a:latin typeface="微软雅黑" panose="020B0503020204020204" pitchFamily="34" charset="-122"/>
                          <a:ea typeface="微软雅黑" panose="020B0503020204020204" pitchFamily="34" charset="-122"/>
                          <a:cs typeface="+mn-cs"/>
                        </a:rPr>
                        <a:t>生产操作岗</a:t>
                      </a:r>
                      <a:endParaRPr lang="zh-CN" altLang="en-US" sz="1600" b="1"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tx2">
                        <a:lumMod val="20000"/>
                        <a:lumOff val="80000"/>
                      </a:schemeClr>
                    </a:solidFill>
                  </a:tcPr>
                </a:tc>
                <a:tc>
                  <a:txBody>
                    <a:bodyPr/>
                    <a:lstStyle/>
                    <a:p>
                      <a:pPr marL="0" algn="ctr" defTabSz="914400" rtl="0" eaLnBrk="1" latinLnBrk="0" hangingPunct="1">
                        <a:lnSpc>
                          <a:spcPts val="2100"/>
                        </a:lnSpc>
                        <a:buNone/>
                      </a:pPr>
                      <a:r>
                        <a:rPr lang="zh-CN" altLang="en-US" sz="1600" b="1" kern="1200" dirty="0" smtClean="0">
                          <a:solidFill>
                            <a:schemeClr val="dk1"/>
                          </a:solidFill>
                          <a:latin typeface="微软雅黑" panose="020B0503020204020204" pitchFamily="34" charset="-122"/>
                          <a:ea typeface="微软雅黑" panose="020B0503020204020204" pitchFamily="34" charset="-122"/>
                          <a:cs typeface="+mn-cs"/>
                        </a:rPr>
                        <a:t>大专</a:t>
                      </a:r>
                      <a:endParaRPr lang="zh-CN" altLang="en-US" sz="1600" b="1" kern="1200" dirty="0" smtClean="0">
                        <a:solidFill>
                          <a:schemeClr val="dk1"/>
                        </a:solidFill>
                        <a:latin typeface="微软雅黑" panose="020B0503020204020204" pitchFamily="34" charset="-122"/>
                        <a:ea typeface="微软雅黑" panose="020B0503020204020204" pitchFamily="34" charset="-122"/>
                        <a:cs typeface="+mn-cs"/>
                      </a:endParaRPr>
                    </a:p>
                    <a:p>
                      <a:pPr marL="0" algn="ctr" defTabSz="914400" rtl="0" eaLnBrk="1" latinLnBrk="0" hangingPunct="1">
                        <a:lnSpc>
                          <a:spcPts val="2100"/>
                        </a:lnSpc>
                        <a:buNone/>
                      </a:pPr>
                      <a:r>
                        <a:rPr lang="zh-CN" altLang="en-US" sz="1600" b="1" kern="1200" dirty="0">
                          <a:solidFill>
                            <a:schemeClr val="dk1"/>
                          </a:solidFill>
                          <a:latin typeface="微软雅黑" panose="020B0503020204020204" pitchFamily="34" charset="-122"/>
                          <a:ea typeface="微软雅黑" panose="020B0503020204020204" pitchFamily="34" charset="-122"/>
                          <a:cs typeface="+mn-cs"/>
                        </a:rPr>
                        <a:t>（高职）</a:t>
                      </a:r>
                      <a:endParaRPr lang="zh-CN" altLang="en-US" sz="1600" b="1" kern="1200" dirty="0">
                        <a:solidFill>
                          <a:schemeClr val="dk1"/>
                        </a:solidFill>
                        <a:latin typeface="微软雅黑" panose="020B0503020204020204" pitchFamily="34" charset="-122"/>
                        <a:ea typeface="微软雅黑" panose="020B0503020204020204" pitchFamily="34" charset="-122"/>
                        <a:cs typeface="+mn-cs"/>
                      </a:endParaRPr>
                    </a:p>
                  </a:txBody>
                  <a:tcPr anchor="ctr">
                    <a:solidFill>
                      <a:schemeClr val="tx2">
                        <a:lumMod val="20000"/>
                        <a:lumOff val="80000"/>
                      </a:schemeClr>
                    </a:solidFill>
                  </a:tcPr>
                </a:tc>
                <a:tc>
                  <a:txBody>
                    <a:bodyPr/>
                    <a:lstStyle/>
                    <a:p>
                      <a:r>
                        <a:rPr lang="zh-CN" altLang="en-US" sz="1800" b="1" dirty="0" smtClean="0">
                          <a:sym typeface="+mn-ea"/>
                        </a:rPr>
                        <a:t>石油化工生产技术、应用化工技术、高分子材料应用技术、工业分析与检验</a:t>
                      </a:r>
                      <a:endParaRPr lang="zh-CN" altLang="en-US" sz="1800" kern="1200" dirty="0">
                        <a:solidFill>
                          <a:schemeClr val="dk1"/>
                        </a:solidFill>
                        <a:latin typeface="+mn-lt"/>
                        <a:ea typeface="+mn-ea"/>
                        <a:cs typeface="+mn-cs"/>
                      </a:endParaRPr>
                    </a:p>
                  </a:txBody>
                  <a:tcPr anchor="ctr">
                    <a:solidFill>
                      <a:schemeClr val="tx2">
                        <a:lumMod val="20000"/>
                        <a:lumOff val="80000"/>
                      </a:schemeClr>
                    </a:solidFill>
                  </a:tcPr>
                </a:tc>
              </a:tr>
            </a:tbl>
          </a:graphicData>
        </a:graphic>
      </p:graphicFrame>
      <p:pic>
        <p:nvPicPr>
          <p:cNvPr id="5" name="图片 4"/>
          <p:cNvPicPr>
            <a:picLocks noChangeAspect="1"/>
          </p:cNvPicPr>
          <p:nvPr/>
        </p:nvPicPr>
        <p:blipFill>
          <a:blip r:embed="rId1"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6"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pic>
        <p:nvPicPr>
          <p:cNvPr id="14" name="Picture 4" descr="https://p1.itc.cn/q_70/images03/20200625/a1ff3d36cfc749149e2ea9a3dfe18da5.png"/>
          <p:cNvPicPr>
            <a:picLocks noChangeAspect="1" noChangeArrowheads="1"/>
          </p:cNvPicPr>
          <p:nvPr/>
        </p:nvPicPr>
        <p:blipFill>
          <a:blip r:embed="rId2" cstate="print"/>
          <a:stretch>
            <a:fillRect/>
          </a:stretch>
        </p:blipFill>
        <p:spPr bwMode="auto">
          <a:xfrm>
            <a:off x="244270" y="4221088"/>
            <a:ext cx="3960440" cy="2304256"/>
          </a:xfrm>
          <a:prstGeom prst="rect">
            <a:avLst/>
          </a:prstGeom>
          <a:noFill/>
          <a:ln w="15875">
            <a:solidFill>
              <a:schemeClr val="tx2">
                <a:lumMod val="75000"/>
              </a:schemeClr>
            </a:solidFill>
          </a:ln>
        </p:spPr>
      </p:pic>
      <p:pic>
        <p:nvPicPr>
          <p:cNvPr id="15" name="Picture 6" descr="https://n.sinaimg.cn/spider20220305/213/w1080h733/20220305/d40f-5d1d3180bfaec2b1ccc9edcf5a43074c.png"/>
          <p:cNvPicPr>
            <a:picLocks noChangeAspect="1" noChangeArrowheads="1"/>
          </p:cNvPicPr>
          <p:nvPr/>
        </p:nvPicPr>
        <p:blipFill>
          <a:blip r:embed="rId3" cstate="print"/>
          <a:srcRect/>
          <a:stretch>
            <a:fillRect/>
          </a:stretch>
        </p:blipFill>
        <p:spPr bwMode="auto">
          <a:xfrm>
            <a:off x="4581894" y="4226802"/>
            <a:ext cx="3773993" cy="2304256"/>
          </a:xfrm>
          <a:prstGeom prst="rect">
            <a:avLst/>
          </a:prstGeom>
          <a:noFill/>
          <a:ln w="15875">
            <a:solidFill>
              <a:schemeClr val="tx2">
                <a:lumMod val="75000"/>
              </a:schemeClr>
            </a:solidFill>
          </a:ln>
        </p:spPr>
      </p:pic>
      <p:pic>
        <p:nvPicPr>
          <p:cNvPr id="16" name="Picture 8" descr="https://img2.baidu.com/it/u=878648639,1299078635&amp;fm=253&amp;fmt=auto&amp;app=138&amp;f=JPEG?w=446&amp;h=441"/>
          <p:cNvPicPr>
            <a:picLocks noChangeAspect="1" noChangeArrowheads="1"/>
          </p:cNvPicPr>
          <p:nvPr/>
        </p:nvPicPr>
        <p:blipFill>
          <a:blip r:embed="rId4" cstate="print"/>
          <a:srcRect/>
          <a:stretch>
            <a:fillRect/>
          </a:stretch>
        </p:blipFill>
        <p:spPr bwMode="auto">
          <a:xfrm>
            <a:off x="8713782" y="4226802"/>
            <a:ext cx="3240360" cy="2279876"/>
          </a:xfrm>
          <a:prstGeom prst="rect">
            <a:avLst/>
          </a:prstGeom>
          <a:noFill/>
          <a:ln w="15875">
            <a:solidFill>
              <a:schemeClr val="tx2">
                <a:lumMod val="75000"/>
              </a:schemeClr>
            </a:solidFill>
          </a:ln>
        </p:spPr>
      </p:pic>
    </p:spTree>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95006" y="1690489"/>
            <a:ext cx="4608512" cy="2602607"/>
          </a:xfrm>
          <a:prstGeom prst="rect">
            <a:avLst/>
          </a:prstGeom>
          <a:noFill/>
          <a:ln w="3175">
            <a:solidFill>
              <a:srgbClr val="B301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231110" y="1412776"/>
            <a:ext cx="2520280" cy="508466"/>
          </a:xfrm>
          <a:prstGeom prst="rect">
            <a:avLst/>
          </a:prstGeom>
          <a:solidFill>
            <a:srgbClr val="CC00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3600" dirty="0" smtClean="0"/>
              <a:t>PART 04</a:t>
            </a:r>
            <a:endParaRPr lang="zh-CN" altLang="en-US" sz="3600" dirty="0"/>
          </a:p>
        </p:txBody>
      </p:sp>
      <p:sp>
        <p:nvSpPr>
          <p:cNvPr id="12" name="矩形 11"/>
          <p:cNvSpPr/>
          <p:nvPr/>
        </p:nvSpPr>
        <p:spPr>
          <a:xfrm>
            <a:off x="4439022" y="2234188"/>
            <a:ext cx="4380056" cy="1338828"/>
          </a:xfrm>
          <a:prstGeom prst="rect">
            <a:avLst/>
          </a:prstGeom>
        </p:spPr>
        <p:txBody>
          <a:bodyPr wrap="square">
            <a:spAutoFit/>
          </a:bodyPr>
          <a:lstStyle/>
          <a:p>
            <a:pPr lvl="0">
              <a:lnSpc>
                <a:spcPct val="150000"/>
              </a:lnSpc>
            </a:pPr>
            <a:r>
              <a:rPr lang="zh-CN" altLang="en-US" sz="5400" b="1" dirty="0" smtClean="0">
                <a:solidFill>
                  <a:srgbClr val="B3016B"/>
                </a:solidFill>
                <a:latin typeface="微软雅黑" panose="020B0503020204020204" pitchFamily="34" charset="-122"/>
                <a:ea typeface="微软雅黑" panose="020B0503020204020204" pitchFamily="34" charset="-122"/>
              </a:rPr>
              <a:t>应聘报名方式</a:t>
            </a:r>
            <a:endParaRPr lang="en-US" altLang="zh-CN" sz="5400" b="1" dirty="0">
              <a:solidFill>
                <a:srgbClr val="B3016B"/>
              </a:solidFill>
              <a:latin typeface="微软雅黑" panose="020B0503020204020204" pitchFamily="34" charset="-122"/>
              <a:ea typeface="微软雅黑" panose="020B0503020204020204" pitchFamily="34" charset="-122"/>
            </a:endParaRPr>
          </a:p>
        </p:txBody>
      </p:sp>
      <p:sp>
        <p:nvSpPr>
          <p:cNvPr id="15" name="KSO_Shape"/>
          <p:cNvSpPr/>
          <p:nvPr/>
        </p:nvSpPr>
        <p:spPr bwMode="auto">
          <a:xfrm>
            <a:off x="2117816" y="2506592"/>
            <a:ext cx="2494807" cy="4351408"/>
          </a:xfrm>
          <a:custGeom>
            <a:avLst/>
            <a:gdLst>
              <a:gd name="T0" fmla="*/ 499059 w 1487487"/>
              <a:gd name="T1" fmla="*/ 966084 h 2590800"/>
              <a:gd name="T2" fmla="*/ 109570 w 1487487"/>
              <a:gd name="T3" fmla="*/ 649281 h 2590800"/>
              <a:gd name="T4" fmla="*/ 138378 w 1487487"/>
              <a:gd name="T5" fmla="*/ 649781 h 2590800"/>
              <a:gd name="T6" fmla="*/ 133382 w 1487487"/>
              <a:gd name="T7" fmla="*/ 565077 h 2590800"/>
              <a:gd name="T8" fmla="*/ 324627 w 1487487"/>
              <a:gd name="T9" fmla="*/ 355159 h 2590800"/>
              <a:gd name="T10" fmla="*/ 349893 w 1487487"/>
              <a:gd name="T11" fmla="*/ 744224 h 2590800"/>
              <a:gd name="T12" fmla="*/ 294542 w 1487487"/>
              <a:gd name="T13" fmla="*/ 601367 h 2590800"/>
              <a:gd name="T14" fmla="*/ 277920 w 1487487"/>
              <a:gd name="T15" fmla="*/ 297649 h 2590800"/>
              <a:gd name="T16" fmla="*/ 214616 w 1487487"/>
              <a:gd name="T17" fmla="*/ 493426 h 2590800"/>
              <a:gd name="T18" fmla="*/ 172347 w 1487487"/>
              <a:gd name="T19" fmla="*/ 736554 h 2590800"/>
              <a:gd name="T20" fmla="*/ 311304 w 1487487"/>
              <a:gd name="T21" fmla="*/ 752896 h 2590800"/>
              <a:gd name="T22" fmla="*/ 431790 w 1487487"/>
              <a:gd name="T23" fmla="*/ 736720 h 2590800"/>
              <a:gd name="T24" fmla="*/ 428629 w 1487487"/>
              <a:gd name="T25" fmla="*/ 473249 h 2590800"/>
              <a:gd name="T26" fmla="*/ 346252 w 1487487"/>
              <a:gd name="T27" fmla="*/ 243795 h 2590800"/>
              <a:gd name="T28" fmla="*/ 823188 w 1487487"/>
              <a:gd name="T29" fmla="*/ 59531 h 2590800"/>
              <a:gd name="T30" fmla="*/ 884652 w 1487487"/>
              <a:gd name="T31" fmla="*/ 236887 h 2590800"/>
              <a:gd name="T32" fmla="*/ 1019908 w 1487487"/>
              <a:gd name="T33" fmla="*/ 349674 h 2590800"/>
              <a:gd name="T34" fmla="*/ 1040729 w 1487487"/>
              <a:gd name="T35" fmla="*/ 731749 h 2590800"/>
              <a:gd name="T36" fmla="*/ 1008082 w 1487487"/>
              <a:gd name="T37" fmla="*/ 991526 h 2590800"/>
              <a:gd name="T38" fmla="*/ 950948 w 1487487"/>
              <a:gd name="T39" fmla="*/ 964496 h 2590800"/>
              <a:gd name="T40" fmla="*/ 962608 w 1487487"/>
              <a:gd name="T41" fmla="*/ 1336226 h 2590800"/>
              <a:gd name="T42" fmla="*/ 999086 w 1487487"/>
              <a:gd name="T43" fmla="*/ 1531601 h 2590800"/>
              <a:gd name="T44" fmla="*/ 1092200 w 1487487"/>
              <a:gd name="T45" fmla="*/ 1888315 h 2590800"/>
              <a:gd name="T46" fmla="*/ 977432 w 1487487"/>
              <a:gd name="T47" fmla="*/ 1822913 h 2590800"/>
              <a:gd name="T48" fmla="*/ 852670 w 1487487"/>
              <a:gd name="T49" fmla="*/ 1360920 h 2590800"/>
              <a:gd name="T50" fmla="*/ 772217 w 1487487"/>
              <a:gd name="T51" fmla="*/ 1298854 h 2590800"/>
              <a:gd name="T52" fmla="*/ 793704 w 1487487"/>
              <a:gd name="T53" fmla="*/ 1649060 h 2590800"/>
              <a:gd name="T54" fmla="*/ 735071 w 1487487"/>
              <a:gd name="T55" fmla="*/ 1703952 h 2590800"/>
              <a:gd name="T56" fmla="*/ 654951 w 1487487"/>
              <a:gd name="T57" fmla="*/ 1677590 h 2590800"/>
              <a:gd name="T58" fmla="*/ 683267 w 1487487"/>
              <a:gd name="T59" fmla="*/ 1414476 h 2590800"/>
              <a:gd name="T60" fmla="*/ 633296 w 1487487"/>
              <a:gd name="T61" fmla="*/ 995196 h 2590800"/>
              <a:gd name="T62" fmla="*/ 599482 w 1487487"/>
              <a:gd name="T63" fmla="*/ 1006041 h 2590800"/>
              <a:gd name="T64" fmla="*/ 566501 w 1487487"/>
              <a:gd name="T65" fmla="*/ 907936 h 2590800"/>
              <a:gd name="T66" fmla="*/ 632463 w 1487487"/>
              <a:gd name="T67" fmla="*/ 373199 h 2590800"/>
              <a:gd name="T68" fmla="*/ 726909 w 1487487"/>
              <a:gd name="T69" fmla="*/ 291779 h 2590800"/>
              <a:gd name="T70" fmla="*/ 714749 w 1487487"/>
              <a:gd name="T71" fmla="*/ 222371 h 2590800"/>
              <a:gd name="T72" fmla="*/ 732406 w 1487487"/>
              <a:gd name="T73" fmla="*/ 121430 h 2590800"/>
              <a:gd name="T74" fmla="*/ 288578 w 1487487"/>
              <a:gd name="T75" fmla="*/ 0 h 2590800"/>
              <a:gd name="T76" fmla="*/ 379498 w 1487487"/>
              <a:gd name="T77" fmla="*/ 105046 h 2590800"/>
              <a:gd name="T78" fmla="*/ 346693 w 1487487"/>
              <a:gd name="T79" fmla="*/ 237436 h 2590800"/>
              <a:gd name="T80" fmla="*/ 459260 w 1487487"/>
              <a:gd name="T81" fmla="*/ 362657 h 2590800"/>
              <a:gd name="T82" fmla="*/ 503721 w 1487487"/>
              <a:gd name="T83" fmla="*/ 708306 h 2590800"/>
              <a:gd name="T84" fmla="*/ 534194 w 1487487"/>
              <a:gd name="T85" fmla="*/ 959582 h 2590800"/>
              <a:gd name="T86" fmla="*/ 459760 w 1487487"/>
              <a:gd name="T87" fmla="*/ 1034447 h 2590800"/>
              <a:gd name="T88" fmla="*/ 466088 w 1487487"/>
              <a:gd name="T89" fmla="*/ 967085 h 2590800"/>
              <a:gd name="T90" fmla="*/ 452433 w 1487487"/>
              <a:gd name="T91" fmla="*/ 964083 h 2590800"/>
              <a:gd name="T92" fmla="*/ 406807 w 1487487"/>
              <a:gd name="T93" fmla="*/ 1582517 h 2590800"/>
              <a:gd name="T94" fmla="*/ 550181 w 1487487"/>
              <a:gd name="T95" fmla="*/ 1699568 h 2590800"/>
              <a:gd name="T96" fmla="*/ 379831 w 1487487"/>
              <a:gd name="T97" fmla="*/ 1720243 h 2590800"/>
              <a:gd name="T98" fmla="*/ 289244 w 1487487"/>
              <a:gd name="T99" fmla="*/ 1668554 h 2590800"/>
              <a:gd name="T100" fmla="*/ 303232 w 1487487"/>
              <a:gd name="T101" fmla="*/ 1558174 h 2590800"/>
              <a:gd name="T102" fmla="*/ 283582 w 1487487"/>
              <a:gd name="T103" fmla="*/ 1166338 h 2590800"/>
              <a:gd name="T104" fmla="*/ 237956 w 1487487"/>
              <a:gd name="T105" fmla="*/ 1543000 h 2590800"/>
              <a:gd name="T106" fmla="*/ 257439 w 1487487"/>
              <a:gd name="T107" fmla="*/ 1752757 h 2590800"/>
              <a:gd name="T108" fmla="*/ 145871 w 1487487"/>
              <a:gd name="T109" fmla="*/ 1766096 h 2590800"/>
              <a:gd name="T110" fmla="*/ 146037 w 1487487"/>
              <a:gd name="T111" fmla="*/ 1280220 h 2590800"/>
              <a:gd name="T112" fmla="*/ 69439 w 1487487"/>
              <a:gd name="T113" fmla="*/ 934404 h 2590800"/>
              <a:gd name="T114" fmla="*/ 7160 w 1487487"/>
              <a:gd name="T115" fmla="*/ 692132 h 2590800"/>
              <a:gd name="T116" fmla="*/ 34969 w 1487487"/>
              <a:gd name="T117" fmla="*/ 470537 h 2590800"/>
              <a:gd name="T118" fmla="*/ 61279 w 1487487"/>
              <a:gd name="T119" fmla="*/ 323640 h 2590800"/>
              <a:gd name="T120" fmla="*/ 223303 w 1487487"/>
              <a:gd name="T121" fmla="*/ 235935 h 2590800"/>
              <a:gd name="T122" fmla="*/ 213811 w 1487487"/>
              <a:gd name="T123" fmla="*/ 157568 h 2590800"/>
              <a:gd name="T124" fmla="*/ 213145 w 1487487"/>
              <a:gd name="T125" fmla="*/ 57858 h 25908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87487" h="2590800">
                <a:moveTo>
                  <a:pt x="674915" y="1311380"/>
                </a:moveTo>
                <a:lnTo>
                  <a:pt x="673100" y="1311607"/>
                </a:lnTo>
                <a:lnTo>
                  <a:pt x="669472" y="1311834"/>
                </a:lnTo>
                <a:lnTo>
                  <a:pt x="666524" y="1312287"/>
                </a:lnTo>
                <a:lnTo>
                  <a:pt x="665163" y="1312967"/>
                </a:lnTo>
                <a:lnTo>
                  <a:pt x="664256" y="1313648"/>
                </a:lnTo>
                <a:lnTo>
                  <a:pt x="663802" y="1314328"/>
                </a:lnTo>
                <a:lnTo>
                  <a:pt x="663122" y="1315915"/>
                </a:lnTo>
                <a:lnTo>
                  <a:pt x="662895" y="1317503"/>
                </a:lnTo>
                <a:lnTo>
                  <a:pt x="662895" y="1319770"/>
                </a:lnTo>
                <a:lnTo>
                  <a:pt x="662895" y="1324759"/>
                </a:lnTo>
                <a:lnTo>
                  <a:pt x="662895" y="1329748"/>
                </a:lnTo>
                <a:lnTo>
                  <a:pt x="662441" y="1340859"/>
                </a:lnTo>
                <a:lnTo>
                  <a:pt x="662215" y="1346529"/>
                </a:lnTo>
                <a:lnTo>
                  <a:pt x="661761" y="1352424"/>
                </a:lnTo>
                <a:lnTo>
                  <a:pt x="660854" y="1357413"/>
                </a:lnTo>
                <a:lnTo>
                  <a:pt x="660400" y="1359454"/>
                </a:lnTo>
                <a:lnTo>
                  <a:pt x="659720" y="1361041"/>
                </a:lnTo>
                <a:lnTo>
                  <a:pt x="658133" y="1363536"/>
                </a:lnTo>
                <a:lnTo>
                  <a:pt x="657225" y="1365123"/>
                </a:lnTo>
                <a:lnTo>
                  <a:pt x="657225" y="1365577"/>
                </a:lnTo>
                <a:lnTo>
                  <a:pt x="657225" y="1366030"/>
                </a:lnTo>
                <a:lnTo>
                  <a:pt x="657679" y="1366257"/>
                </a:lnTo>
                <a:lnTo>
                  <a:pt x="658359" y="1366257"/>
                </a:lnTo>
                <a:lnTo>
                  <a:pt x="660400" y="1366257"/>
                </a:lnTo>
                <a:lnTo>
                  <a:pt x="662668" y="1365577"/>
                </a:lnTo>
                <a:lnTo>
                  <a:pt x="665163" y="1364216"/>
                </a:lnTo>
                <a:lnTo>
                  <a:pt x="668338" y="1362175"/>
                </a:lnTo>
                <a:lnTo>
                  <a:pt x="672193" y="1359454"/>
                </a:lnTo>
                <a:lnTo>
                  <a:pt x="676729" y="1356053"/>
                </a:lnTo>
                <a:lnTo>
                  <a:pt x="678770" y="1354012"/>
                </a:lnTo>
                <a:lnTo>
                  <a:pt x="680131" y="1352198"/>
                </a:lnTo>
                <a:lnTo>
                  <a:pt x="681491" y="1350157"/>
                </a:lnTo>
                <a:lnTo>
                  <a:pt x="681718" y="1349023"/>
                </a:lnTo>
                <a:lnTo>
                  <a:pt x="681945" y="1348116"/>
                </a:lnTo>
                <a:lnTo>
                  <a:pt x="681945" y="1342674"/>
                </a:lnTo>
                <a:lnTo>
                  <a:pt x="681718" y="1335871"/>
                </a:lnTo>
                <a:lnTo>
                  <a:pt x="681038" y="1319770"/>
                </a:lnTo>
                <a:lnTo>
                  <a:pt x="681038" y="1317956"/>
                </a:lnTo>
                <a:lnTo>
                  <a:pt x="680811" y="1316369"/>
                </a:lnTo>
                <a:lnTo>
                  <a:pt x="680131" y="1315235"/>
                </a:lnTo>
                <a:lnTo>
                  <a:pt x="679677" y="1313874"/>
                </a:lnTo>
                <a:lnTo>
                  <a:pt x="679224" y="1313194"/>
                </a:lnTo>
                <a:lnTo>
                  <a:pt x="678317" y="1312741"/>
                </a:lnTo>
                <a:lnTo>
                  <a:pt x="677636" y="1312060"/>
                </a:lnTo>
                <a:lnTo>
                  <a:pt x="676956" y="1311607"/>
                </a:lnTo>
                <a:lnTo>
                  <a:pt x="674915" y="1311380"/>
                </a:lnTo>
                <a:close/>
                <a:moveTo>
                  <a:pt x="416083" y="806751"/>
                </a:moveTo>
                <a:lnTo>
                  <a:pt x="416083" y="808111"/>
                </a:lnTo>
                <a:lnTo>
                  <a:pt x="416174" y="808654"/>
                </a:lnTo>
                <a:lnTo>
                  <a:pt x="416083" y="806751"/>
                </a:lnTo>
                <a:close/>
                <a:moveTo>
                  <a:pt x="181202" y="761476"/>
                </a:moveTo>
                <a:lnTo>
                  <a:pt x="180295" y="762610"/>
                </a:lnTo>
                <a:lnTo>
                  <a:pt x="179388" y="764424"/>
                </a:lnTo>
                <a:lnTo>
                  <a:pt x="178480" y="766691"/>
                </a:lnTo>
                <a:lnTo>
                  <a:pt x="177347" y="769866"/>
                </a:lnTo>
                <a:lnTo>
                  <a:pt x="176439" y="773494"/>
                </a:lnTo>
                <a:lnTo>
                  <a:pt x="175986" y="778030"/>
                </a:lnTo>
                <a:lnTo>
                  <a:pt x="175532" y="783472"/>
                </a:lnTo>
                <a:lnTo>
                  <a:pt x="175305" y="792996"/>
                </a:lnTo>
                <a:lnTo>
                  <a:pt x="175079" y="796851"/>
                </a:lnTo>
                <a:lnTo>
                  <a:pt x="174625" y="800026"/>
                </a:lnTo>
                <a:lnTo>
                  <a:pt x="174172" y="802747"/>
                </a:lnTo>
                <a:lnTo>
                  <a:pt x="173264" y="805241"/>
                </a:lnTo>
                <a:lnTo>
                  <a:pt x="172357" y="807509"/>
                </a:lnTo>
                <a:lnTo>
                  <a:pt x="171677" y="809550"/>
                </a:lnTo>
                <a:lnTo>
                  <a:pt x="168955" y="814085"/>
                </a:lnTo>
                <a:lnTo>
                  <a:pt x="165327" y="819754"/>
                </a:lnTo>
                <a:lnTo>
                  <a:pt x="160791" y="827011"/>
                </a:lnTo>
                <a:lnTo>
                  <a:pt x="155122" y="836988"/>
                </a:lnTo>
                <a:lnTo>
                  <a:pt x="153534" y="839710"/>
                </a:lnTo>
                <a:lnTo>
                  <a:pt x="152627" y="842431"/>
                </a:lnTo>
                <a:lnTo>
                  <a:pt x="151493" y="844925"/>
                </a:lnTo>
                <a:lnTo>
                  <a:pt x="150813" y="847193"/>
                </a:lnTo>
                <a:lnTo>
                  <a:pt x="150132" y="851955"/>
                </a:lnTo>
                <a:lnTo>
                  <a:pt x="149905" y="856263"/>
                </a:lnTo>
                <a:lnTo>
                  <a:pt x="149905" y="859892"/>
                </a:lnTo>
                <a:lnTo>
                  <a:pt x="149905" y="863520"/>
                </a:lnTo>
                <a:lnTo>
                  <a:pt x="149905" y="866695"/>
                </a:lnTo>
                <a:lnTo>
                  <a:pt x="149452" y="869869"/>
                </a:lnTo>
                <a:lnTo>
                  <a:pt x="148998" y="873044"/>
                </a:lnTo>
                <a:lnTo>
                  <a:pt x="148772" y="876445"/>
                </a:lnTo>
                <a:lnTo>
                  <a:pt x="148772" y="879620"/>
                </a:lnTo>
                <a:lnTo>
                  <a:pt x="149225" y="883022"/>
                </a:lnTo>
                <a:lnTo>
                  <a:pt x="149905" y="884836"/>
                </a:lnTo>
                <a:lnTo>
                  <a:pt x="150359" y="886196"/>
                </a:lnTo>
                <a:lnTo>
                  <a:pt x="151039" y="888010"/>
                </a:lnTo>
                <a:lnTo>
                  <a:pt x="152400" y="889598"/>
                </a:lnTo>
                <a:lnTo>
                  <a:pt x="153534" y="891412"/>
                </a:lnTo>
                <a:lnTo>
                  <a:pt x="155122" y="892773"/>
                </a:lnTo>
                <a:lnTo>
                  <a:pt x="157163" y="894587"/>
                </a:lnTo>
                <a:lnTo>
                  <a:pt x="159204" y="896174"/>
                </a:lnTo>
                <a:lnTo>
                  <a:pt x="161472" y="897761"/>
                </a:lnTo>
                <a:lnTo>
                  <a:pt x="163059" y="899122"/>
                </a:lnTo>
                <a:lnTo>
                  <a:pt x="164420" y="900936"/>
                </a:lnTo>
                <a:lnTo>
                  <a:pt x="165554" y="902750"/>
                </a:lnTo>
                <a:lnTo>
                  <a:pt x="166234" y="904564"/>
                </a:lnTo>
                <a:lnTo>
                  <a:pt x="166688" y="906378"/>
                </a:lnTo>
                <a:lnTo>
                  <a:pt x="167368" y="908419"/>
                </a:lnTo>
                <a:lnTo>
                  <a:pt x="167368" y="910007"/>
                </a:lnTo>
                <a:lnTo>
                  <a:pt x="167368" y="914315"/>
                </a:lnTo>
                <a:lnTo>
                  <a:pt x="166688" y="919304"/>
                </a:lnTo>
                <a:lnTo>
                  <a:pt x="166234" y="924520"/>
                </a:lnTo>
                <a:lnTo>
                  <a:pt x="166007" y="930415"/>
                </a:lnTo>
                <a:lnTo>
                  <a:pt x="166007" y="955133"/>
                </a:lnTo>
                <a:lnTo>
                  <a:pt x="167822" y="953999"/>
                </a:lnTo>
                <a:lnTo>
                  <a:pt x="172130" y="950597"/>
                </a:lnTo>
                <a:lnTo>
                  <a:pt x="178254" y="945382"/>
                </a:lnTo>
                <a:lnTo>
                  <a:pt x="181655" y="941980"/>
                </a:lnTo>
                <a:lnTo>
                  <a:pt x="185284" y="938806"/>
                </a:lnTo>
                <a:lnTo>
                  <a:pt x="188232" y="935404"/>
                </a:lnTo>
                <a:lnTo>
                  <a:pt x="190273" y="932683"/>
                </a:lnTo>
                <a:lnTo>
                  <a:pt x="191407" y="930642"/>
                </a:lnTo>
                <a:lnTo>
                  <a:pt x="191634" y="928601"/>
                </a:lnTo>
                <a:lnTo>
                  <a:pt x="191634" y="926560"/>
                </a:lnTo>
                <a:lnTo>
                  <a:pt x="191407" y="924520"/>
                </a:lnTo>
                <a:lnTo>
                  <a:pt x="190727" y="922252"/>
                </a:lnTo>
                <a:lnTo>
                  <a:pt x="190727" y="919531"/>
                </a:lnTo>
                <a:lnTo>
                  <a:pt x="190500" y="916129"/>
                </a:lnTo>
                <a:lnTo>
                  <a:pt x="190273" y="912728"/>
                </a:lnTo>
                <a:lnTo>
                  <a:pt x="189366" y="904791"/>
                </a:lnTo>
                <a:lnTo>
                  <a:pt x="188459" y="896174"/>
                </a:lnTo>
                <a:lnTo>
                  <a:pt x="188005" y="892092"/>
                </a:lnTo>
                <a:lnTo>
                  <a:pt x="188005" y="887784"/>
                </a:lnTo>
                <a:lnTo>
                  <a:pt x="188005" y="885743"/>
                </a:lnTo>
                <a:lnTo>
                  <a:pt x="188459" y="883702"/>
                </a:lnTo>
                <a:lnTo>
                  <a:pt x="189139" y="881888"/>
                </a:lnTo>
                <a:lnTo>
                  <a:pt x="189820" y="880074"/>
                </a:lnTo>
                <a:lnTo>
                  <a:pt x="191407" y="876219"/>
                </a:lnTo>
                <a:lnTo>
                  <a:pt x="193448" y="872137"/>
                </a:lnTo>
                <a:lnTo>
                  <a:pt x="195036" y="867828"/>
                </a:lnTo>
                <a:lnTo>
                  <a:pt x="196170" y="865561"/>
                </a:lnTo>
                <a:lnTo>
                  <a:pt x="196623" y="863066"/>
                </a:lnTo>
                <a:lnTo>
                  <a:pt x="197304" y="860799"/>
                </a:lnTo>
                <a:lnTo>
                  <a:pt x="197757" y="857851"/>
                </a:lnTo>
                <a:lnTo>
                  <a:pt x="197984" y="855130"/>
                </a:lnTo>
                <a:lnTo>
                  <a:pt x="197757" y="852182"/>
                </a:lnTo>
                <a:lnTo>
                  <a:pt x="197304" y="849234"/>
                </a:lnTo>
                <a:lnTo>
                  <a:pt x="196850" y="846739"/>
                </a:lnTo>
                <a:lnTo>
                  <a:pt x="195943" y="842431"/>
                </a:lnTo>
                <a:lnTo>
                  <a:pt x="193675" y="836308"/>
                </a:lnTo>
                <a:lnTo>
                  <a:pt x="192995" y="833360"/>
                </a:lnTo>
                <a:lnTo>
                  <a:pt x="192768" y="831773"/>
                </a:lnTo>
                <a:lnTo>
                  <a:pt x="192768" y="829959"/>
                </a:lnTo>
                <a:lnTo>
                  <a:pt x="192995" y="828145"/>
                </a:lnTo>
                <a:lnTo>
                  <a:pt x="193448" y="826104"/>
                </a:lnTo>
                <a:lnTo>
                  <a:pt x="194129" y="823383"/>
                </a:lnTo>
                <a:lnTo>
                  <a:pt x="194809" y="820435"/>
                </a:lnTo>
                <a:lnTo>
                  <a:pt x="196623" y="814765"/>
                </a:lnTo>
                <a:lnTo>
                  <a:pt x="197757" y="810457"/>
                </a:lnTo>
                <a:lnTo>
                  <a:pt x="198211" y="808416"/>
                </a:lnTo>
                <a:lnTo>
                  <a:pt x="198211" y="806829"/>
                </a:lnTo>
                <a:lnTo>
                  <a:pt x="198211" y="805015"/>
                </a:lnTo>
                <a:lnTo>
                  <a:pt x="197984" y="803427"/>
                </a:lnTo>
                <a:lnTo>
                  <a:pt x="197304" y="801840"/>
                </a:lnTo>
                <a:lnTo>
                  <a:pt x="196850" y="800479"/>
                </a:lnTo>
                <a:lnTo>
                  <a:pt x="195036" y="797305"/>
                </a:lnTo>
                <a:lnTo>
                  <a:pt x="192541" y="794130"/>
                </a:lnTo>
                <a:lnTo>
                  <a:pt x="189366" y="790275"/>
                </a:lnTo>
                <a:lnTo>
                  <a:pt x="187779" y="788234"/>
                </a:lnTo>
                <a:lnTo>
                  <a:pt x="186191" y="786193"/>
                </a:lnTo>
                <a:lnTo>
                  <a:pt x="185284" y="784379"/>
                </a:lnTo>
                <a:lnTo>
                  <a:pt x="184150" y="782338"/>
                </a:lnTo>
                <a:lnTo>
                  <a:pt x="183470" y="780751"/>
                </a:lnTo>
                <a:lnTo>
                  <a:pt x="183016" y="778937"/>
                </a:lnTo>
                <a:lnTo>
                  <a:pt x="182109" y="775308"/>
                </a:lnTo>
                <a:lnTo>
                  <a:pt x="181655" y="771907"/>
                </a:lnTo>
                <a:lnTo>
                  <a:pt x="181655" y="768505"/>
                </a:lnTo>
                <a:lnTo>
                  <a:pt x="181429" y="764877"/>
                </a:lnTo>
                <a:lnTo>
                  <a:pt x="181202" y="761476"/>
                </a:lnTo>
                <a:close/>
                <a:moveTo>
                  <a:pt x="411555" y="377825"/>
                </a:moveTo>
                <a:lnTo>
                  <a:pt x="412234" y="378052"/>
                </a:lnTo>
                <a:lnTo>
                  <a:pt x="412913" y="378505"/>
                </a:lnTo>
                <a:lnTo>
                  <a:pt x="414045" y="379185"/>
                </a:lnTo>
                <a:lnTo>
                  <a:pt x="414724" y="380319"/>
                </a:lnTo>
                <a:lnTo>
                  <a:pt x="416536" y="382813"/>
                </a:lnTo>
                <a:lnTo>
                  <a:pt x="418120" y="385306"/>
                </a:lnTo>
                <a:lnTo>
                  <a:pt x="419478" y="387800"/>
                </a:lnTo>
                <a:lnTo>
                  <a:pt x="421063" y="390974"/>
                </a:lnTo>
                <a:lnTo>
                  <a:pt x="424685" y="399815"/>
                </a:lnTo>
                <a:lnTo>
                  <a:pt x="425591" y="402083"/>
                </a:lnTo>
                <a:lnTo>
                  <a:pt x="426496" y="404123"/>
                </a:lnTo>
                <a:lnTo>
                  <a:pt x="426722" y="405256"/>
                </a:lnTo>
                <a:lnTo>
                  <a:pt x="426496" y="406390"/>
                </a:lnTo>
                <a:lnTo>
                  <a:pt x="425817" y="407297"/>
                </a:lnTo>
                <a:lnTo>
                  <a:pt x="425138" y="408204"/>
                </a:lnTo>
                <a:lnTo>
                  <a:pt x="423100" y="410697"/>
                </a:lnTo>
                <a:lnTo>
                  <a:pt x="421742" y="412511"/>
                </a:lnTo>
                <a:lnTo>
                  <a:pt x="420610" y="414778"/>
                </a:lnTo>
                <a:lnTo>
                  <a:pt x="419252" y="417272"/>
                </a:lnTo>
                <a:lnTo>
                  <a:pt x="418347" y="419992"/>
                </a:lnTo>
                <a:lnTo>
                  <a:pt x="417215" y="422713"/>
                </a:lnTo>
                <a:lnTo>
                  <a:pt x="416536" y="425660"/>
                </a:lnTo>
                <a:lnTo>
                  <a:pt x="416083" y="428380"/>
                </a:lnTo>
                <a:lnTo>
                  <a:pt x="416083" y="430647"/>
                </a:lnTo>
                <a:lnTo>
                  <a:pt x="416083" y="432914"/>
                </a:lnTo>
                <a:lnTo>
                  <a:pt x="416536" y="435408"/>
                </a:lnTo>
                <a:lnTo>
                  <a:pt x="417215" y="438129"/>
                </a:lnTo>
                <a:lnTo>
                  <a:pt x="418573" y="441076"/>
                </a:lnTo>
                <a:lnTo>
                  <a:pt x="420610" y="444703"/>
                </a:lnTo>
                <a:lnTo>
                  <a:pt x="423100" y="448557"/>
                </a:lnTo>
                <a:lnTo>
                  <a:pt x="426722" y="453318"/>
                </a:lnTo>
                <a:lnTo>
                  <a:pt x="431024" y="458305"/>
                </a:lnTo>
                <a:lnTo>
                  <a:pt x="433061" y="461252"/>
                </a:lnTo>
                <a:lnTo>
                  <a:pt x="434872" y="464653"/>
                </a:lnTo>
                <a:lnTo>
                  <a:pt x="436909" y="467827"/>
                </a:lnTo>
                <a:lnTo>
                  <a:pt x="438494" y="471454"/>
                </a:lnTo>
                <a:lnTo>
                  <a:pt x="439852" y="475308"/>
                </a:lnTo>
                <a:lnTo>
                  <a:pt x="440984" y="478935"/>
                </a:lnTo>
                <a:lnTo>
                  <a:pt x="442116" y="483016"/>
                </a:lnTo>
                <a:lnTo>
                  <a:pt x="443022" y="487324"/>
                </a:lnTo>
                <a:lnTo>
                  <a:pt x="444606" y="495938"/>
                </a:lnTo>
                <a:lnTo>
                  <a:pt x="445965" y="505233"/>
                </a:lnTo>
                <a:lnTo>
                  <a:pt x="447776" y="523823"/>
                </a:lnTo>
                <a:lnTo>
                  <a:pt x="451171" y="550574"/>
                </a:lnTo>
                <a:lnTo>
                  <a:pt x="455925" y="585713"/>
                </a:lnTo>
                <a:lnTo>
                  <a:pt x="460453" y="619266"/>
                </a:lnTo>
                <a:lnTo>
                  <a:pt x="463622" y="642163"/>
                </a:lnTo>
                <a:lnTo>
                  <a:pt x="464980" y="652365"/>
                </a:lnTo>
                <a:lnTo>
                  <a:pt x="467923" y="667781"/>
                </a:lnTo>
                <a:lnTo>
                  <a:pt x="471545" y="686370"/>
                </a:lnTo>
                <a:lnTo>
                  <a:pt x="475846" y="706774"/>
                </a:lnTo>
                <a:lnTo>
                  <a:pt x="484222" y="745314"/>
                </a:lnTo>
                <a:lnTo>
                  <a:pt x="487618" y="759823"/>
                </a:lnTo>
                <a:lnTo>
                  <a:pt x="489882" y="768664"/>
                </a:lnTo>
                <a:lnTo>
                  <a:pt x="490787" y="772745"/>
                </a:lnTo>
                <a:lnTo>
                  <a:pt x="491919" y="778639"/>
                </a:lnTo>
                <a:lnTo>
                  <a:pt x="493957" y="795415"/>
                </a:lnTo>
                <a:lnTo>
                  <a:pt x="496220" y="816952"/>
                </a:lnTo>
                <a:lnTo>
                  <a:pt x="498258" y="840530"/>
                </a:lnTo>
                <a:lnTo>
                  <a:pt x="500295" y="864334"/>
                </a:lnTo>
                <a:lnTo>
                  <a:pt x="501653" y="886097"/>
                </a:lnTo>
                <a:lnTo>
                  <a:pt x="503012" y="903553"/>
                </a:lnTo>
                <a:lnTo>
                  <a:pt x="503238" y="914209"/>
                </a:lnTo>
                <a:lnTo>
                  <a:pt x="503238" y="929171"/>
                </a:lnTo>
                <a:lnTo>
                  <a:pt x="503012" y="945267"/>
                </a:lnTo>
                <a:lnTo>
                  <a:pt x="502559" y="958869"/>
                </a:lnTo>
                <a:lnTo>
                  <a:pt x="502332" y="964084"/>
                </a:lnTo>
                <a:lnTo>
                  <a:pt x="501653" y="966804"/>
                </a:lnTo>
                <a:lnTo>
                  <a:pt x="499616" y="971565"/>
                </a:lnTo>
                <a:lnTo>
                  <a:pt x="496447" y="978366"/>
                </a:lnTo>
                <a:lnTo>
                  <a:pt x="492146" y="987888"/>
                </a:lnTo>
                <a:lnTo>
                  <a:pt x="486486" y="999676"/>
                </a:lnTo>
                <a:lnTo>
                  <a:pt x="483996" y="1005344"/>
                </a:lnTo>
                <a:lnTo>
                  <a:pt x="481959" y="1009425"/>
                </a:lnTo>
                <a:lnTo>
                  <a:pt x="481053" y="1010558"/>
                </a:lnTo>
                <a:lnTo>
                  <a:pt x="480148" y="1011692"/>
                </a:lnTo>
                <a:lnTo>
                  <a:pt x="479468" y="1012372"/>
                </a:lnTo>
                <a:lnTo>
                  <a:pt x="478789" y="1012598"/>
                </a:lnTo>
                <a:lnTo>
                  <a:pt x="477884" y="1012825"/>
                </a:lnTo>
                <a:lnTo>
                  <a:pt x="477205" y="1012598"/>
                </a:lnTo>
                <a:lnTo>
                  <a:pt x="476525" y="1012145"/>
                </a:lnTo>
                <a:lnTo>
                  <a:pt x="475620" y="1011465"/>
                </a:lnTo>
                <a:lnTo>
                  <a:pt x="474262" y="1009198"/>
                </a:lnTo>
                <a:lnTo>
                  <a:pt x="472451" y="1006251"/>
                </a:lnTo>
                <a:lnTo>
                  <a:pt x="469055" y="1002170"/>
                </a:lnTo>
                <a:lnTo>
                  <a:pt x="464301" y="996956"/>
                </a:lnTo>
                <a:lnTo>
                  <a:pt x="458189" y="990381"/>
                </a:lnTo>
                <a:lnTo>
                  <a:pt x="451624" y="983580"/>
                </a:lnTo>
                <a:lnTo>
                  <a:pt x="438720" y="970885"/>
                </a:lnTo>
                <a:lnTo>
                  <a:pt x="430118" y="962723"/>
                </a:lnTo>
                <a:lnTo>
                  <a:pt x="428081" y="960456"/>
                </a:lnTo>
                <a:lnTo>
                  <a:pt x="426722" y="958189"/>
                </a:lnTo>
                <a:lnTo>
                  <a:pt x="425591" y="955922"/>
                </a:lnTo>
                <a:lnTo>
                  <a:pt x="424911" y="952975"/>
                </a:lnTo>
                <a:lnTo>
                  <a:pt x="424459" y="949575"/>
                </a:lnTo>
                <a:lnTo>
                  <a:pt x="424006" y="945494"/>
                </a:lnTo>
                <a:lnTo>
                  <a:pt x="423553" y="934839"/>
                </a:lnTo>
                <a:lnTo>
                  <a:pt x="422421" y="913528"/>
                </a:lnTo>
                <a:lnTo>
                  <a:pt x="420837" y="882470"/>
                </a:lnTo>
                <a:lnTo>
                  <a:pt x="419252" y="852318"/>
                </a:lnTo>
                <a:lnTo>
                  <a:pt x="418120" y="834409"/>
                </a:lnTo>
                <a:lnTo>
                  <a:pt x="416536" y="816272"/>
                </a:lnTo>
                <a:lnTo>
                  <a:pt x="416309" y="811501"/>
                </a:lnTo>
                <a:lnTo>
                  <a:pt x="416309" y="809471"/>
                </a:lnTo>
                <a:lnTo>
                  <a:pt x="416174" y="808659"/>
                </a:lnTo>
                <a:lnTo>
                  <a:pt x="416308" y="811489"/>
                </a:lnTo>
                <a:lnTo>
                  <a:pt x="416309" y="811501"/>
                </a:lnTo>
                <a:lnTo>
                  <a:pt x="416309" y="811511"/>
                </a:lnTo>
                <a:lnTo>
                  <a:pt x="415856" y="813778"/>
                </a:lnTo>
                <a:lnTo>
                  <a:pt x="415177" y="816045"/>
                </a:lnTo>
                <a:lnTo>
                  <a:pt x="414045" y="818993"/>
                </a:lnTo>
                <a:lnTo>
                  <a:pt x="412913" y="820126"/>
                </a:lnTo>
                <a:lnTo>
                  <a:pt x="412008" y="821486"/>
                </a:lnTo>
                <a:lnTo>
                  <a:pt x="410197" y="823527"/>
                </a:lnTo>
                <a:lnTo>
                  <a:pt x="408612" y="824433"/>
                </a:lnTo>
                <a:lnTo>
                  <a:pt x="407933" y="824887"/>
                </a:lnTo>
                <a:lnTo>
                  <a:pt x="407707" y="824887"/>
                </a:lnTo>
                <a:lnTo>
                  <a:pt x="407254" y="824660"/>
                </a:lnTo>
                <a:lnTo>
                  <a:pt x="406575" y="823980"/>
                </a:lnTo>
                <a:lnTo>
                  <a:pt x="405896" y="822620"/>
                </a:lnTo>
                <a:lnTo>
                  <a:pt x="404538" y="821033"/>
                </a:lnTo>
                <a:lnTo>
                  <a:pt x="403179" y="819219"/>
                </a:lnTo>
                <a:lnTo>
                  <a:pt x="401142" y="817859"/>
                </a:lnTo>
                <a:lnTo>
                  <a:pt x="399784" y="817179"/>
                </a:lnTo>
                <a:lnTo>
                  <a:pt x="397973" y="816952"/>
                </a:lnTo>
                <a:lnTo>
                  <a:pt x="397746" y="816272"/>
                </a:lnTo>
                <a:lnTo>
                  <a:pt x="397520" y="815365"/>
                </a:lnTo>
                <a:lnTo>
                  <a:pt x="397520" y="810151"/>
                </a:lnTo>
                <a:lnTo>
                  <a:pt x="397067" y="795415"/>
                </a:lnTo>
                <a:lnTo>
                  <a:pt x="396388" y="772291"/>
                </a:lnTo>
                <a:lnTo>
                  <a:pt x="395482" y="747581"/>
                </a:lnTo>
                <a:lnTo>
                  <a:pt x="395256" y="727631"/>
                </a:lnTo>
                <a:lnTo>
                  <a:pt x="395256" y="615638"/>
                </a:lnTo>
                <a:lnTo>
                  <a:pt x="395030" y="508634"/>
                </a:lnTo>
                <a:lnTo>
                  <a:pt x="395030" y="501153"/>
                </a:lnTo>
                <a:lnTo>
                  <a:pt x="395256" y="495712"/>
                </a:lnTo>
                <a:lnTo>
                  <a:pt x="396388" y="490497"/>
                </a:lnTo>
                <a:lnTo>
                  <a:pt x="398425" y="482789"/>
                </a:lnTo>
                <a:lnTo>
                  <a:pt x="399331" y="478482"/>
                </a:lnTo>
                <a:lnTo>
                  <a:pt x="399784" y="475081"/>
                </a:lnTo>
                <a:lnTo>
                  <a:pt x="400915" y="469414"/>
                </a:lnTo>
                <a:lnTo>
                  <a:pt x="401595" y="464200"/>
                </a:lnTo>
                <a:lnTo>
                  <a:pt x="402726" y="461026"/>
                </a:lnTo>
                <a:lnTo>
                  <a:pt x="403632" y="457172"/>
                </a:lnTo>
                <a:lnTo>
                  <a:pt x="404085" y="454905"/>
                </a:lnTo>
                <a:lnTo>
                  <a:pt x="404311" y="453318"/>
                </a:lnTo>
                <a:lnTo>
                  <a:pt x="404538" y="451504"/>
                </a:lnTo>
                <a:lnTo>
                  <a:pt x="404311" y="449691"/>
                </a:lnTo>
                <a:lnTo>
                  <a:pt x="404085" y="448104"/>
                </a:lnTo>
                <a:lnTo>
                  <a:pt x="403632" y="446743"/>
                </a:lnTo>
                <a:lnTo>
                  <a:pt x="402726" y="443796"/>
                </a:lnTo>
                <a:lnTo>
                  <a:pt x="401142" y="441302"/>
                </a:lnTo>
                <a:lnTo>
                  <a:pt x="399784" y="439035"/>
                </a:lnTo>
                <a:lnTo>
                  <a:pt x="398652" y="437222"/>
                </a:lnTo>
                <a:lnTo>
                  <a:pt x="397973" y="435408"/>
                </a:lnTo>
                <a:lnTo>
                  <a:pt x="397520" y="433368"/>
                </a:lnTo>
                <a:lnTo>
                  <a:pt x="396614" y="431327"/>
                </a:lnTo>
                <a:lnTo>
                  <a:pt x="395482" y="429514"/>
                </a:lnTo>
                <a:lnTo>
                  <a:pt x="394124" y="427020"/>
                </a:lnTo>
                <a:lnTo>
                  <a:pt x="390502" y="422033"/>
                </a:lnTo>
                <a:lnTo>
                  <a:pt x="386427" y="416818"/>
                </a:lnTo>
                <a:lnTo>
                  <a:pt x="382353" y="411604"/>
                </a:lnTo>
                <a:lnTo>
                  <a:pt x="380542" y="409110"/>
                </a:lnTo>
                <a:lnTo>
                  <a:pt x="379410" y="406843"/>
                </a:lnTo>
                <a:lnTo>
                  <a:pt x="378504" y="404803"/>
                </a:lnTo>
                <a:lnTo>
                  <a:pt x="377825" y="402989"/>
                </a:lnTo>
                <a:lnTo>
                  <a:pt x="377825" y="401402"/>
                </a:lnTo>
                <a:lnTo>
                  <a:pt x="378051" y="399815"/>
                </a:lnTo>
                <a:lnTo>
                  <a:pt x="382126" y="389840"/>
                </a:lnTo>
                <a:lnTo>
                  <a:pt x="384390" y="384173"/>
                </a:lnTo>
                <a:lnTo>
                  <a:pt x="386201" y="380319"/>
                </a:lnTo>
                <a:lnTo>
                  <a:pt x="386654" y="379865"/>
                </a:lnTo>
                <a:lnTo>
                  <a:pt x="387106" y="379412"/>
                </a:lnTo>
                <a:lnTo>
                  <a:pt x="388917" y="378732"/>
                </a:lnTo>
                <a:lnTo>
                  <a:pt x="390955" y="378279"/>
                </a:lnTo>
                <a:lnTo>
                  <a:pt x="393219" y="378279"/>
                </a:lnTo>
                <a:lnTo>
                  <a:pt x="397973" y="378279"/>
                </a:lnTo>
                <a:lnTo>
                  <a:pt x="401595" y="378505"/>
                </a:lnTo>
                <a:lnTo>
                  <a:pt x="405669" y="378279"/>
                </a:lnTo>
                <a:lnTo>
                  <a:pt x="411555" y="377825"/>
                </a:lnTo>
                <a:close/>
                <a:moveTo>
                  <a:pt x="325154" y="307975"/>
                </a:moveTo>
                <a:lnTo>
                  <a:pt x="322661" y="312964"/>
                </a:lnTo>
                <a:lnTo>
                  <a:pt x="320394" y="317727"/>
                </a:lnTo>
                <a:lnTo>
                  <a:pt x="317901" y="322489"/>
                </a:lnTo>
                <a:lnTo>
                  <a:pt x="316768" y="324984"/>
                </a:lnTo>
                <a:lnTo>
                  <a:pt x="315181" y="328159"/>
                </a:lnTo>
                <a:lnTo>
                  <a:pt x="312688" y="335870"/>
                </a:lnTo>
                <a:lnTo>
                  <a:pt x="308835" y="347209"/>
                </a:lnTo>
                <a:lnTo>
                  <a:pt x="312688" y="357188"/>
                </a:lnTo>
                <a:lnTo>
                  <a:pt x="321074" y="379413"/>
                </a:lnTo>
                <a:lnTo>
                  <a:pt x="330593" y="403452"/>
                </a:lnTo>
                <a:lnTo>
                  <a:pt x="334673" y="413204"/>
                </a:lnTo>
                <a:lnTo>
                  <a:pt x="337393" y="419327"/>
                </a:lnTo>
                <a:lnTo>
                  <a:pt x="339432" y="422955"/>
                </a:lnTo>
                <a:lnTo>
                  <a:pt x="341019" y="426811"/>
                </a:lnTo>
                <a:lnTo>
                  <a:pt x="342605" y="430439"/>
                </a:lnTo>
                <a:lnTo>
                  <a:pt x="343285" y="433614"/>
                </a:lnTo>
                <a:lnTo>
                  <a:pt x="343739" y="437016"/>
                </a:lnTo>
                <a:lnTo>
                  <a:pt x="343965" y="440191"/>
                </a:lnTo>
                <a:lnTo>
                  <a:pt x="343739" y="443366"/>
                </a:lnTo>
                <a:lnTo>
                  <a:pt x="343059" y="446314"/>
                </a:lnTo>
                <a:lnTo>
                  <a:pt x="340339" y="457427"/>
                </a:lnTo>
                <a:lnTo>
                  <a:pt x="334673" y="481693"/>
                </a:lnTo>
                <a:lnTo>
                  <a:pt x="319034" y="554038"/>
                </a:lnTo>
                <a:lnTo>
                  <a:pt x="301809" y="630464"/>
                </a:lnTo>
                <a:lnTo>
                  <a:pt x="295236" y="660173"/>
                </a:lnTo>
                <a:lnTo>
                  <a:pt x="292290" y="671059"/>
                </a:lnTo>
                <a:lnTo>
                  <a:pt x="290703" y="678543"/>
                </a:lnTo>
                <a:lnTo>
                  <a:pt x="285491" y="696686"/>
                </a:lnTo>
                <a:lnTo>
                  <a:pt x="284131" y="703036"/>
                </a:lnTo>
                <a:lnTo>
                  <a:pt x="282998" y="708479"/>
                </a:lnTo>
                <a:lnTo>
                  <a:pt x="282544" y="713695"/>
                </a:lnTo>
                <a:lnTo>
                  <a:pt x="282318" y="718911"/>
                </a:lnTo>
                <a:lnTo>
                  <a:pt x="282091" y="733425"/>
                </a:lnTo>
                <a:lnTo>
                  <a:pt x="282091" y="742497"/>
                </a:lnTo>
                <a:lnTo>
                  <a:pt x="281411" y="751568"/>
                </a:lnTo>
                <a:lnTo>
                  <a:pt x="280731" y="760186"/>
                </a:lnTo>
                <a:lnTo>
                  <a:pt x="280051" y="768577"/>
                </a:lnTo>
                <a:lnTo>
                  <a:pt x="278691" y="776741"/>
                </a:lnTo>
                <a:lnTo>
                  <a:pt x="277105" y="783772"/>
                </a:lnTo>
                <a:lnTo>
                  <a:pt x="275745" y="790348"/>
                </a:lnTo>
                <a:lnTo>
                  <a:pt x="273705" y="796018"/>
                </a:lnTo>
                <a:lnTo>
                  <a:pt x="272345" y="799420"/>
                </a:lnTo>
                <a:lnTo>
                  <a:pt x="271665" y="802822"/>
                </a:lnTo>
                <a:lnTo>
                  <a:pt x="270759" y="805543"/>
                </a:lnTo>
                <a:lnTo>
                  <a:pt x="270305" y="808264"/>
                </a:lnTo>
                <a:lnTo>
                  <a:pt x="269852" y="813480"/>
                </a:lnTo>
                <a:lnTo>
                  <a:pt x="269625" y="818243"/>
                </a:lnTo>
                <a:lnTo>
                  <a:pt x="269625" y="823005"/>
                </a:lnTo>
                <a:lnTo>
                  <a:pt x="269399" y="827768"/>
                </a:lnTo>
                <a:lnTo>
                  <a:pt x="269172" y="830489"/>
                </a:lnTo>
                <a:lnTo>
                  <a:pt x="268492" y="833211"/>
                </a:lnTo>
                <a:lnTo>
                  <a:pt x="267812" y="836159"/>
                </a:lnTo>
                <a:lnTo>
                  <a:pt x="267132" y="839561"/>
                </a:lnTo>
                <a:lnTo>
                  <a:pt x="265999" y="842963"/>
                </a:lnTo>
                <a:lnTo>
                  <a:pt x="265319" y="846818"/>
                </a:lnTo>
                <a:lnTo>
                  <a:pt x="263733" y="854982"/>
                </a:lnTo>
                <a:lnTo>
                  <a:pt x="262826" y="863600"/>
                </a:lnTo>
                <a:lnTo>
                  <a:pt x="261919" y="873125"/>
                </a:lnTo>
                <a:lnTo>
                  <a:pt x="261013" y="883104"/>
                </a:lnTo>
                <a:lnTo>
                  <a:pt x="259653" y="893763"/>
                </a:lnTo>
                <a:lnTo>
                  <a:pt x="258066" y="904422"/>
                </a:lnTo>
                <a:lnTo>
                  <a:pt x="256933" y="909864"/>
                </a:lnTo>
                <a:lnTo>
                  <a:pt x="255573" y="915534"/>
                </a:lnTo>
                <a:lnTo>
                  <a:pt x="249681" y="940707"/>
                </a:lnTo>
                <a:lnTo>
                  <a:pt x="242428" y="967922"/>
                </a:lnTo>
                <a:lnTo>
                  <a:pt x="239481" y="980848"/>
                </a:lnTo>
                <a:lnTo>
                  <a:pt x="236762" y="992188"/>
                </a:lnTo>
                <a:lnTo>
                  <a:pt x="234722" y="1001713"/>
                </a:lnTo>
                <a:lnTo>
                  <a:pt x="233589" y="1008289"/>
                </a:lnTo>
                <a:lnTo>
                  <a:pt x="233362" y="1012598"/>
                </a:lnTo>
                <a:lnTo>
                  <a:pt x="233362" y="1015547"/>
                </a:lnTo>
                <a:lnTo>
                  <a:pt x="233589" y="1016907"/>
                </a:lnTo>
                <a:lnTo>
                  <a:pt x="234269" y="1017588"/>
                </a:lnTo>
                <a:lnTo>
                  <a:pt x="234722" y="1018268"/>
                </a:lnTo>
                <a:lnTo>
                  <a:pt x="235402" y="1018948"/>
                </a:lnTo>
                <a:lnTo>
                  <a:pt x="236082" y="1019402"/>
                </a:lnTo>
                <a:lnTo>
                  <a:pt x="237215" y="1019629"/>
                </a:lnTo>
                <a:lnTo>
                  <a:pt x="239935" y="1019856"/>
                </a:lnTo>
                <a:lnTo>
                  <a:pt x="247641" y="1019629"/>
                </a:lnTo>
                <a:lnTo>
                  <a:pt x="256027" y="1019856"/>
                </a:lnTo>
                <a:lnTo>
                  <a:pt x="261693" y="1020082"/>
                </a:lnTo>
                <a:lnTo>
                  <a:pt x="265546" y="1020082"/>
                </a:lnTo>
                <a:lnTo>
                  <a:pt x="266906" y="1020082"/>
                </a:lnTo>
                <a:lnTo>
                  <a:pt x="267812" y="1019629"/>
                </a:lnTo>
                <a:lnTo>
                  <a:pt x="268945" y="1019629"/>
                </a:lnTo>
                <a:lnTo>
                  <a:pt x="270305" y="1019629"/>
                </a:lnTo>
                <a:lnTo>
                  <a:pt x="274158" y="1019856"/>
                </a:lnTo>
                <a:lnTo>
                  <a:pt x="279371" y="1020309"/>
                </a:lnTo>
                <a:lnTo>
                  <a:pt x="293877" y="1025298"/>
                </a:lnTo>
                <a:lnTo>
                  <a:pt x="326967" y="1026886"/>
                </a:lnTo>
                <a:lnTo>
                  <a:pt x="351898" y="1028247"/>
                </a:lnTo>
                <a:lnTo>
                  <a:pt x="366857" y="1028700"/>
                </a:lnTo>
                <a:lnTo>
                  <a:pt x="369803" y="1028473"/>
                </a:lnTo>
                <a:lnTo>
                  <a:pt x="372296" y="1028020"/>
                </a:lnTo>
                <a:lnTo>
                  <a:pt x="374563" y="1026886"/>
                </a:lnTo>
                <a:lnTo>
                  <a:pt x="376602" y="1025752"/>
                </a:lnTo>
                <a:lnTo>
                  <a:pt x="380909" y="1022577"/>
                </a:lnTo>
                <a:lnTo>
                  <a:pt x="383175" y="1021216"/>
                </a:lnTo>
                <a:lnTo>
                  <a:pt x="385442" y="1019629"/>
                </a:lnTo>
                <a:lnTo>
                  <a:pt x="387028" y="1019175"/>
                </a:lnTo>
                <a:lnTo>
                  <a:pt x="388615" y="1018722"/>
                </a:lnTo>
                <a:lnTo>
                  <a:pt x="391561" y="1018268"/>
                </a:lnTo>
                <a:lnTo>
                  <a:pt x="395187" y="1018268"/>
                </a:lnTo>
                <a:lnTo>
                  <a:pt x="398814" y="1018722"/>
                </a:lnTo>
                <a:lnTo>
                  <a:pt x="402440" y="1019175"/>
                </a:lnTo>
                <a:lnTo>
                  <a:pt x="406066" y="1019856"/>
                </a:lnTo>
                <a:lnTo>
                  <a:pt x="412866" y="1021670"/>
                </a:lnTo>
                <a:lnTo>
                  <a:pt x="418985" y="1022577"/>
                </a:lnTo>
                <a:lnTo>
                  <a:pt x="421705" y="1023257"/>
                </a:lnTo>
                <a:lnTo>
                  <a:pt x="423971" y="1023938"/>
                </a:lnTo>
                <a:lnTo>
                  <a:pt x="426011" y="1025072"/>
                </a:lnTo>
                <a:lnTo>
                  <a:pt x="427824" y="1026432"/>
                </a:lnTo>
                <a:lnTo>
                  <a:pt x="428504" y="1027339"/>
                </a:lnTo>
                <a:lnTo>
                  <a:pt x="429184" y="1028247"/>
                </a:lnTo>
                <a:lnTo>
                  <a:pt x="429638" y="1029154"/>
                </a:lnTo>
                <a:lnTo>
                  <a:pt x="429864" y="1030514"/>
                </a:lnTo>
                <a:lnTo>
                  <a:pt x="430317" y="1031875"/>
                </a:lnTo>
                <a:lnTo>
                  <a:pt x="430771" y="1032782"/>
                </a:lnTo>
                <a:lnTo>
                  <a:pt x="431677" y="1033463"/>
                </a:lnTo>
                <a:lnTo>
                  <a:pt x="432357" y="1033916"/>
                </a:lnTo>
                <a:lnTo>
                  <a:pt x="433717" y="1034370"/>
                </a:lnTo>
                <a:lnTo>
                  <a:pt x="434624" y="1034370"/>
                </a:lnTo>
                <a:lnTo>
                  <a:pt x="437344" y="1034370"/>
                </a:lnTo>
                <a:lnTo>
                  <a:pt x="444370" y="1033916"/>
                </a:lnTo>
                <a:lnTo>
                  <a:pt x="447769" y="1033916"/>
                </a:lnTo>
                <a:lnTo>
                  <a:pt x="451622" y="1034143"/>
                </a:lnTo>
                <a:lnTo>
                  <a:pt x="457288" y="1035050"/>
                </a:lnTo>
                <a:lnTo>
                  <a:pt x="465448" y="1036184"/>
                </a:lnTo>
                <a:lnTo>
                  <a:pt x="488112" y="1038452"/>
                </a:lnTo>
                <a:lnTo>
                  <a:pt x="510550" y="1040720"/>
                </a:lnTo>
                <a:lnTo>
                  <a:pt x="519616" y="1041173"/>
                </a:lnTo>
                <a:lnTo>
                  <a:pt x="525736" y="1041400"/>
                </a:lnTo>
                <a:lnTo>
                  <a:pt x="531175" y="1041173"/>
                </a:lnTo>
                <a:lnTo>
                  <a:pt x="537748" y="1040720"/>
                </a:lnTo>
                <a:lnTo>
                  <a:pt x="552253" y="1039132"/>
                </a:lnTo>
                <a:lnTo>
                  <a:pt x="565172" y="1037318"/>
                </a:lnTo>
                <a:lnTo>
                  <a:pt x="569932" y="1036638"/>
                </a:lnTo>
                <a:lnTo>
                  <a:pt x="572425" y="1036184"/>
                </a:lnTo>
                <a:lnTo>
                  <a:pt x="576504" y="1034823"/>
                </a:lnTo>
                <a:lnTo>
                  <a:pt x="577637" y="1034370"/>
                </a:lnTo>
                <a:lnTo>
                  <a:pt x="578771" y="1033916"/>
                </a:lnTo>
                <a:lnTo>
                  <a:pt x="579677" y="1032782"/>
                </a:lnTo>
                <a:lnTo>
                  <a:pt x="580811" y="1031648"/>
                </a:lnTo>
                <a:lnTo>
                  <a:pt x="583757" y="1026659"/>
                </a:lnTo>
                <a:lnTo>
                  <a:pt x="584664" y="1025072"/>
                </a:lnTo>
                <a:lnTo>
                  <a:pt x="585570" y="1023257"/>
                </a:lnTo>
                <a:lnTo>
                  <a:pt x="586250" y="1021443"/>
                </a:lnTo>
                <a:lnTo>
                  <a:pt x="586477" y="1019629"/>
                </a:lnTo>
                <a:lnTo>
                  <a:pt x="587383" y="1015773"/>
                </a:lnTo>
                <a:lnTo>
                  <a:pt x="587610" y="1012372"/>
                </a:lnTo>
                <a:lnTo>
                  <a:pt x="587837" y="1005114"/>
                </a:lnTo>
                <a:lnTo>
                  <a:pt x="588063" y="1001939"/>
                </a:lnTo>
                <a:lnTo>
                  <a:pt x="588970" y="998538"/>
                </a:lnTo>
                <a:lnTo>
                  <a:pt x="589423" y="997177"/>
                </a:lnTo>
                <a:lnTo>
                  <a:pt x="589876" y="995136"/>
                </a:lnTo>
                <a:lnTo>
                  <a:pt x="590330" y="989920"/>
                </a:lnTo>
                <a:lnTo>
                  <a:pt x="590556" y="984250"/>
                </a:lnTo>
                <a:lnTo>
                  <a:pt x="590556" y="977673"/>
                </a:lnTo>
                <a:lnTo>
                  <a:pt x="590783" y="964066"/>
                </a:lnTo>
                <a:lnTo>
                  <a:pt x="591236" y="958170"/>
                </a:lnTo>
                <a:lnTo>
                  <a:pt x="591916" y="952500"/>
                </a:lnTo>
                <a:lnTo>
                  <a:pt x="592143" y="948418"/>
                </a:lnTo>
                <a:lnTo>
                  <a:pt x="592596" y="941388"/>
                </a:lnTo>
                <a:lnTo>
                  <a:pt x="593956" y="920297"/>
                </a:lnTo>
                <a:lnTo>
                  <a:pt x="596449" y="861106"/>
                </a:lnTo>
                <a:lnTo>
                  <a:pt x="599169" y="801007"/>
                </a:lnTo>
                <a:lnTo>
                  <a:pt x="600302" y="779009"/>
                </a:lnTo>
                <a:lnTo>
                  <a:pt x="600755" y="766536"/>
                </a:lnTo>
                <a:lnTo>
                  <a:pt x="601435" y="756330"/>
                </a:lnTo>
                <a:lnTo>
                  <a:pt x="601662" y="752929"/>
                </a:lnTo>
                <a:lnTo>
                  <a:pt x="601435" y="749754"/>
                </a:lnTo>
                <a:lnTo>
                  <a:pt x="601209" y="747032"/>
                </a:lnTo>
                <a:lnTo>
                  <a:pt x="600529" y="744538"/>
                </a:lnTo>
                <a:lnTo>
                  <a:pt x="599396" y="742043"/>
                </a:lnTo>
                <a:lnTo>
                  <a:pt x="598036" y="738868"/>
                </a:lnTo>
                <a:lnTo>
                  <a:pt x="597129" y="737054"/>
                </a:lnTo>
                <a:lnTo>
                  <a:pt x="596676" y="735239"/>
                </a:lnTo>
                <a:lnTo>
                  <a:pt x="596449" y="733198"/>
                </a:lnTo>
                <a:lnTo>
                  <a:pt x="596223" y="730930"/>
                </a:lnTo>
                <a:lnTo>
                  <a:pt x="596223" y="725941"/>
                </a:lnTo>
                <a:lnTo>
                  <a:pt x="596676" y="721179"/>
                </a:lnTo>
                <a:lnTo>
                  <a:pt x="597129" y="716189"/>
                </a:lnTo>
                <a:lnTo>
                  <a:pt x="598036" y="710973"/>
                </a:lnTo>
                <a:lnTo>
                  <a:pt x="599396" y="701902"/>
                </a:lnTo>
                <a:lnTo>
                  <a:pt x="599396" y="699634"/>
                </a:lnTo>
                <a:lnTo>
                  <a:pt x="599396" y="696686"/>
                </a:lnTo>
                <a:lnTo>
                  <a:pt x="598942" y="693057"/>
                </a:lnTo>
                <a:lnTo>
                  <a:pt x="598262" y="688975"/>
                </a:lnTo>
                <a:lnTo>
                  <a:pt x="596223" y="680130"/>
                </a:lnTo>
                <a:lnTo>
                  <a:pt x="593729" y="670379"/>
                </a:lnTo>
                <a:lnTo>
                  <a:pt x="590556" y="660627"/>
                </a:lnTo>
                <a:lnTo>
                  <a:pt x="587383" y="651555"/>
                </a:lnTo>
                <a:lnTo>
                  <a:pt x="585570" y="647473"/>
                </a:lnTo>
                <a:lnTo>
                  <a:pt x="583757" y="643618"/>
                </a:lnTo>
                <a:lnTo>
                  <a:pt x="582170" y="640670"/>
                </a:lnTo>
                <a:lnTo>
                  <a:pt x="580357" y="638175"/>
                </a:lnTo>
                <a:lnTo>
                  <a:pt x="578544" y="634773"/>
                </a:lnTo>
                <a:lnTo>
                  <a:pt x="575598" y="629557"/>
                </a:lnTo>
                <a:lnTo>
                  <a:pt x="568118" y="614136"/>
                </a:lnTo>
                <a:lnTo>
                  <a:pt x="558373" y="593498"/>
                </a:lnTo>
                <a:lnTo>
                  <a:pt x="548400" y="570820"/>
                </a:lnTo>
                <a:lnTo>
                  <a:pt x="538428" y="547234"/>
                </a:lnTo>
                <a:lnTo>
                  <a:pt x="533895" y="535895"/>
                </a:lnTo>
                <a:lnTo>
                  <a:pt x="529589" y="525689"/>
                </a:lnTo>
                <a:lnTo>
                  <a:pt x="525962" y="515938"/>
                </a:lnTo>
                <a:lnTo>
                  <a:pt x="523242" y="507773"/>
                </a:lnTo>
                <a:lnTo>
                  <a:pt x="521203" y="501197"/>
                </a:lnTo>
                <a:lnTo>
                  <a:pt x="520296" y="496207"/>
                </a:lnTo>
                <a:lnTo>
                  <a:pt x="519616" y="492352"/>
                </a:lnTo>
                <a:lnTo>
                  <a:pt x="518709" y="488270"/>
                </a:lnTo>
                <a:lnTo>
                  <a:pt x="517350" y="483961"/>
                </a:lnTo>
                <a:lnTo>
                  <a:pt x="515990" y="480105"/>
                </a:lnTo>
                <a:lnTo>
                  <a:pt x="512590" y="471488"/>
                </a:lnTo>
                <a:lnTo>
                  <a:pt x="508737" y="463097"/>
                </a:lnTo>
                <a:lnTo>
                  <a:pt x="505111" y="455159"/>
                </a:lnTo>
                <a:lnTo>
                  <a:pt x="501031" y="448129"/>
                </a:lnTo>
                <a:lnTo>
                  <a:pt x="497405" y="442005"/>
                </a:lnTo>
                <a:lnTo>
                  <a:pt x="494458" y="437243"/>
                </a:lnTo>
                <a:lnTo>
                  <a:pt x="488112" y="427038"/>
                </a:lnTo>
                <a:lnTo>
                  <a:pt x="484486" y="420914"/>
                </a:lnTo>
                <a:lnTo>
                  <a:pt x="481313" y="414338"/>
                </a:lnTo>
                <a:lnTo>
                  <a:pt x="477913" y="407534"/>
                </a:lnTo>
                <a:lnTo>
                  <a:pt x="476780" y="404359"/>
                </a:lnTo>
                <a:lnTo>
                  <a:pt x="475647" y="400730"/>
                </a:lnTo>
                <a:lnTo>
                  <a:pt x="474740" y="397329"/>
                </a:lnTo>
                <a:lnTo>
                  <a:pt x="473834" y="394154"/>
                </a:lnTo>
                <a:lnTo>
                  <a:pt x="473380" y="390752"/>
                </a:lnTo>
                <a:lnTo>
                  <a:pt x="473154" y="387804"/>
                </a:lnTo>
                <a:lnTo>
                  <a:pt x="472927" y="368754"/>
                </a:lnTo>
                <a:lnTo>
                  <a:pt x="473380" y="362630"/>
                </a:lnTo>
                <a:lnTo>
                  <a:pt x="474060" y="352879"/>
                </a:lnTo>
                <a:lnTo>
                  <a:pt x="475647" y="340179"/>
                </a:lnTo>
                <a:lnTo>
                  <a:pt x="473834" y="337911"/>
                </a:lnTo>
                <a:lnTo>
                  <a:pt x="472700" y="335643"/>
                </a:lnTo>
                <a:lnTo>
                  <a:pt x="472020" y="333602"/>
                </a:lnTo>
                <a:lnTo>
                  <a:pt x="471567" y="331561"/>
                </a:lnTo>
                <a:lnTo>
                  <a:pt x="471340" y="328839"/>
                </a:lnTo>
                <a:lnTo>
                  <a:pt x="471114" y="327705"/>
                </a:lnTo>
                <a:lnTo>
                  <a:pt x="470434" y="327025"/>
                </a:lnTo>
                <a:lnTo>
                  <a:pt x="469527" y="326798"/>
                </a:lnTo>
                <a:lnTo>
                  <a:pt x="468621" y="326798"/>
                </a:lnTo>
                <a:lnTo>
                  <a:pt x="467261" y="327025"/>
                </a:lnTo>
                <a:lnTo>
                  <a:pt x="466128" y="329747"/>
                </a:lnTo>
                <a:lnTo>
                  <a:pt x="464541" y="332468"/>
                </a:lnTo>
                <a:lnTo>
                  <a:pt x="462501" y="336097"/>
                </a:lnTo>
                <a:lnTo>
                  <a:pt x="460915" y="338138"/>
                </a:lnTo>
                <a:lnTo>
                  <a:pt x="458422" y="340405"/>
                </a:lnTo>
                <a:lnTo>
                  <a:pt x="455249" y="343127"/>
                </a:lnTo>
                <a:lnTo>
                  <a:pt x="451396" y="346075"/>
                </a:lnTo>
                <a:lnTo>
                  <a:pt x="447316" y="349023"/>
                </a:lnTo>
                <a:lnTo>
                  <a:pt x="442783" y="351745"/>
                </a:lnTo>
                <a:lnTo>
                  <a:pt x="438023" y="354693"/>
                </a:lnTo>
                <a:lnTo>
                  <a:pt x="433037" y="357188"/>
                </a:lnTo>
                <a:lnTo>
                  <a:pt x="427824" y="359229"/>
                </a:lnTo>
                <a:lnTo>
                  <a:pt x="421705" y="361497"/>
                </a:lnTo>
                <a:lnTo>
                  <a:pt x="415132" y="363311"/>
                </a:lnTo>
                <a:lnTo>
                  <a:pt x="408559" y="364672"/>
                </a:lnTo>
                <a:lnTo>
                  <a:pt x="402213" y="366032"/>
                </a:lnTo>
                <a:lnTo>
                  <a:pt x="396321" y="366939"/>
                </a:lnTo>
                <a:lnTo>
                  <a:pt x="391334" y="367620"/>
                </a:lnTo>
                <a:lnTo>
                  <a:pt x="387481" y="367393"/>
                </a:lnTo>
                <a:lnTo>
                  <a:pt x="384082" y="366713"/>
                </a:lnTo>
                <a:lnTo>
                  <a:pt x="379549" y="366032"/>
                </a:lnTo>
                <a:lnTo>
                  <a:pt x="369576" y="363311"/>
                </a:lnTo>
                <a:lnTo>
                  <a:pt x="359377" y="359909"/>
                </a:lnTo>
                <a:lnTo>
                  <a:pt x="351671" y="357188"/>
                </a:lnTo>
                <a:lnTo>
                  <a:pt x="350765" y="356734"/>
                </a:lnTo>
                <a:lnTo>
                  <a:pt x="350085" y="355827"/>
                </a:lnTo>
                <a:lnTo>
                  <a:pt x="348272" y="353786"/>
                </a:lnTo>
                <a:lnTo>
                  <a:pt x="346232" y="351291"/>
                </a:lnTo>
                <a:lnTo>
                  <a:pt x="343965" y="348116"/>
                </a:lnTo>
                <a:lnTo>
                  <a:pt x="339659" y="340179"/>
                </a:lnTo>
                <a:lnTo>
                  <a:pt x="335353" y="331334"/>
                </a:lnTo>
                <a:lnTo>
                  <a:pt x="331273" y="322716"/>
                </a:lnTo>
                <a:lnTo>
                  <a:pt x="328100" y="315232"/>
                </a:lnTo>
                <a:lnTo>
                  <a:pt x="325154" y="307975"/>
                </a:lnTo>
                <a:close/>
                <a:moveTo>
                  <a:pt x="1114989" y="80962"/>
                </a:moveTo>
                <a:lnTo>
                  <a:pt x="1121114" y="80962"/>
                </a:lnTo>
                <a:lnTo>
                  <a:pt x="1127012" y="81189"/>
                </a:lnTo>
                <a:lnTo>
                  <a:pt x="1133137" y="81416"/>
                </a:lnTo>
                <a:lnTo>
                  <a:pt x="1139262" y="81870"/>
                </a:lnTo>
                <a:lnTo>
                  <a:pt x="1144934" y="82550"/>
                </a:lnTo>
                <a:lnTo>
                  <a:pt x="1150378" y="83685"/>
                </a:lnTo>
                <a:lnTo>
                  <a:pt x="1155142" y="85046"/>
                </a:lnTo>
                <a:lnTo>
                  <a:pt x="1159906" y="86181"/>
                </a:lnTo>
                <a:lnTo>
                  <a:pt x="1163763" y="87996"/>
                </a:lnTo>
                <a:lnTo>
                  <a:pt x="1167846" y="90038"/>
                </a:lnTo>
                <a:lnTo>
                  <a:pt x="1171930" y="92761"/>
                </a:lnTo>
                <a:lnTo>
                  <a:pt x="1176240" y="95938"/>
                </a:lnTo>
                <a:lnTo>
                  <a:pt x="1180777" y="99342"/>
                </a:lnTo>
                <a:lnTo>
                  <a:pt x="1185314" y="103426"/>
                </a:lnTo>
                <a:lnTo>
                  <a:pt x="1189851" y="107510"/>
                </a:lnTo>
                <a:lnTo>
                  <a:pt x="1194615" y="112049"/>
                </a:lnTo>
                <a:lnTo>
                  <a:pt x="1198926" y="116587"/>
                </a:lnTo>
                <a:lnTo>
                  <a:pt x="1203236" y="121125"/>
                </a:lnTo>
                <a:lnTo>
                  <a:pt x="1206866" y="125663"/>
                </a:lnTo>
                <a:lnTo>
                  <a:pt x="1210495" y="130201"/>
                </a:lnTo>
                <a:lnTo>
                  <a:pt x="1213671" y="134966"/>
                </a:lnTo>
                <a:lnTo>
                  <a:pt x="1216393" y="139278"/>
                </a:lnTo>
                <a:lnTo>
                  <a:pt x="1218662" y="142908"/>
                </a:lnTo>
                <a:lnTo>
                  <a:pt x="1220023" y="146766"/>
                </a:lnTo>
                <a:lnTo>
                  <a:pt x="1220931" y="149715"/>
                </a:lnTo>
                <a:lnTo>
                  <a:pt x="1221384" y="153573"/>
                </a:lnTo>
                <a:lnTo>
                  <a:pt x="1221838" y="158792"/>
                </a:lnTo>
                <a:lnTo>
                  <a:pt x="1222745" y="171726"/>
                </a:lnTo>
                <a:lnTo>
                  <a:pt x="1223426" y="187382"/>
                </a:lnTo>
                <a:lnTo>
                  <a:pt x="1223880" y="204627"/>
                </a:lnTo>
                <a:lnTo>
                  <a:pt x="1223880" y="222099"/>
                </a:lnTo>
                <a:lnTo>
                  <a:pt x="1223426" y="237983"/>
                </a:lnTo>
                <a:lnTo>
                  <a:pt x="1223199" y="245244"/>
                </a:lnTo>
                <a:lnTo>
                  <a:pt x="1222292" y="251371"/>
                </a:lnTo>
                <a:lnTo>
                  <a:pt x="1221838" y="256590"/>
                </a:lnTo>
                <a:lnTo>
                  <a:pt x="1220931" y="260674"/>
                </a:lnTo>
                <a:lnTo>
                  <a:pt x="1218889" y="268389"/>
                </a:lnTo>
                <a:lnTo>
                  <a:pt x="1216620" y="278146"/>
                </a:lnTo>
                <a:lnTo>
                  <a:pt x="1214352" y="289037"/>
                </a:lnTo>
                <a:lnTo>
                  <a:pt x="1211403" y="300610"/>
                </a:lnTo>
                <a:lnTo>
                  <a:pt x="1208454" y="311728"/>
                </a:lnTo>
                <a:lnTo>
                  <a:pt x="1206639" y="317174"/>
                </a:lnTo>
                <a:lnTo>
                  <a:pt x="1204824" y="322166"/>
                </a:lnTo>
                <a:lnTo>
                  <a:pt x="1202782" y="326704"/>
                </a:lnTo>
                <a:lnTo>
                  <a:pt x="1200514" y="330789"/>
                </a:lnTo>
                <a:lnTo>
                  <a:pt x="1198245" y="334192"/>
                </a:lnTo>
                <a:lnTo>
                  <a:pt x="1197338" y="335554"/>
                </a:lnTo>
                <a:lnTo>
                  <a:pt x="1195976" y="336915"/>
                </a:lnTo>
                <a:lnTo>
                  <a:pt x="1186675" y="345765"/>
                </a:lnTo>
                <a:lnTo>
                  <a:pt x="1182592" y="349622"/>
                </a:lnTo>
                <a:lnTo>
                  <a:pt x="1178962" y="352799"/>
                </a:lnTo>
                <a:lnTo>
                  <a:pt x="1176013" y="356202"/>
                </a:lnTo>
                <a:lnTo>
                  <a:pt x="1173971" y="358925"/>
                </a:lnTo>
                <a:lnTo>
                  <a:pt x="1173291" y="360514"/>
                </a:lnTo>
                <a:lnTo>
                  <a:pt x="1172837" y="361648"/>
                </a:lnTo>
                <a:lnTo>
                  <a:pt x="1172157" y="363010"/>
                </a:lnTo>
                <a:lnTo>
                  <a:pt x="1172157" y="364371"/>
                </a:lnTo>
                <a:lnTo>
                  <a:pt x="1172157" y="382524"/>
                </a:lnTo>
                <a:lnTo>
                  <a:pt x="1181231" y="385474"/>
                </a:lnTo>
                <a:lnTo>
                  <a:pt x="1198472" y="408618"/>
                </a:lnTo>
                <a:lnTo>
                  <a:pt x="1229324" y="415653"/>
                </a:lnTo>
                <a:lnTo>
                  <a:pt x="1255413" y="422006"/>
                </a:lnTo>
                <a:lnTo>
                  <a:pt x="1277872" y="427906"/>
                </a:lnTo>
                <a:lnTo>
                  <a:pt x="1287853" y="430629"/>
                </a:lnTo>
                <a:lnTo>
                  <a:pt x="1299650" y="434032"/>
                </a:lnTo>
                <a:lnTo>
                  <a:pt x="1312354" y="438117"/>
                </a:lnTo>
                <a:lnTo>
                  <a:pt x="1325511" y="442201"/>
                </a:lnTo>
                <a:lnTo>
                  <a:pt x="1337989" y="446512"/>
                </a:lnTo>
                <a:lnTo>
                  <a:pt x="1349331" y="450597"/>
                </a:lnTo>
                <a:lnTo>
                  <a:pt x="1354095" y="453093"/>
                </a:lnTo>
                <a:lnTo>
                  <a:pt x="1358406" y="454908"/>
                </a:lnTo>
                <a:lnTo>
                  <a:pt x="1362262" y="456950"/>
                </a:lnTo>
                <a:lnTo>
                  <a:pt x="1365211" y="458765"/>
                </a:lnTo>
                <a:lnTo>
                  <a:pt x="1369522" y="462169"/>
                </a:lnTo>
                <a:lnTo>
                  <a:pt x="1372925" y="464892"/>
                </a:lnTo>
                <a:lnTo>
                  <a:pt x="1377462" y="468976"/>
                </a:lnTo>
                <a:lnTo>
                  <a:pt x="1379276" y="470338"/>
                </a:lnTo>
                <a:lnTo>
                  <a:pt x="1380411" y="471018"/>
                </a:lnTo>
                <a:lnTo>
                  <a:pt x="1381999" y="471472"/>
                </a:lnTo>
                <a:lnTo>
                  <a:pt x="1383814" y="471699"/>
                </a:lnTo>
                <a:lnTo>
                  <a:pt x="1384721" y="471699"/>
                </a:lnTo>
                <a:lnTo>
                  <a:pt x="1385855" y="472153"/>
                </a:lnTo>
                <a:lnTo>
                  <a:pt x="1386536" y="472834"/>
                </a:lnTo>
                <a:lnTo>
                  <a:pt x="1387670" y="473514"/>
                </a:lnTo>
                <a:lnTo>
                  <a:pt x="1389031" y="475557"/>
                </a:lnTo>
                <a:lnTo>
                  <a:pt x="1390846" y="478279"/>
                </a:lnTo>
                <a:lnTo>
                  <a:pt x="1392434" y="481683"/>
                </a:lnTo>
                <a:lnTo>
                  <a:pt x="1394022" y="485767"/>
                </a:lnTo>
                <a:lnTo>
                  <a:pt x="1396971" y="494617"/>
                </a:lnTo>
                <a:lnTo>
                  <a:pt x="1397879" y="499155"/>
                </a:lnTo>
                <a:lnTo>
                  <a:pt x="1399467" y="507551"/>
                </a:lnTo>
                <a:lnTo>
                  <a:pt x="1403777" y="533418"/>
                </a:lnTo>
                <a:lnTo>
                  <a:pt x="1409448" y="568362"/>
                </a:lnTo>
                <a:lnTo>
                  <a:pt x="1415347" y="607617"/>
                </a:lnTo>
                <a:lnTo>
                  <a:pt x="1421472" y="647553"/>
                </a:lnTo>
                <a:lnTo>
                  <a:pt x="1426463" y="683632"/>
                </a:lnTo>
                <a:lnTo>
                  <a:pt x="1429865" y="711542"/>
                </a:lnTo>
                <a:lnTo>
                  <a:pt x="1431000" y="721072"/>
                </a:lnTo>
                <a:lnTo>
                  <a:pt x="1431227" y="726971"/>
                </a:lnTo>
                <a:lnTo>
                  <a:pt x="1431000" y="736048"/>
                </a:lnTo>
                <a:lnTo>
                  <a:pt x="1430319" y="746713"/>
                </a:lnTo>
                <a:lnTo>
                  <a:pt x="1428277" y="770538"/>
                </a:lnTo>
                <a:lnTo>
                  <a:pt x="1427597" y="782564"/>
                </a:lnTo>
                <a:lnTo>
                  <a:pt x="1427370" y="793683"/>
                </a:lnTo>
                <a:lnTo>
                  <a:pt x="1427370" y="798902"/>
                </a:lnTo>
                <a:lnTo>
                  <a:pt x="1427597" y="803667"/>
                </a:lnTo>
                <a:lnTo>
                  <a:pt x="1428051" y="807751"/>
                </a:lnTo>
                <a:lnTo>
                  <a:pt x="1428731" y="811608"/>
                </a:lnTo>
                <a:lnTo>
                  <a:pt x="1430319" y="820685"/>
                </a:lnTo>
                <a:lnTo>
                  <a:pt x="1433041" y="834526"/>
                </a:lnTo>
                <a:lnTo>
                  <a:pt x="1435764" y="850637"/>
                </a:lnTo>
                <a:lnTo>
                  <a:pt x="1438486" y="868109"/>
                </a:lnTo>
                <a:lnTo>
                  <a:pt x="1441208" y="885581"/>
                </a:lnTo>
                <a:lnTo>
                  <a:pt x="1443250" y="901918"/>
                </a:lnTo>
                <a:lnTo>
                  <a:pt x="1444157" y="908725"/>
                </a:lnTo>
                <a:lnTo>
                  <a:pt x="1444611" y="915079"/>
                </a:lnTo>
                <a:lnTo>
                  <a:pt x="1444838" y="919844"/>
                </a:lnTo>
                <a:lnTo>
                  <a:pt x="1444611" y="923701"/>
                </a:lnTo>
                <a:lnTo>
                  <a:pt x="1444157" y="927332"/>
                </a:lnTo>
                <a:lnTo>
                  <a:pt x="1443250" y="931643"/>
                </a:lnTo>
                <a:lnTo>
                  <a:pt x="1442116" y="936181"/>
                </a:lnTo>
                <a:lnTo>
                  <a:pt x="1440301" y="941400"/>
                </a:lnTo>
                <a:lnTo>
                  <a:pt x="1436217" y="953200"/>
                </a:lnTo>
                <a:lnTo>
                  <a:pt x="1431453" y="964999"/>
                </a:lnTo>
                <a:lnTo>
                  <a:pt x="1426689" y="976571"/>
                </a:lnTo>
                <a:lnTo>
                  <a:pt x="1421699" y="987009"/>
                </a:lnTo>
                <a:lnTo>
                  <a:pt x="1417388" y="995178"/>
                </a:lnTo>
                <a:lnTo>
                  <a:pt x="1415800" y="998127"/>
                </a:lnTo>
                <a:lnTo>
                  <a:pt x="1414212" y="1000170"/>
                </a:lnTo>
                <a:lnTo>
                  <a:pt x="1412851" y="1001985"/>
                </a:lnTo>
                <a:lnTo>
                  <a:pt x="1411944" y="1004708"/>
                </a:lnTo>
                <a:lnTo>
                  <a:pt x="1410583" y="1007885"/>
                </a:lnTo>
                <a:lnTo>
                  <a:pt x="1409675" y="1011742"/>
                </a:lnTo>
                <a:lnTo>
                  <a:pt x="1407407" y="1020364"/>
                </a:lnTo>
                <a:lnTo>
                  <a:pt x="1405138" y="1029668"/>
                </a:lnTo>
                <a:lnTo>
                  <a:pt x="1402870" y="1039879"/>
                </a:lnTo>
                <a:lnTo>
                  <a:pt x="1400147" y="1049409"/>
                </a:lnTo>
                <a:lnTo>
                  <a:pt x="1399013" y="1053947"/>
                </a:lnTo>
                <a:lnTo>
                  <a:pt x="1397425" y="1058031"/>
                </a:lnTo>
                <a:lnTo>
                  <a:pt x="1395837" y="1062116"/>
                </a:lnTo>
                <a:lnTo>
                  <a:pt x="1394249" y="1065292"/>
                </a:lnTo>
                <a:lnTo>
                  <a:pt x="1376101" y="1098648"/>
                </a:lnTo>
                <a:lnTo>
                  <a:pt x="1365211" y="1119070"/>
                </a:lnTo>
                <a:lnTo>
                  <a:pt x="1364758" y="1121566"/>
                </a:lnTo>
                <a:lnTo>
                  <a:pt x="1364531" y="1124743"/>
                </a:lnTo>
                <a:lnTo>
                  <a:pt x="1364304" y="1129054"/>
                </a:lnTo>
                <a:lnTo>
                  <a:pt x="1364304" y="1134500"/>
                </a:lnTo>
                <a:lnTo>
                  <a:pt x="1364531" y="1141080"/>
                </a:lnTo>
                <a:lnTo>
                  <a:pt x="1365211" y="1149249"/>
                </a:lnTo>
                <a:lnTo>
                  <a:pt x="1366573" y="1158098"/>
                </a:lnTo>
                <a:lnTo>
                  <a:pt x="1367253" y="1164225"/>
                </a:lnTo>
                <a:lnTo>
                  <a:pt x="1367934" y="1172393"/>
                </a:lnTo>
                <a:lnTo>
                  <a:pt x="1369295" y="1193042"/>
                </a:lnTo>
                <a:lnTo>
                  <a:pt x="1370656" y="1218456"/>
                </a:lnTo>
                <a:lnTo>
                  <a:pt x="1371790" y="1245685"/>
                </a:lnTo>
                <a:lnTo>
                  <a:pt x="1374059" y="1295605"/>
                </a:lnTo>
                <a:lnTo>
                  <a:pt x="1374966" y="1313077"/>
                </a:lnTo>
                <a:lnTo>
                  <a:pt x="1375647" y="1322380"/>
                </a:lnTo>
                <a:lnTo>
                  <a:pt x="1377008" y="1330776"/>
                </a:lnTo>
                <a:lnTo>
                  <a:pt x="1377688" y="1334633"/>
                </a:lnTo>
                <a:lnTo>
                  <a:pt x="1378142" y="1338037"/>
                </a:lnTo>
                <a:lnTo>
                  <a:pt x="1378369" y="1341440"/>
                </a:lnTo>
                <a:lnTo>
                  <a:pt x="1377915" y="1343936"/>
                </a:lnTo>
                <a:lnTo>
                  <a:pt x="1377688" y="1345071"/>
                </a:lnTo>
                <a:lnTo>
                  <a:pt x="1377235" y="1345752"/>
                </a:lnTo>
                <a:lnTo>
                  <a:pt x="1376327" y="1346432"/>
                </a:lnTo>
                <a:lnTo>
                  <a:pt x="1375647" y="1347113"/>
                </a:lnTo>
                <a:lnTo>
                  <a:pt x="1373832" y="1347567"/>
                </a:lnTo>
                <a:lnTo>
                  <a:pt x="1372925" y="1348475"/>
                </a:lnTo>
                <a:lnTo>
                  <a:pt x="1372017" y="1349836"/>
                </a:lnTo>
                <a:lnTo>
                  <a:pt x="1371790" y="1351651"/>
                </a:lnTo>
                <a:lnTo>
                  <a:pt x="1372017" y="1353920"/>
                </a:lnTo>
                <a:lnTo>
                  <a:pt x="1372698" y="1357097"/>
                </a:lnTo>
                <a:lnTo>
                  <a:pt x="1374513" y="1366174"/>
                </a:lnTo>
                <a:lnTo>
                  <a:pt x="1375193" y="1371392"/>
                </a:lnTo>
                <a:lnTo>
                  <a:pt x="1375420" y="1373435"/>
                </a:lnTo>
                <a:lnTo>
                  <a:pt x="1375193" y="1375477"/>
                </a:lnTo>
                <a:lnTo>
                  <a:pt x="1375193" y="1376838"/>
                </a:lnTo>
                <a:lnTo>
                  <a:pt x="1374739" y="1378427"/>
                </a:lnTo>
                <a:lnTo>
                  <a:pt x="1373832" y="1379788"/>
                </a:lnTo>
                <a:lnTo>
                  <a:pt x="1372925" y="1380696"/>
                </a:lnTo>
                <a:lnTo>
                  <a:pt x="1371563" y="1381830"/>
                </a:lnTo>
                <a:lnTo>
                  <a:pt x="1370202" y="1382511"/>
                </a:lnTo>
                <a:lnTo>
                  <a:pt x="1368387" y="1382965"/>
                </a:lnTo>
                <a:lnTo>
                  <a:pt x="1366119" y="1383419"/>
                </a:lnTo>
                <a:lnTo>
                  <a:pt x="1363623" y="1384099"/>
                </a:lnTo>
                <a:lnTo>
                  <a:pt x="1360447" y="1384099"/>
                </a:lnTo>
                <a:lnTo>
                  <a:pt x="1353415" y="1384326"/>
                </a:lnTo>
                <a:lnTo>
                  <a:pt x="1346382" y="1384099"/>
                </a:lnTo>
                <a:lnTo>
                  <a:pt x="1343206" y="1383872"/>
                </a:lnTo>
                <a:lnTo>
                  <a:pt x="1340711" y="1383192"/>
                </a:lnTo>
                <a:lnTo>
                  <a:pt x="1338215" y="1382511"/>
                </a:lnTo>
                <a:lnTo>
                  <a:pt x="1336174" y="1381830"/>
                </a:lnTo>
                <a:lnTo>
                  <a:pt x="1334359" y="1380696"/>
                </a:lnTo>
                <a:lnTo>
                  <a:pt x="1332771" y="1379788"/>
                </a:lnTo>
                <a:lnTo>
                  <a:pt x="1331410" y="1378427"/>
                </a:lnTo>
                <a:lnTo>
                  <a:pt x="1330049" y="1376838"/>
                </a:lnTo>
                <a:lnTo>
                  <a:pt x="1329141" y="1375250"/>
                </a:lnTo>
                <a:lnTo>
                  <a:pt x="1328007" y="1373208"/>
                </a:lnTo>
                <a:lnTo>
                  <a:pt x="1326192" y="1368670"/>
                </a:lnTo>
                <a:lnTo>
                  <a:pt x="1324150" y="1362997"/>
                </a:lnTo>
                <a:lnTo>
                  <a:pt x="1321882" y="1356416"/>
                </a:lnTo>
                <a:lnTo>
                  <a:pt x="1318933" y="1349382"/>
                </a:lnTo>
                <a:lnTo>
                  <a:pt x="1315076" y="1341667"/>
                </a:lnTo>
                <a:lnTo>
                  <a:pt x="1311219" y="1334406"/>
                </a:lnTo>
                <a:lnTo>
                  <a:pt x="1307363" y="1327145"/>
                </a:lnTo>
                <a:lnTo>
                  <a:pt x="1303506" y="1321019"/>
                </a:lnTo>
                <a:lnTo>
                  <a:pt x="1299650" y="1316027"/>
                </a:lnTo>
                <a:lnTo>
                  <a:pt x="1297835" y="1313984"/>
                </a:lnTo>
                <a:lnTo>
                  <a:pt x="1296474" y="1312850"/>
                </a:lnTo>
                <a:lnTo>
                  <a:pt x="1295113" y="1311715"/>
                </a:lnTo>
                <a:lnTo>
                  <a:pt x="1293978" y="1311715"/>
                </a:lnTo>
                <a:lnTo>
                  <a:pt x="1293525" y="1311715"/>
                </a:lnTo>
                <a:lnTo>
                  <a:pt x="1293071" y="1311942"/>
                </a:lnTo>
                <a:lnTo>
                  <a:pt x="1292617" y="1313077"/>
                </a:lnTo>
                <a:lnTo>
                  <a:pt x="1292164" y="1314665"/>
                </a:lnTo>
                <a:lnTo>
                  <a:pt x="1291710" y="1316254"/>
                </a:lnTo>
                <a:lnTo>
                  <a:pt x="1291483" y="1321472"/>
                </a:lnTo>
                <a:lnTo>
                  <a:pt x="1291710" y="1327145"/>
                </a:lnTo>
                <a:lnTo>
                  <a:pt x="1292164" y="1333726"/>
                </a:lnTo>
                <a:lnTo>
                  <a:pt x="1292390" y="1340533"/>
                </a:lnTo>
                <a:lnTo>
                  <a:pt x="1292617" y="1347113"/>
                </a:lnTo>
                <a:lnTo>
                  <a:pt x="1292844" y="1352332"/>
                </a:lnTo>
                <a:lnTo>
                  <a:pt x="1293298" y="1362770"/>
                </a:lnTo>
                <a:lnTo>
                  <a:pt x="1295566" y="1394310"/>
                </a:lnTo>
                <a:lnTo>
                  <a:pt x="1302372" y="1484393"/>
                </a:lnTo>
                <a:lnTo>
                  <a:pt x="1308951" y="1574930"/>
                </a:lnTo>
                <a:lnTo>
                  <a:pt x="1311219" y="1606924"/>
                </a:lnTo>
                <a:lnTo>
                  <a:pt x="1311900" y="1617588"/>
                </a:lnTo>
                <a:lnTo>
                  <a:pt x="1312127" y="1623261"/>
                </a:lnTo>
                <a:lnTo>
                  <a:pt x="1311900" y="1638464"/>
                </a:lnTo>
                <a:lnTo>
                  <a:pt x="1310993" y="1655482"/>
                </a:lnTo>
                <a:lnTo>
                  <a:pt x="1310539" y="1663878"/>
                </a:lnTo>
                <a:lnTo>
                  <a:pt x="1310085" y="1671139"/>
                </a:lnTo>
                <a:lnTo>
                  <a:pt x="1308951" y="1677265"/>
                </a:lnTo>
                <a:lnTo>
                  <a:pt x="1308270" y="1681804"/>
                </a:lnTo>
                <a:lnTo>
                  <a:pt x="1307590" y="1685434"/>
                </a:lnTo>
                <a:lnTo>
                  <a:pt x="1306909" y="1689065"/>
                </a:lnTo>
                <a:lnTo>
                  <a:pt x="1306682" y="1692468"/>
                </a:lnTo>
                <a:lnTo>
                  <a:pt x="1306909" y="1696553"/>
                </a:lnTo>
                <a:lnTo>
                  <a:pt x="1307363" y="1700637"/>
                </a:lnTo>
                <a:lnTo>
                  <a:pt x="1307817" y="1705402"/>
                </a:lnTo>
                <a:lnTo>
                  <a:pt x="1309631" y="1717428"/>
                </a:lnTo>
                <a:lnTo>
                  <a:pt x="1310539" y="1725143"/>
                </a:lnTo>
                <a:lnTo>
                  <a:pt x="1311673" y="1734900"/>
                </a:lnTo>
                <a:lnTo>
                  <a:pt x="1313034" y="1756230"/>
                </a:lnTo>
                <a:lnTo>
                  <a:pt x="1314395" y="1776198"/>
                </a:lnTo>
                <a:lnTo>
                  <a:pt x="1314849" y="1788905"/>
                </a:lnTo>
                <a:lnTo>
                  <a:pt x="1314622" y="1792989"/>
                </a:lnTo>
                <a:lnTo>
                  <a:pt x="1314169" y="1797300"/>
                </a:lnTo>
                <a:lnTo>
                  <a:pt x="1312807" y="1805923"/>
                </a:lnTo>
                <a:lnTo>
                  <a:pt x="1311673" y="1813638"/>
                </a:lnTo>
                <a:lnTo>
                  <a:pt x="1310993" y="1817268"/>
                </a:lnTo>
                <a:lnTo>
                  <a:pt x="1310766" y="1819991"/>
                </a:lnTo>
                <a:lnTo>
                  <a:pt x="1310993" y="1821126"/>
                </a:lnTo>
                <a:lnTo>
                  <a:pt x="1311219" y="1822260"/>
                </a:lnTo>
                <a:lnTo>
                  <a:pt x="1311900" y="1823849"/>
                </a:lnTo>
                <a:lnTo>
                  <a:pt x="1312581" y="1824983"/>
                </a:lnTo>
                <a:lnTo>
                  <a:pt x="1314622" y="1827933"/>
                </a:lnTo>
                <a:lnTo>
                  <a:pt x="1317118" y="1830883"/>
                </a:lnTo>
                <a:lnTo>
                  <a:pt x="1322789" y="1837463"/>
                </a:lnTo>
                <a:lnTo>
                  <a:pt x="1325511" y="1840867"/>
                </a:lnTo>
                <a:lnTo>
                  <a:pt x="1328234" y="1844270"/>
                </a:lnTo>
                <a:lnTo>
                  <a:pt x="1329368" y="1846312"/>
                </a:lnTo>
                <a:lnTo>
                  <a:pt x="1330275" y="1848355"/>
                </a:lnTo>
                <a:lnTo>
                  <a:pt x="1332090" y="1852666"/>
                </a:lnTo>
                <a:lnTo>
                  <a:pt x="1333451" y="1857204"/>
                </a:lnTo>
                <a:lnTo>
                  <a:pt x="1334359" y="1862196"/>
                </a:lnTo>
                <a:lnTo>
                  <a:pt x="1336401" y="1871272"/>
                </a:lnTo>
                <a:lnTo>
                  <a:pt x="1337308" y="1875357"/>
                </a:lnTo>
                <a:lnTo>
                  <a:pt x="1338669" y="1878534"/>
                </a:lnTo>
                <a:lnTo>
                  <a:pt x="1340711" y="1882618"/>
                </a:lnTo>
                <a:lnTo>
                  <a:pt x="1343433" y="1888518"/>
                </a:lnTo>
                <a:lnTo>
                  <a:pt x="1346836" y="1896006"/>
                </a:lnTo>
                <a:lnTo>
                  <a:pt x="1348651" y="1900544"/>
                </a:lnTo>
                <a:lnTo>
                  <a:pt x="1350239" y="1905763"/>
                </a:lnTo>
                <a:lnTo>
                  <a:pt x="1352054" y="1910981"/>
                </a:lnTo>
                <a:lnTo>
                  <a:pt x="1353869" y="1917108"/>
                </a:lnTo>
                <a:lnTo>
                  <a:pt x="1355683" y="1923461"/>
                </a:lnTo>
                <a:lnTo>
                  <a:pt x="1357271" y="1930496"/>
                </a:lnTo>
                <a:lnTo>
                  <a:pt x="1358406" y="1937984"/>
                </a:lnTo>
                <a:lnTo>
                  <a:pt x="1359767" y="1945699"/>
                </a:lnTo>
                <a:lnTo>
                  <a:pt x="1360447" y="1954094"/>
                </a:lnTo>
                <a:lnTo>
                  <a:pt x="1361128" y="1962944"/>
                </a:lnTo>
                <a:lnTo>
                  <a:pt x="1362035" y="1981777"/>
                </a:lnTo>
                <a:lnTo>
                  <a:pt x="1362716" y="2000157"/>
                </a:lnTo>
                <a:lnTo>
                  <a:pt x="1362943" y="2018536"/>
                </a:lnTo>
                <a:lnTo>
                  <a:pt x="1363170" y="2035554"/>
                </a:lnTo>
                <a:lnTo>
                  <a:pt x="1362943" y="2050757"/>
                </a:lnTo>
                <a:lnTo>
                  <a:pt x="1362716" y="2063464"/>
                </a:lnTo>
                <a:lnTo>
                  <a:pt x="1362035" y="2072767"/>
                </a:lnTo>
                <a:lnTo>
                  <a:pt x="1361809" y="2076171"/>
                </a:lnTo>
                <a:lnTo>
                  <a:pt x="1361128" y="2078667"/>
                </a:lnTo>
                <a:lnTo>
                  <a:pt x="1360674" y="2080482"/>
                </a:lnTo>
                <a:lnTo>
                  <a:pt x="1360674" y="2082978"/>
                </a:lnTo>
                <a:lnTo>
                  <a:pt x="1360674" y="2088651"/>
                </a:lnTo>
                <a:lnTo>
                  <a:pt x="1361128" y="2095231"/>
                </a:lnTo>
                <a:lnTo>
                  <a:pt x="1362035" y="2102946"/>
                </a:lnTo>
                <a:lnTo>
                  <a:pt x="1363170" y="2111115"/>
                </a:lnTo>
                <a:lnTo>
                  <a:pt x="1364758" y="2119057"/>
                </a:lnTo>
                <a:lnTo>
                  <a:pt x="1367934" y="2135621"/>
                </a:lnTo>
                <a:lnTo>
                  <a:pt x="1370202" y="2147194"/>
                </a:lnTo>
                <a:lnTo>
                  <a:pt x="1374059" y="2164666"/>
                </a:lnTo>
                <a:lnTo>
                  <a:pt x="1384721" y="2209820"/>
                </a:lnTo>
                <a:lnTo>
                  <a:pt x="1395156" y="2254067"/>
                </a:lnTo>
                <a:lnTo>
                  <a:pt x="1398786" y="2270405"/>
                </a:lnTo>
                <a:lnTo>
                  <a:pt x="1400828" y="2280389"/>
                </a:lnTo>
                <a:lnTo>
                  <a:pt x="1402870" y="2294003"/>
                </a:lnTo>
                <a:lnTo>
                  <a:pt x="1404231" y="2308979"/>
                </a:lnTo>
                <a:lnTo>
                  <a:pt x="1405592" y="2323275"/>
                </a:lnTo>
                <a:lnTo>
                  <a:pt x="1405819" y="2328947"/>
                </a:lnTo>
                <a:lnTo>
                  <a:pt x="1406045" y="2333712"/>
                </a:lnTo>
                <a:lnTo>
                  <a:pt x="1406045" y="2369791"/>
                </a:lnTo>
                <a:lnTo>
                  <a:pt x="1406045" y="2380002"/>
                </a:lnTo>
                <a:lnTo>
                  <a:pt x="1406045" y="2389078"/>
                </a:lnTo>
                <a:lnTo>
                  <a:pt x="1406499" y="2396339"/>
                </a:lnTo>
                <a:lnTo>
                  <a:pt x="1406953" y="2399743"/>
                </a:lnTo>
                <a:lnTo>
                  <a:pt x="1407407" y="2402239"/>
                </a:lnTo>
                <a:lnTo>
                  <a:pt x="1407860" y="2403827"/>
                </a:lnTo>
                <a:lnTo>
                  <a:pt x="1409221" y="2406323"/>
                </a:lnTo>
                <a:lnTo>
                  <a:pt x="1412624" y="2412677"/>
                </a:lnTo>
                <a:lnTo>
                  <a:pt x="1423513" y="2430603"/>
                </a:lnTo>
                <a:lnTo>
                  <a:pt x="1429639" y="2440813"/>
                </a:lnTo>
                <a:lnTo>
                  <a:pt x="1435310" y="2450570"/>
                </a:lnTo>
                <a:lnTo>
                  <a:pt x="1440074" y="2459874"/>
                </a:lnTo>
                <a:lnTo>
                  <a:pt x="1441889" y="2463958"/>
                </a:lnTo>
                <a:lnTo>
                  <a:pt x="1443250" y="2467362"/>
                </a:lnTo>
                <a:lnTo>
                  <a:pt x="1446880" y="2475757"/>
                </a:lnTo>
                <a:lnTo>
                  <a:pt x="1451644" y="2486649"/>
                </a:lnTo>
                <a:lnTo>
                  <a:pt x="1464348" y="2512290"/>
                </a:lnTo>
                <a:lnTo>
                  <a:pt x="1476598" y="2537023"/>
                </a:lnTo>
                <a:lnTo>
                  <a:pt x="1481362" y="2546780"/>
                </a:lnTo>
                <a:lnTo>
                  <a:pt x="1484311" y="2553587"/>
                </a:lnTo>
                <a:lnTo>
                  <a:pt x="1485218" y="2555856"/>
                </a:lnTo>
                <a:lnTo>
                  <a:pt x="1485899" y="2558352"/>
                </a:lnTo>
                <a:lnTo>
                  <a:pt x="1486806" y="2563117"/>
                </a:lnTo>
                <a:lnTo>
                  <a:pt x="1487487" y="2568109"/>
                </a:lnTo>
                <a:lnTo>
                  <a:pt x="1487487" y="2572421"/>
                </a:lnTo>
                <a:lnTo>
                  <a:pt x="1487487" y="2575824"/>
                </a:lnTo>
                <a:lnTo>
                  <a:pt x="1487260" y="2578774"/>
                </a:lnTo>
                <a:lnTo>
                  <a:pt x="1486806" y="2581270"/>
                </a:lnTo>
                <a:lnTo>
                  <a:pt x="1485672" y="2582631"/>
                </a:lnTo>
                <a:lnTo>
                  <a:pt x="1483857" y="2584220"/>
                </a:lnTo>
                <a:lnTo>
                  <a:pt x="1481362" y="2586035"/>
                </a:lnTo>
                <a:lnTo>
                  <a:pt x="1477959" y="2587850"/>
                </a:lnTo>
                <a:lnTo>
                  <a:pt x="1475917" y="2588531"/>
                </a:lnTo>
                <a:lnTo>
                  <a:pt x="1473876" y="2589439"/>
                </a:lnTo>
                <a:lnTo>
                  <a:pt x="1471380" y="2590119"/>
                </a:lnTo>
                <a:lnTo>
                  <a:pt x="1468885" y="2590573"/>
                </a:lnTo>
                <a:lnTo>
                  <a:pt x="1466163" y="2590800"/>
                </a:lnTo>
                <a:lnTo>
                  <a:pt x="1462987" y="2590800"/>
                </a:lnTo>
                <a:lnTo>
                  <a:pt x="1455727" y="2590800"/>
                </a:lnTo>
                <a:lnTo>
                  <a:pt x="1447107" y="2590346"/>
                </a:lnTo>
                <a:lnTo>
                  <a:pt x="1437579" y="2589666"/>
                </a:lnTo>
                <a:lnTo>
                  <a:pt x="1427597" y="2588304"/>
                </a:lnTo>
                <a:lnTo>
                  <a:pt x="1422606" y="2587623"/>
                </a:lnTo>
                <a:lnTo>
                  <a:pt x="1417842" y="2586262"/>
                </a:lnTo>
                <a:lnTo>
                  <a:pt x="1412851" y="2585354"/>
                </a:lnTo>
                <a:lnTo>
                  <a:pt x="1408314" y="2583766"/>
                </a:lnTo>
                <a:lnTo>
                  <a:pt x="1404004" y="2582178"/>
                </a:lnTo>
                <a:lnTo>
                  <a:pt x="1399920" y="2580362"/>
                </a:lnTo>
                <a:lnTo>
                  <a:pt x="1396291" y="2578320"/>
                </a:lnTo>
                <a:lnTo>
                  <a:pt x="1392888" y="2576051"/>
                </a:lnTo>
                <a:lnTo>
                  <a:pt x="1386309" y="2570378"/>
                </a:lnTo>
                <a:lnTo>
                  <a:pt x="1378142" y="2563117"/>
                </a:lnTo>
                <a:lnTo>
                  <a:pt x="1369522" y="2555175"/>
                </a:lnTo>
                <a:lnTo>
                  <a:pt x="1361128" y="2546553"/>
                </a:lnTo>
                <a:lnTo>
                  <a:pt x="1353188" y="2538157"/>
                </a:lnTo>
                <a:lnTo>
                  <a:pt x="1345929" y="2530442"/>
                </a:lnTo>
                <a:lnTo>
                  <a:pt x="1340711" y="2523862"/>
                </a:lnTo>
                <a:lnTo>
                  <a:pt x="1338669" y="2521366"/>
                </a:lnTo>
                <a:lnTo>
                  <a:pt x="1337308" y="2519324"/>
                </a:lnTo>
                <a:lnTo>
                  <a:pt x="1336401" y="2517282"/>
                </a:lnTo>
                <a:lnTo>
                  <a:pt x="1335720" y="2514786"/>
                </a:lnTo>
                <a:lnTo>
                  <a:pt x="1334813" y="2511836"/>
                </a:lnTo>
                <a:lnTo>
                  <a:pt x="1334359" y="2508659"/>
                </a:lnTo>
                <a:lnTo>
                  <a:pt x="1333451" y="2501398"/>
                </a:lnTo>
                <a:lnTo>
                  <a:pt x="1332317" y="2493683"/>
                </a:lnTo>
                <a:lnTo>
                  <a:pt x="1331183" y="2479161"/>
                </a:lnTo>
                <a:lnTo>
                  <a:pt x="1330275" y="2473261"/>
                </a:lnTo>
                <a:lnTo>
                  <a:pt x="1330049" y="2470992"/>
                </a:lnTo>
                <a:lnTo>
                  <a:pt x="1329595" y="2469177"/>
                </a:lnTo>
                <a:lnTo>
                  <a:pt x="1328914" y="2467589"/>
                </a:lnTo>
                <a:lnTo>
                  <a:pt x="1328234" y="2466227"/>
                </a:lnTo>
                <a:lnTo>
                  <a:pt x="1327326" y="2464866"/>
                </a:lnTo>
                <a:lnTo>
                  <a:pt x="1326419" y="2463958"/>
                </a:lnTo>
                <a:lnTo>
                  <a:pt x="1324150" y="2462143"/>
                </a:lnTo>
                <a:lnTo>
                  <a:pt x="1321655" y="2460781"/>
                </a:lnTo>
                <a:lnTo>
                  <a:pt x="1319159" y="2460101"/>
                </a:lnTo>
                <a:lnTo>
                  <a:pt x="1316664" y="2459193"/>
                </a:lnTo>
                <a:lnTo>
                  <a:pt x="1314395" y="2458966"/>
                </a:lnTo>
                <a:lnTo>
                  <a:pt x="1312127" y="2458966"/>
                </a:lnTo>
                <a:lnTo>
                  <a:pt x="1310766" y="2458512"/>
                </a:lnTo>
                <a:lnTo>
                  <a:pt x="1308951" y="2457605"/>
                </a:lnTo>
                <a:lnTo>
                  <a:pt x="1306456" y="2456016"/>
                </a:lnTo>
                <a:lnTo>
                  <a:pt x="1303733" y="2453974"/>
                </a:lnTo>
                <a:lnTo>
                  <a:pt x="1297381" y="2448755"/>
                </a:lnTo>
                <a:lnTo>
                  <a:pt x="1290349" y="2442856"/>
                </a:lnTo>
                <a:lnTo>
                  <a:pt x="1278098" y="2431510"/>
                </a:lnTo>
                <a:lnTo>
                  <a:pt x="1272654" y="2426291"/>
                </a:lnTo>
                <a:lnTo>
                  <a:pt x="1272654" y="2411996"/>
                </a:lnTo>
                <a:lnTo>
                  <a:pt x="1263353" y="2405643"/>
                </a:lnTo>
                <a:lnTo>
                  <a:pt x="1262899" y="2397474"/>
                </a:lnTo>
                <a:lnTo>
                  <a:pt x="1261992" y="2378867"/>
                </a:lnTo>
                <a:lnTo>
                  <a:pt x="1261084" y="2368656"/>
                </a:lnTo>
                <a:lnTo>
                  <a:pt x="1260177" y="2358672"/>
                </a:lnTo>
                <a:lnTo>
                  <a:pt x="1259043" y="2350504"/>
                </a:lnTo>
                <a:lnTo>
                  <a:pt x="1258589" y="2347554"/>
                </a:lnTo>
                <a:lnTo>
                  <a:pt x="1258135" y="2345285"/>
                </a:lnTo>
                <a:lnTo>
                  <a:pt x="1254959" y="2333032"/>
                </a:lnTo>
                <a:lnTo>
                  <a:pt x="1248380" y="2306937"/>
                </a:lnTo>
                <a:lnTo>
                  <a:pt x="1230005" y="2230242"/>
                </a:lnTo>
                <a:lnTo>
                  <a:pt x="1220023" y="2188264"/>
                </a:lnTo>
                <a:lnTo>
                  <a:pt x="1211403" y="2149690"/>
                </a:lnTo>
                <a:lnTo>
                  <a:pt x="1204597" y="2119284"/>
                </a:lnTo>
                <a:lnTo>
                  <a:pt x="1202328" y="2108619"/>
                </a:lnTo>
                <a:lnTo>
                  <a:pt x="1201194" y="2101358"/>
                </a:lnTo>
                <a:lnTo>
                  <a:pt x="1194162" y="2055749"/>
                </a:lnTo>
                <a:lnTo>
                  <a:pt x="1182365" y="1979735"/>
                </a:lnTo>
                <a:lnTo>
                  <a:pt x="1169661" y="1901905"/>
                </a:lnTo>
                <a:lnTo>
                  <a:pt x="1161267" y="1850851"/>
                </a:lnTo>
                <a:lnTo>
                  <a:pt x="1151739" y="1797300"/>
                </a:lnTo>
                <a:lnTo>
                  <a:pt x="1136540" y="1713798"/>
                </a:lnTo>
                <a:lnTo>
                  <a:pt x="1121567" y="1633018"/>
                </a:lnTo>
                <a:lnTo>
                  <a:pt x="1115896" y="1603747"/>
                </a:lnTo>
                <a:lnTo>
                  <a:pt x="1112720" y="1587410"/>
                </a:lnTo>
                <a:lnTo>
                  <a:pt x="1105007" y="1551785"/>
                </a:lnTo>
                <a:lnTo>
                  <a:pt x="1093210" y="1494377"/>
                </a:lnTo>
                <a:lnTo>
                  <a:pt x="1081868" y="1438104"/>
                </a:lnTo>
                <a:lnTo>
                  <a:pt x="1077784" y="1417228"/>
                </a:lnTo>
                <a:lnTo>
                  <a:pt x="1075743" y="1405429"/>
                </a:lnTo>
                <a:lnTo>
                  <a:pt x="1074155" y="1398168"/>
                </a:lnTo>
                <a:lnTo>
                  <a:pt x="1072340" y="1390453"/>
                </a:lnTo>
                <a:lnTo>
                  <a:pt x="1068256" y="1375250"/>
                </a:lnTo>
                <a:lnTo>
                  <a:pt x="1065080" y="1362997"/>
                </a:lnTo>
                <a:lnTo>
                  <a:pt x="1063492" y="1358232"/>
                </a:lnTo>
                <a:lnTo>
                  <a:pt x="1063946" y="1388184"/>
                </a:lnTo>
                <a:lnTo>
                  <a:pt x="1064853" y="1426531"/>
                </a:lnTo>
                <a:lnTo>
                  <a:pt x="1064627" y="1433565"/>
                </a:lnTo>
                <a:lnTo>
                  <a:pt x="1063492" y="1444457"/>
                </a:lnTo>
                <a:lnTo>
                  <a:pt x="1060997" y="1475090"/>
                </a:lnTo>
                <a:lnTo>
                  <a:pt x="1059409" y="1492108"/>
                </a:lnTo>
                <a:lnTo>
                  <a:pt x="1058275" y="1508445"/>
                </a:lnTo>
                <a:lnTo>
                  <a:pt x="1057140" y="1523421"/>
                </a:lnTo>
                <a:lnTo>
                  <a:pt x="1056913" y="1535674"/>
                </a:lnTo>
                <a:lnTo>
                  <a:pt x="1057367" y="1568803"/>
                </a:lnTo>
                <a:lnTo>
                  <a:pt x="1058048" y="1616454"/>
                </a:lnTo>
                <a:lnTo>
                  <a:pt x="1058275" y="1640960"/>
                </a:lnTo>
                <a:lnTo>
                  <a:pt x="1058048" y="1662743"/>
                </a:lnTo>
                <a:lnTo>
                  <a:pt x="1057594" y="1680442"/>
                </a:lnTo>
                <a:lnTo>
                  <a:pt x="1057367" y="1687023"/>
                </a:lnTo>
                <a:lnTo>
                  <a:pt x="1056913" y="1691561"/>
                </a:lnTo>
                <a:lnTo>
                  <a:pt x="1056006" y="1699049"/>
                </a:lnTo>
                <a:lnTo>
                  <a:pt x="1054418" y="1706990"/>
                </a:lnTo>
                <a:lnTo>
                  <a:pt x="1053057" y="1715159"/>
                </a:lnTo>
                <a:lnTo>
                  <a:pt x="1051923" y="1724009"/>
                </a:lnTo>
                <a:lnTo>
                  <a:pt x="1050788" y="1733539"/>
                </a:lnTo>
                <a:lnTo>
                  <a:pt x="1050561" y="1738304"/>
                </a:lnTo>
                <a:lnTo>
                  <a:pt x="1050561" y="1743750"/>
                </a:lnTo>
                <a:lnTo>
                  <a:pt x="1050561" y="1748969"/>
                </a:lnTo>
                <a:lnTo>
                  <a:pt x="1050561" y="1754641"/>
                </a:lnTo>
                <a:lnTo>
                  <a:pt x="1051015" y="1760541"/>
                </a:lnTo>
                <a:lnTo>
                  <a:pt x="1051696" y="1766441"/>
                </a:lnTo>
                <a:lnTo>
                  <a:pt x="1052603" y="1772794"/>
                </a:lnTo>
                <a:lnTo>
                  <a:pt x="1053964" y="1780055"/>
                </a:lnTo>
                <a:lnTo>
                  <a:pt x="1057594" y="1796166"/>
                </a:lnTo>
                <a:lnTo>
                  <a:pt x="1061677" y="1813638"/>
                </a:lnTo>
                <a:lnTo>
                  <a:pt x="1065988" y="1832017"/>
                </a:lnTo>
                <a:lnTo>
                  <a:pt x="1068029" y="1841094"/>
                </a:lnTo>
                <a:lnTo>
                  <a:pt x="1069844" y="1850170"/>
                </a:lnTo>
                <a:lnTo>
                  <a:pt x="1071432" y="1859019"/>
                </a:lnTo>
                <a:lnTo>
                  <a:pt x="1072567" y="1867415"/>
                </a:lnTo>
                <a:lnTo>
                  <a:pt x="1073474" y="1875584"/>
                </a:lnTo>
                <a:lnTo>
                  <a:pt x="1073928" y="1883072"/>
                </a:lnTo>
                <a:lnTo>
                  <a:pt x="1073701" y="1886702"/>
                </a:lnTo>
                <a:lnTo>
                  <a:pt x="1073701" y="1890333"/>
                </a:lnTo>
                <a:lnTo>
                  <a:pt x="1073247" y="1893283"/>
                </a:lnTo>
                <a:lnTo>
                  <a:pt x="1072567" y="1896232"/>
                </a:lnTo>
                <a:lnTo>
                  <a:pt x="1072113" y="1899636"/>
                </a:lnTo>
                <a:lnTo>
                  <a:pt x="1071659" y="1903267"/>
                </a:lnTo>
                <a:lnTo>
                  <a:pt x="1070979" y="1912343"/>
                </a:lnTo>
                <a:lnTo>
                  <a:pt x="1070298" y="1922781"/>
                </a:lnTo>
                <a:lnTo>
                  <a:pt x="1070071" y="1934807"/>
                </a:lnTo>
                <a:lnTo>
                  <a:pt x="1070071" y="1947968"/>
                </a:lnTo>
                <a:lnTo>
                  <a:pt x="1070298" y="1962036"/>
                </a:lnTo>
                <a:lnTo>
                  <a:pt x="1071205" y="1990853"/>
                </a:lnTo>
                <a:lnTo>
                  <a:pt x="1072113" y="2019217"/>
                </a:lnTo>
                <a:lnTo>
                  <a:pt x="1073247" y="2044858"/>
                </a:lnTo>
                <a:lnTo>
                  <a:pt x="1073928" y="2064826"/>
                </a:lnTo>
                <a:lnTo>
                  <a:pt x="1074381" y="2076852"/>
                </a:lnTo>
                <a:lnTo>
                  <a:pt x="1074381" y="2095231"/>
                </a:lnTo>
                <a:lnTo>
                  <a:pt x="1075062" y="2118376"/>
                </a:lnTo>
                <a:lnTo>
                  <a:pt x="1076423" y="2142655"/>
                </a:lnTo>
                <a:lnTo>
                  <a:pt x="1077104" y="2154001"/>
                </a:lnTo>
                <a:lnTo>
                  <a:pt x="1078238" y="2164439"/>
                </a:lnTo>
                <a:lnTo>
                  <a:pt x="1078919" y="2174423"/>
                </a:lnTo>
                <a:lnTo>
                  <a:pt x="1079372" y="2183726"/>
                </a:lnTo>
                <a:lnTo>
                  <a:pt x="1080053" y="2200971"/>
                </a:lnTo>
                <a:lnTo>
                  <a:pt x="1080280" y="2215266"/>
                </a:lnTo>
                <a:lnTo>
                  <a:pt x="1080507" y="2220485"/>
                </a:lnTo>
                <a:lnTo>
                  <a:pt x="1080733" y="2224796"/>
                </a:lnTo>
                <a:lnTo>
                  <a:pt x="1081187" y="2228654"/>
                </a:lnTo>
                <a:lnTo>
                  <a:pt x="1081414" y="2232284"/>
                </a:lnTo>
                <a:lnTo>
                  <a:pt x="1081187" y="2238411"/>
                </a:lnTo>
                <a:lnTo>
                  <a:pt x="1080960" y="2242722"/>
                </a:lnTo>
                <a:lnTo>
                  <a:pt x="1080733" y="2244537"/>
                </a:lnTo>
                <a:lnTo>
                  <a:pt x="1080280" y="2246353"/>
                </a:lnTo>
                <a:lnTo>
                  <a:pt x="1078919" y="2250664"/>
                </a:lnTo>
                <a:lnTo>
                  <a:pt x="1078238" y="2253387"/>
                </a:lnTo>
                <a:lnTo>
                  <a:pt x="1077557" y="2256790"/>
                </a:lnTo>
                <a:lnTo>
                  <a:pt x="1077104" y="2260421"/>
                </a:lnTo>
                <a:lnTo>
                  <a:pt x="1076877" y="2263825"/>
                </a:lnTo>
                <a:lnTo>
                  <a:pt x="1076650" y="2265640"/>
                </a:lnTo>
                <a:lnTo>
                  <a:pt x="1075969" y="2267455"/>
                </a:lnTo>
                <a:lnTo>
                  <a:pt x="1074608" y="2269270"/>
                </a:lnTo>
                <a:lnTo>
                  <a:pt x="1073474" y="2270632"/>
                </a:lnTo>
                <a:lnTo>
                  <a:pt x="1071659" y="2272220"/>
                </a:lnTo>
                <a:lnTo>
                  <a:pt x="1069617" y="2273582"/>
                </a:lnTo>
                <a:lnTo>
                  <a:pt x="1065080" y="2276305"/>
                </a:lnTo>
                <a:lnTo>
                  <a:pt x="1060316" y="2278574"/>
                </a:lnTo>
                <a:lnTo>
                  <a:pt x="1055552" y="2280616"/>
                </a:lnTo>
                <a:lnTo>
                  <a:pt x="1051923" y="2282431"/>
                </a:lnTo>
                <a:lnTo>
                  <a:pt x="1048973" y="2283566"/>
                </a:lnTo>
                <a:lnTo>
                  <a:pt x="1048066" y="2284246"/>
                </a:lnTo>
                <a:lnTo>
                  <a:pt x="1046705" y="2284700"/>
                </a:lnTo>
                <a:lnTo>
                  <a:pt x="1044209" y="2284927"/>
                </a:lnTo>
                <a:lnTo>
                  <a:pt x="1041487" y="2285154"/>
                </a:lnTo>
                <a:lnTo>
                  <a:pt x="1038084" y="2284927"/>
                </a:lnTo>
                <a:lnTo>
                  <a:pt x="1032186" y="2284246"/>
                </a:lnTo>
                <a:lnTo>
                  <a:pt x="1029010" y="2283793"/>
                </a:lnTo>
                <a:lnTo>
                  <a:pt x="1026515" y="2283566"/>
                </a:lnTo>
                <a:lnTo>
                  <a:pt x="1025153" y="2283566"/>
                </a:lnTo>
                <a:lnTo>
                  <a:pt x="1023792" y="2283793"/>
                </a:lnTo>
                <a:lnTo>
                  <a:pt x="1020616" y="2284927"/>
                </a:lnTo>
                <a:lnTo>
                  <a:pt x="1017440" y="2286515"/>
                </a:lnTo>
                <a:lnTo>
                  <a:pt x="1014038" y="2288331"/>
                </a:lnTo>
                <a:lnTo>
                  <a:pt x="1011088" y="2290827"/>
                </a:lnTo>
                <a:lnTo>
                  <a:pt x="1008820" y="2293323"/>
                </a:lnTo>
                <a:lnTo>
                  <a:pt x="1007686" y="2294230"/>
                </a:lnTo>
                <a:lnTo>
                  <a:pt x="1007232" y="2295592"/>
                </a:lnTo>
                <a:lnTo>
                  <a:pt x="1006778" y="2296726"/>
                </a:lnTo>
                <a:lnTo>
                  <a:pt x="1006551" y="2298088"/>
                </a:lnTo>
                <a:lnTo>
                  <a:pt x="1006551" y="2300811"/>
                </a:lnTo>
                <a:lnTo>
                  <a:pt x="1005644" y="2304441"/>
                </a:lnTo>
                <a:lnTo>
                  <a:pt x="1004736" y="2308753"/>
                </a:lnTo>
                <a:lnTo>
                  <a:pt x="1003148" y="2313064"/>
                </a:lnTo>
                <a:lnTo>
                  <a:pt x="1001107" y="2317375"/>
                </a:lnTo>
                <a:lnTo>
                  <a:pt x="999972" y="2319644"/>
                </a:lnTo>
                <a:lnTo>
                  <a:pt x="998384" y="2321686"/>
                </a:lnTo>
                <a:lnTo>
                  <a:pt x="996796" y="2323728"/>
                </a:lnTo>
                <a:lnTo>
                  <a:pt x="995208" y="2325771"/>
                </a:lnTo>
                <a:lnTo>
                  <a:pt x="993167" y="2327586"/>
                </a:lnTo>
                <a:lnTo>
                  <a:pt x="990898" y="2328947"/>
                </a:lnTo>
                <a:lnTo>
                  <a:pt x="987949" y="2330763"/>
                </a:lnTo>
                <a:lnTo>
                  <a:pt x="983866" y="2332351"/>
                </a:lnTo>
                <a:lnTo>
                  <a:pt x="979102" y="2334393"/>
                </a:lnTo>
                <a:lnTo>
                  <a:pt x="973657" y="2336208"/>
                </a:lnTo>
                <a:lnTo>
                  <a:pt x="960726" y="2340066"/>
                </a:lnTo>
                <a:lnTo>
                  <a:pt x="946434" y="2343923"/>
                </a:lnTo>
                <a:lnTo>
                  <a:pt x="932369" y="2347781"/>
                </a:lnTo>
                <a:lnTo>
                  <a:pt x="919438" y="2350731"/>
                </a:lnTo>
                <a:lnTo>
                  <a:pt x="902197" y="2355042"/>
                </a:lnTo>
                <a:lnTo>
                  <a:pt x="899475" y="2355723"/>
                </a:lnTo>
                <a:lnTo>
                  <a:pt x="896753" y="2355723"/>
                </a:lnTo>
                <a:lnTo>
                  <a:pt x="893804" y="2354815"/>
                </a:lnTo>
                <a:lnTo>
                  <a:pt x="890401" y="2354134"/>
                </a:lnTo>
                <a:lnTo>
                  <a:pt x="887225" y="2352546"/>
                </a:lnTo>
                <a:lnTo>
                  <a:pt x="883822" y="2350731"/>
                </a:lnTo>
                <a:lnTo>
                  <a:pt x="880646" y="2348462"/>
                </a:lnTo>
                <a:lnTo>
                  <a:pt x="877697" y="2345739"/>
                </a:lnTo>
                <a:lnTo>
                  <a:pt x="874975" y="2342789"/>
                </a:lnTo>
                <a:lnTo>
                  <a:pt x="872706" y="2339385"/>
                </a:lnTo>
                <a:lnTo>
                  <a:pt x="871799" y="2337343"/>
                </a:lnTo>
                <a:lnTo>
                  <a:pt x="870891" y="2335301"/>
                </a:lnTo>
                <a:lnTo>
                  <a:pt x="870437" y="2333259"/>
                </a:lnTo>
                <a:lnTo>
                  <a:pt x="869984" y="2331216"/>
                </a:lnTo>
                <a:lnTo>
                  <a:pt x="869530" y="2328947"/>
                </a:lnTo>
                <a:lnTo>
                  <a:pt x="869530" y="2326678"/>
                </a:lnTo>
                <a:lnTo>
                  <a:pt x="869530" y="2324182"/>
                </a:lnTo>
                <a:lnTo>
                  <a:pt x="869757" y="2321913"/>
                </a:lnTo>
                <a:lnTo>
                  <a:pt x="870211" y="2319190"/>
                </a:lnTo>
                <a:lnTo>
                  <a:pt x="870891" y="2316467"/>
                </a:lnTo>
                <a:lnTo>
                  <a:pt x="872025" y="2313745"/>
                </a:lnTo>
                <a:lnTo>
                  <a:pt x="872933" y="2311022"/>
                </a:lnTo>
                <a:lnTo>
                  <a:pt x="876109" y="2305122"/>
                </a:lnTo>
                <a:lnTo>
                  <a:pt x="879512" y="2299449"/>
                </a:lnTo>
                <a:lnTo>
                  <a:pt x="883368" y="2293550"/>
                </a:lnTo>
                <a:lnTo>
                  <a:pt x="887678" y="2287423"/>
                </a:lnTo>
                <a:lnTo>
                  <a:pt x="891989" y="2281523"/>
                </a:lnTo>
                <a:lnTo>
                  <a:pt x="896526" y="2276078"/>
                </a:lnTo>
                <a:lnTo>
                  <a:pt x="906281" y="2264959"/>
                </a:lnTo>
                <a:lnTo>
                  <a:pt x="915355" y="2254975"/>
                </a:lnTo>
                <a:lnTo>
                  <a:pt x="923749" y="2246353"/>
                </a:lnTo>
                <a:lnTo>
                  <a:pt x="935318" y="2234553"/>
                </a:lnTo>
                <a:lnTo>
                  <a:pt x="936906" y="2232965"/>
                </a:lnTo>
                <a:lnTo>
                  <a:pt x="938267" y="2231604"/>
                </a:lnTo>
                <a:lnTo>
                  <a:pt x="940990" y="2229788"/>
                </a:lnTo>
                <a:lnTo>
                  <a:pt x="943258" y="2228654"/>
                </a:lnTo>
                <a:lnTo>
                  <a:pt x="944619" y="2227292"/>
                </a:lnTo>
                <a:lnTo>
                  <a:pt x="945527" y="2226838"/>
                </a:lnTo>
                <a:lnTo>
                  <a:pt x="945981" y="2226158"/>
                </a:lnTo>
                <a:lnTo>
                  <a:pt x="946434" y="2225023"/>
                </a:lnTo>
                <a:lnTo>
                  <a:pt x="946888" y="2223889"/>
                </a:lnTo>
                <a:lnTo>
                  <a:pt x="947795" y="2220485"/>
                </a:lnTo>
                <a:lnTo>
                  <a:pt x="948249" y="2215266"/>
                </a:lnTo>
                <a:lnTo>
                  <a:pt x="949610" y="2199382"/>
                </a:lnTo>
                <a:lnTo>
                  <a:pt x="950518" y="2179868"/>
                </a:lnTo>
                <a:lnTo>
                  <a:pt x="950971" y="2170338"/>
                </a:lnTo>
                <a:lnTo>
                  <a:pt x="951198" y="2161489"/>
                </a:lnTo>
                <a:lnTo>
                  <a:pt x="951198" y="2153774"/>
                </a:lnTo>
                <a:lnTo>
                  <a:pt x="950971" y="2148555"/>
                </a:lnTo>
                <a:lnTo>
                  <a:pt x="950745" y="2146286"/>
                </a:lnTo>
                <a:lnTo>
                  <a:pt x="950745" y="2144017"/>
                </a:lnTo>
                <a:lnTo>
                  <a:pt x="951425" y="2138571"/>
                </a:lnTo>
                <a:lnTo>
                  <a:pt x="952559" y="2132898"/>
                </a:lnTo>
                <a:lnTo>
                  <a:pt x="953921" y="2127226"/>
                </a:lnTo>
                <a:lnTo>
                  <a:pt x="956643" y="2116788"/>
                </a:lnTo>
                <a:lnTo>
                  <a:pt x="957323" y="2112476"/>
                </a:lnTo>
                <a:lnTo>
                  <a:pt x="957777" y="2109527"/>
                </a:lnTo>
                <a:lnTo>
                  <a:pt x="957550" y="2104308"/>
                </a:lnTo>
                <a:lnTo>
                  <a:pt x="957097" y="2095005"/>
                </a:lnTo>
                <a:lnTo>
                  <a:pt x="956189" y="2082071"/>
                </a:lnTo>
                <a:lnTo>
                  <a:pt x="954828" y="2066868"/>
                </a:lnTo>
                <a:lnTo>
                  <a:pt x="953013" y="2050530"/>
                </a:lnTo>
                <a:lnTo>
                  <a:pt x="950971" y="2033739"/>
                </a:lnTo>
                <a:lnTo>
                  <a:pt x="948476" y="2017629"/>
                </a:lnTo>
                <a:lnTo>
                  <a:pt x="947115" y="2010368"/>
                </a:lnTo>
                <a:lnTo>
                  <a:pt x="945754" y="2003787"/>
                </a:lnTo>
                <a:lnTo>
                  <a:pt x="941897" y="1984954"/>
                </a:lnTo>
                <a:lnTo>
                  <a:pt x="936679" y="1957498"/>
                </a:lnTo>
                <a:lnTo>
                  <a:pt x="930554" y="1923688"/>
                </a:lnTo>
                <a:lnTo>
                  <a:pt x="924429" y="1887837"/>
                </a:lnTo>
                <a:lnTo>
                  <a:pt x="918531" y="1853120"/>
                </a:lnTo>
                <a:lnTo>
                  <a:pt x="913994" y="1822941"/>
                </a:lnTo>
                <a:lnTo>
                  <a:pt x="911045" y="1800931"/>
                </a:lnTo>
                <a:lnTo>
                  <a:pt x="910137" y="1794123"/>
                </a:lnTo>
                <a:lnTo>
                  <a:pt x="909910" y="1790720"/>
                </a:lnTo>
                <a:lnTo>
                  <a:pt x="910591" y="1786635"/>
                </a:lnTo>
                <a:lnTo>
                  <a:pt x="911045" y="1781643"/>
                </a:lnTo>
                <a:lnTo>
                  <a:pt x="911725" y="1771433"/>
                </a:lnTo>
                <a:lnTo>
                  <a:pt x="912179" y="1765987"/>
                </a:lnTo>
                <a:lnTo>
                  <a:pt x="913086" y="1760995"/>
                </a:lnTo>
                <a:lnTo>
                  <a:pt x="913994" y="1756684"/>
                </a:lnTo>
                <a:lnTo>
                  <a:pt x="914448" y="1754868"/>
                </a:lnTo>
                <a:lnTo>
                  <a:pt x="915355" y="1753053"/>
                </a:lnTo>
                <a:lnTo>
                  <a:pt x="916036" y="1751238"/>
                </a:lnTo>
                <a:lnTo>
                  <a:pt x="916489" y="1749196"/>
                </a:lnTo>
                <a:lnTo>
                  <a:pt x="917170" y="1746473"/>
                </a:lnTo>
                <a:lnTo>
                  <a:pt x="917397" y="1743750"/>
                </a:lnTo>
                <a:lnTo>
                  <a:pt x="917850" y="1737169"/>
                </a:lnTo>
                <a:lnTo>
                  <a:pt x="917850" y="1729681"/>
                </a:lnTo>
                <a:lnTo>
                  <a:pt x="917850" y="1722420"/>
                </a:lnTo>
                <a:lnTo>
                  <a:pt x="917624" y="1715159"/>
                </a:lnTo>
                <a:lnTo>
                  <a:pt x="916489" y="1702906"/>
                </a:lnTo>
                <a:lnTo>
                  <a:pt x="898341" y="1544297"/>
                </a:lnTo>
                <a:lnTo>
                  <a:pt x="886317" y="1439238"/>
                </a:lnTo>
                <a:lnTo>
                  <a:pt x="882461" y="1403613"/>
                </a:lnTo>
                <a:lnTo>
                  <a:pt x="881327" y="1392722"/>
                </a:lnTo>
                <a:lnTo>
                  <a:pt x="880873" y="1387503"/>
                </a:lnTo>
                <a:lnTo>
                  <a:pt x="881100" y="1381603"/>
                </a:lnTo>
                <a:lnTo>
                  <a:pt x="881100" y="1379561"/>
                </a:lnTo>
                <a:lnTo>
                  <a:pt x="880873" y="1377973"/>
                </a:lnTo>
                <a:lnTo>
                  <a:pt x="880646" y="1376384"/>
                </a:lnTo>
                <a:lnTo>
                  <a:pt x="879739" y="1374796"/>
                </a:lnTo>
                <a:lnTo>
                  <a:pt x="878604" y="1373208"/>
                </a:lnTo>
                <a:lnTo>
                  <a:pt x="877016" y="1371166"/>
                </a:lnTo>
                <a:lnTo>
                  <a:pt x="875201" y="1369123"/>
                </a:lnTo>
                <a:lnTo>
                  <a:pt x="873840" y="1367308"/>
                </a:lnTo>
                <a:lnTo>
                  <a:pt x="870891" y="1364812"/>
                </a:lnTo>
                <a:lnTo>
                  <a:pt x="869530" y="1362997"/>
                </a:lnTo>
                <a:lnTo>
                  <a:pt x="867715" y="1360728"/>
                </a:lnTo>
                <a:lnTo>
                  <a:pt x="865447" y="1357551"/>
                </a:lnTo>
                <a:lnTo>
                  <a:pt x="862497" y="1353467"/>
                </a:lnTo>
                <a:lnTo>
                  <a:pt x="859548" y="1348702"/>
                </a:lnTo>
                <a:lnTo>
                  <a:pt x="856826" y="1345525"/>
                </a:lnTo>
                <a:lnTo>
                  <a:pt x="855238" y="1344163"/>
                </a:lnTo>
                <a:lnTo>
                  <a:pt x="853877" y="1343256"/>
                </a:lnTo>
                <a:lnTo>
                  <a:pt x="852743" y="1342802"/>
                </a:lnTo>
                <a:lnTo>
                  <a:pt x="851608" y="1342121"/>
                </a:lnTo>
                <a:lnTo>
                  <a:pt x="850701" y="1342348"/>
                </a:lnTo>
                <a:lnTo>
                  <a:pt x="850020" y="1342802"/>
                </a:lnTo>
                <a:lnTo>
                  <a:pt x="849113" y="1343483"/>
                </a:lnTo>
                <a:lnTo>
                  <a:pt x="848432" y="1344844"/>
                </a:lnTo>
                <a:lnTo>
                  <a:pt x="848205" y="1346206"/>
                </a:lnTo>
                <a:lnTo>
                  <a:pt x="847979" y="1348248"/>
                </a:lnTo>
                <a:lnTo>
                  <a:pt x="847752" y="1350517"/>
                </a:lnTo>
                <a:lnTo>
                  <a:pt x="847979" y="1353467"/>
                </a:lnTo>
                <a:lnTo>
                  <a:pt x="848205" y="1359593"/>
                </a:lnTo>
                <a:lnTo>
                  <a:pt x="848205" y="1366174"/>
                </a:lnTo>
                <a:lnTo>
                  <a:pt x="848205" y="1372981"/>
                </a:lnTo>
                <a:lnTo>
                  <a:pt x="847752" y="1378880"/>
                </a:lnTo>
                <a:lnTo>
                  <a:pt x="846844" y="1388637"/>
                </a:lnTo>
                <a:lnTo>
                  <a:pt x="846617" y="1392495"/>
                </a:lnTo>
                <a:lnTo>
                  <a:pt x="843668" y="1392495"/>
                </a:lnTo>
                <a:lnTo>
                  <a:pt x="840492" y="1391814"/>
                </a:lnTo>
                <a:lnTo>
                  <a:pt x="837089" y="1390907"/>
                </a:lnTo>
                <a:lnTo>
                  <a:pt x="835275" y="1389999"/>
                </a:lnTo>
                <a:lnTo>
                  <a:pt x="833460" y="1389318"/>
                </a:lnTo>
                <a:lnTo>
                  <a:pt x="831872" y="1388184"/>
                </a:lnTo>
                <a:lnTo>
                  <a:pt x="830057" y="1386595"/>
                </a:lnTo>
                <a:lnTo>
                  <a:pt x="828923" y="1384780"/>
                </a:lnTo>
                <a:lnTo>
                  <a:pt x="827788" y="1382738"/>
                </a:lnTo>
                <a:lnTo>
                  <a:pt x="827108" y="1380242"/>
                </a:lnTo>
                <a:lnTo>
                  <a:pt x="826654" y="1377519"/>
                </a:lnTo>
                <a:lnTo>
                  <a:pt x="826427" y="1374569"/>
                </a:lnTo>
                <a:lnTo>
                  <a:pt x="825747" y="1372527"/>
                </a:lnTo>
                <a:lnTo>
                  <a:pt x="825066" y="1370939"/>
                </a:lnTo>
                <a:lnTo>
                  <a:pt x="824386" y="1369350"/>
                </a:lnTo>
                <a:lnTo>
                  <a:pt x="823251" y="1368670"/>
                </a:lnTo>
                <a:lnTo>
                  <a:pt x="822344" y="1367762"/>
                </a:lnTo>
                <a:lnTo>
                  <a:pt x="821210" y="1367535"/>
                </a:lnTo>
                <a:lnTo>
                  <a:pt x="820302" y="1367308"/>
                </a:lnTo>
                <a:lnTo>
                  <a:pt x="819168" y="1367535"/>
                </a:lnTo>
                <a:lnTo>
                  <a:pt x="818260" y="1367762"/>
                </a:lnTo>
                <a:lnTo>
                  <a:pt x="816446" y="1368216"/>
                </a:lnTo>
                <a:lnTo>
                  <a:pt x="814858" y="1369350"/>
                </a:lnTo>
                <a:lnTo>
                  <a:pt x="812589" y="1367989"/>
                </a:lnTo>
                <a:lnTo>
                  <a:pt x="810547" y="1366627"/>
                </a:lnTo>
                <a:lnTo>
                  <a:pt x="808279" y="1364585"/>
                </a:lnTo>
                <a:lnTo>
                  <a:pt x="805783" y="1362543"/>
                </a:lnTo>
                <a:lnTo>
                  <a:pt x="803742" y="1360047"/>
                </a:lnTo>
                <a:lnTo>
                  <a:pt x="803061" y="1358686"/>
                </a:lnTo>
                <a:lnTo>
                  <a:pt x="802380" y="1357324"/>
                </a:lnTo>
                <a:lnTo>
                  <a:pt x="801700" y="1356190"/>
                </a:lnTo>
                <a:lnTo>
                  <a:pt x="801700" y="1354828"/>
                </a:lnTo>
                <a:lnTo>
                  <a:pt x="801473" y="1353920"/>
                </a:lnTo>
                <a:lnTo>
                  <a:pt x="801019" y="1352786"/>
                </a:lnTo>
                <a:lnTo>
                  <a:pt x="800339" y="1352332"/>
                </a:lnTo>
                <a:lnTo>
                  <a:pt x="799431" y="1351878"/>
                </a:lnTo>
                <a:lnTo>
                  <a:pt x="798297" y="1351424"/>
                </a:lnTo>
                <a:lnTo>
                  <a:pt x="796936" y="1350971"/>
                </a:lnTo>
                <a:lnTo>
                  <a:pt x="794440" y="1350744"/>
                </a:lnTo>
                <a:lnTo>
                  <a:pt x="791718" y="1350971"/>
                </a:lnTo>
                <a:lnTo>
                  <a:pt x="789450" y="1351424"/>
                </a:lnTo>
                <a:lnTo>
                  <a:pt x="787181" y="1351878"/>
                </a:lnTo>
                <a:lnTo>
                  <a:pt x="784459" y="1347794"/>
                </a:lnTo>
                <a:lnTo>
                  <a:pt x="782190" y="1345071"/>
                </a:lnTo>
                <a:lnTo>
                  <a:pt x="779922" y="1342802"/>
                </a:lnTo>
                <a:lnTo>
                  <a:pt x="777653" y="1341214"/>
                </a:lnTo>
                <a:lnTo>
                  <a:pt x="775385" y="1339852"/>
                </a:lnTo>
                <a:lnTo>
                  <a:pt x="773570" y="1338944"/>
                </a:lnTo>
                <a:lnTo>
                  <a:pt x="771528" y="1337810"/>
                </a:lnTo>
                <a:lnTo>
                  <a:pt x="770167" y="1336902"/>
                </a:lnTo>
                <a:lnTo>
                  <a:pt x="769033" y="1335768"/>
                </a:lnTo>
                <a:lnTo>
                  <a:pt x="768352" y="1334406"/>
                </a:lnTo>
                <a:lnTo>
                  <a:pt x="767671" y="1332364"/>
                </a:lnTo>
                <a:lnTo>
                  <a:pt x="766991" y="1329868"/>
                </a:lnTo>
                <a:lnTo>
                  <a:pt x="765857" y="1323515"/>
                </a:lnTo>
                <a:lnTo>
                  <a:pt x="764495" y="1315800"/>
                </a:lnTo>
                <a:lnTo>
                  <a:pt x="764042" y="1307631"/>
                </a:lnTo>
                <a:lnTo>
                  <a:pt x="763588" y="1299689"/>
                </a:lnTo>
                <a:lnTo>
                  <a:pt x="763815" y="1291747"/>
                </a:lnTo>
                <a:lnTo>
                  <a:pt x="764042" y="1288117"/>
                </a:lnTo>
                <a:lnTo>
                  <a:pt x="764495" y="1284940"/>
                </a:lnTo>
                <a:lnTo>
                  <a:pt x="768352" y="1259073"/>
                </a:lnTo>
                <a:lnTo>
                  <a:pt x="771301" y="1237970"/>
                </a:lnTo>
                <a:lnTo>
                  <a:pt x="771528" y="1234793"/>
                </a:lnTo>
                <a:lnTo>
                  <a:pt x="771528" y="1232524"/>
                </a:lnTo>
                <a:lnTo>
                  <a:pt x="771301" y="1230936"/>
                </a:lnTo>
                <a:lnTo>
                  <a:pt x="771074" y="1230709"/>
                </a:lnTo>
                <a:lnTo>
                  <a:pt x="770621" y="1230482"/>
                </a:lnTo>
                <a:lnTo>
                  <a:pt x="769713" y="1230255"/>
                </a:lnTo>
                <a:lnTo>
                  <a:pt x="767898" y="1230482"/>
                </a:lnTo>
                <a:lnTo>
                  <a:pt x="762907" y="1231390"/>
                </a:lnTo>
                <a:lnTo>
                  <a:pt x="762681" y="1231390"/>
                </a:lnTo>
                <a:lnTo>
                  <a:pt x="762454" y="1230936"/>
                </a:lnTo>
                <a:lnTo>
                  <a:pt x="761773" y="1229121"/>
                </a:lnTo>
                <a:lnTo>
                  <a:pt x="761546" y="1226398"/>
                </a:lnTo>
                <a:lnTo>
                  <a:pt x="761093" y="1222313"/>
                </a:lnTo>
                <a:lnTo>
                  <a:pt x="760412" y="1211422"/>
                </a:lnTo>
                <a:lnTo>
                  <a:pt x="760412" y="1196900"/>
                </a:lnTo>
                <a:lnTo>
                  <a:pt x="760412" y="1179428"/>
                </a:lnTo>
                <a:lnTo>
                  <a:pt x="761093" y="1159687"/>
                </a:lnTo>
                <a:lnTo>
                  <a:pt x="761546" y="1138357"/>
                </a:lnTo>
                <a:lnTo>
                  <a:pt x="762227" y="1115893"/>
                </a:lnTo>
                <a:lnTo>
                  <a:pt x="764269" y="1069604"/>
                </a:lnTo>
                <a:lnTo>
                  <a:pt x="766764" y="1026037"/>
                </a:lnTo>
                <a:lnTo>
                  <a:pt x="769033" y="990186"/>
                </a:lnTo>
                <a:lnTo>
                  <a:pt x="770394" y="976117"/>
                </a:lnTo>
                <a:lnTo>
                  <a:pt x="771301" y="966133"/>
                </a:lnTo>
                <a:lnTo>
                  <a:pt x="772662" y="956603"/>
                </a:lnTo>
                <a:lnTo>
                  <a:pt x="774477" y="945031"/>
                </a:lnTo>
                <a:lnTo>
                  <a:pt x="779241" y="916894"/>
                </a:lnTo>
                <a:lnTo>
                  <a:pt x="785139" y="884446"/>
                </a:lnTo>
                <a:lnTo>
                  <a:pt x="791718" y="849956"/>
                </a:lnTo>
                <a:lnTo>
                  <a:pt x="803742" y="786648"/>
                </a:lnTo>
                <a:lnTo>
                  <a:pt x="808279" y="763050"/>
                </a:lnTo>
                <a:lnTo>
                  <a:pt x="811001" y="748301"/>
                </a:lnTo>
                <a:lnTo>
                  <a:pt x="814177" y="725383"/>
                </a:lnTo>
                <a:lnTo>
                  <a:pt x="818034" y="698154"/>
                </a:lnTo>
                <a:lnTo>
                  <a:pt x="821210" y="672740"/>
                </a:lnTo>
                <a:lnTo>
                  <a:pt x="822798" y="662529"/>
                </a:lnTo>
                <a:lnTo>
                  <a:pt x="824159" y="655495"/>
                </a:lnTo>
                <a:lnTo>
                  <a:pt x="826427" y="645738"/>
                </a:lnTo>
                <a:lnTo>
                  <a:pt x="830738" y="628039"/>
                </a:lnTo>
                <a:lnTo>
                  <a:pt x="842534" y="581069"/>
                </a:lnTo>
                <a:lnTo>
                  <a:pt x="854784" y="534099"/>
                </a:lnTo>
                <a:lnTo>
                  <a:pt x="859095" y="516854"/>
                </a:lnTo>
                <a:lnTo>
                  <a:pt x="861363" y="507551"/>
                </a:lnTo>
                <a:lnTo>
                  <a:pt x="861817" y="505055"/>
                </a:lnTo>
                <a:lnTo>
                  <a:pt x="862497" y="502786"/>
                </a:lnTo>
                <a:lnTo>
                  <a:pt x="863632" y="500063"/>
                </a:lnTo>
                <a:lnTo>
                  <a:pt x="864539" y="497567"/>
                </a:lnTo>
                <a:lnTo>
                  <a:pt x="866127" y="495071"/>
                </a:lnTo>
                <a:lnTo>
                  <a:pt x="867488" y="492802"/>
                </a:lnTo>
                <a:lnTo>
                  <a:pt x="869076" y="490306"/>
                </a:lnTo>
                <a:lnTo>
                  <a:pt x="870891" y="488036"/>
                </a:lnTo>
                <a:lnTo>
                  <a:pt x="872933" y="485767"/>
                </a:lnTo>
                <a:lnTo>
                  <a:pt x="874975" y="483725"/>
                </a:lnTo>
                <a:lnTo>
                  <a:pt x="877243" y="481456"/>
                </a:lnTo>
                <a:lnTo>
                  <a:pt x="879512" y="479641"/>
                </a:lnTo>
                <a:lnTo>
                  <a:pt x="882007" y="477826"/>
                </a:lnTo>
                <a:lnTo>
                  <a:pt x="884729" y="476010"/>
                </a:lnTo>
                <a:lnTo>
                  <a:pt x="887452" y="474649"/>
                </a:lnTo>
                <a:lnTo>
                  <a:pt x="890401" y="473287"/>
                </a:lnTo>
                <a:lnTo>
                  <a:pt x="911725" y="464211"/>
                </a:lnTo>
                <a:lnTo>
                  <a:pt x="943939" y="449689"/>
                </a:lnTo>
                <a:lnTo>
                  <a:pt x="993620" y="427906"/>
                </a:lnTo>
                <a:lnTo>
                  <a:pt x="997023" y="426090"/>
                </a:lnTo>
                <a:lnTo>
                  <a:pt x="1000426" y="424502"/>
                </a:lnTo>
                <a:lnTo>
                  <a:pt x="1006324" y="421325"/>
                </a:lnTo>
                <a:lnTo>
                  <a:pt x="1015399" y="415426"/>
                </a:lnTo>
                <a:lnTo>
                  <a:pt x="1016306" y="414972"/>
                </a:lnTo>
                <a:lnTo>
                  <a:pt x="1016987" y="414064"/>
                </a:lnTo>
                <a:lnTo>
                  <a:pt x="1017440" y="412930"/>
                </a:lnTo>
                <a:lnTo>
                  <a:pt x="1017667" y="412022"/>
                </a:lnTo>
                <a:lnTo>
                  <a:pt x="1017667" y="410888"/>
                </a:lnTo>
                <a:lnTo>
                  <a:pt x="1017667" y="409753"/>
                </a:lnTo>
                <a:lnTo>
                  <a:pt x="1016987" y="407030"/>
                </a:lnTo>
                <a:lnTo>
                  <a:pt x="1015852" y="404761"/>
                </a:lnTo>
                <a:lnTo>
                  <a:pt x="1014718" y="402719"/>
                </a:lnTo>
                <a:lnTo>
                  <a:pt x="1013130" y="401357"/>
                </a:lnTo>
                <a:lnTo>
                  <a:pt x="1012450" y="400677"/>
                </a:lnTo>
                <a:lnTo>
                  <a:pt x="1011542" y="400677"/>
                </a:lnTo>
                <a:lnTo>
                  <a:pt x="1002468" y="399996"/>
                </a:lnTo>
                <a:lnTo>
                  <a:pt x="997023" y="399542"/>
                </a:lnTo>
                <a:lnTo>
                  <a:pt x="994755" y="399315"/>
                </a:lnTo>
                <a:lnTo>
                  <a:pt x="993167" y="398634"/>
                </a:lnTo>
                <a:lnTo>
                  <a:pt x="991806" y="398181"/>
                </a:lnTo>
                <a:lnTo>
                  <a:pt x="991125" y="397500"/>
                </a:lnTo>
                <a:lnTo>
                  <a:pt x="989991" y="396819"/>
                </a:lnTo>
                <a:lnTo>
                  <a:pt x="989310" y="395685"/>
                </a:lnTo>
                <a:lnTo>
                  <a:pt x="988856" y="394550"/>
                </a:lnTo>
                <a:lnTo>
                  <a:pt x="988176" y="392962"/>
                </a:lnTo>
                <a:lnTo>
                  <a:pt x="987722" y="390239"/>
                </a:lnTo>
                <a:lnTo>
                  <a:pt x="987268" y="386835"/>
                </a:lnTo>
                <a:lnTo>
                  <a:pt x="987268" y="383885"/>
                </a:lnTo>
                <a:lnTo>
                  <a:pt x="987495" y="380709"/>
                </a:lnTo>
                <a:lnTo>
                  <a:pt x="987722" y="378213"/>
                </a:lnTo>
                <a:lnTo>
                  <a:pt x="987949" y="375944"/>
                </a:lnTo>
                <a:lnTo>
                  <a:pt x="988630" y="373674"/>
                </a:lnTo>
                <a:lnTo>
                  <a:pt x="989537" y="369590"/>
                </a:lnTo>
                <a:lnTo>
                  <a:pt x="989991" y="367321"/>
                </a:lnTo>
                <a:lnTo>
                  <a:pt x="990218" y="364598"/>
                </a:lnTo>
                <a:lnTo>
                  <a:pt x="990218" y="361648"/>
                </a:lnTo>
                <a:lnTo>
                  <a:pt x="989764" y="358245"/>
                </a:lnTo>
                <a:lnTo>
                  <a:pt x="989537" y="354614"/>
                </a:lnTo>
                <a:lnTo>
                  <a:pt x="989537" y="351664"/>
                </a:lnTo>
                <a:lnTo>
                  <a:pt x="989537" y="349395"/>
                </a:lnTo>
                <a:lnTo>
                  <a:pt x="989764" y="347353"/>
                </a:lnTo>
                <a:lnTo>
                  <a:pt x="990218" y="344857"/>
                </a:lnTo>
                <a:lnTo>
                  <a:pt x="990444" y="343949"/>
                </a:lnTo>
                <a:lnTo>
                  <a:pt x="988856" y="341000"/>
                </a:lnTo>
                <a:lnTo>
                  <a:pt x="987268" y="338277"/>
                </a:lnTo>
                <a:lnTo>
                  <a:pt x="985227" y="335554"/>
                </a:lnTo>
                <a:lnTo>
                  <a:pt x="984773" y="334873"/>
                </a:lnTo>
                <a:lnTo>
                  <a:pt x="984319" y="333965"/>
                </a:lnTo>
                <a:lnTo>
                  <a:pt x="983639" y="331469"/>
                </a:lnTo>
                <a:lnTo>
                  <a:pt x="983185" y="328520"/>
                </a:lnTo>
                <a:lnTo>
                  <a:pt x="982731" y="325343"/>
                </a:lnTo>
                <a:lnTo>
                  <a:pt x="982504" y="318536"/>
                </a:lnTo>
                <a:lnTo>
                  <a:pt x="982504" y="313997"/>
                </a:lnTo>
                <a:lnTo>
                  <a:pt x="982278" y="312636"/>
                </a:lnTo>
                <a:lnTo>
                  <a:pt x="981824" y="311501"/>
                </a:lnTo>
                <a:lnTo>
                  <a:pt x="981143" y="310821"/>
                </a:lnTo>
                <a:lnTo>
                  <a:pt x="980236" y="310367"/>
                </a:lnTo>
                <a:lnTo>
                  <a:pt x="977967" y="309232"/>
                </a:lnTo>
                <a:lnTo>
                  <a:pt x="975018" y="308325"/>
                </a:lnTo>
                <a:lnTo>
                  <a:pt x="974565" y="307644"/>
                </a:lnTo>
                <a:lnTo>
                  <a:pt x="974111" y="307190"/>
                </a:lnTo>
                <a:lnTo>
                  <a:pt x="973657" y="306056"/>
                </a:lnTo>
                <a:lnTo>
                  <a:pt x="973430" y="304467"/>
                </a:lnTo>
                <a:lnTo>
                  <a:pt x="973430" y="302425"/>
                </a:lnTo>
                <a:lnTo>
                  <a:pt x="973657" y="300156"/>
                </a:lnTo>
                <a:lnTo>
                  <a:pt x="974338" y="297660"/>
                </a:lnTo>
                <a:lnTo>
                  <a:pt x="976153" y="292214"/>
                </a:lnTo>
                <a:lnTo>
                  <a:pt x="978421" y="286768"/>
                </a:lnTo>
                <a:lnTo>
                  <a:pt x="980690" y="281323"/>
                </a:lnTo>
                <a:lnTo>
                  <a:pt x="982958" y="277011"/>
                </a:lnTo>
                <a:lnTo>
                  <a:pt x="984546" y="274062"/>
                </a:lnTo>
                <a:lnTo>
                  <a:pt x="985454" y="272019"/>
                </a:lnTo>
                <a:lnTo>
                  <a:pt x="985907" y="270204"/>
                </a:lnTo>
                <a:lnTo>
                  <a:pt x="986134" y="268389"/>
                </a:lnTo>
                <a:lnTo>
                  <a:pt x="986134" y="267027"/>
                </a:lnTo>
                <a:lnTo>
                  <a:pt x="985907" y="265212"/>
                </a:lnTo>
                <a:lnTo>
                  <a:pt x="985454" y="263397"/>
                </a:lnTo>
                <a:lnTo>
                  <a:pt x="984546" y="259086"/>
                </a:lnTo>
                <a:lnTo>
                  <a:pt x="983185" y="254547"/>
                </a:lnTo>
                <a:lnTo>
                  <a:pt x="981824" y="250463"/>
                </a:lnTo>
                <a:lnTo>
                  <a:pt x="980690" y="246606"/>
                </a:lnTo>
                <a:lnTo>
                  <a:pt x="980236" y="245244"/>
                </a:lnTo>
                <a:lnTo>
                  <a:pt x="980009" y="243656"/>
                </a:lnTo>
                <a:lnTo>
                  <a:pt x="980009" y="241387"/>
                </a:lnTo>
                <a:lnTo>
                  <a:pt x="980009" y="239118"/>
                </a:lnTo>
                <a:lnTo>
                  <a:pt x="980236" y="236622"/>
                </a:lnTo>
                <a:lnTo>
                  <a:pt x="980690" y="233899"/>
                </a:lnTo>
                <a:lnTo>
                  <a:pt x="981143" y="232764"/>
                </a:lnTo>
                <a:lnTo>
                  <a:pt x="981824" y="231630"/>
                </a:lnTo>
                <a:lnTo>
                  <a:pt x="983412" y="228907"/>
                </a:lnTo>
                <a:lnTo>
                  <a:pt x="985000" y="225049"/>
                </a:lnTo>
                <a:lnTo>
                  <a:pt x="986588" y="220284"/>
                </a:lnTo>
                <a:lnTo>
                  <a:pt x="987949" y="215292"/>
                </a:lnTo>
                <a:lnTo>
                  <a:pt x="989310" y="209619"/>
                </a:lnTo>
                <a:lnTo>
                  <a:pt x="990218" y="204174"/>
                </a:lnTo>
                <a:lnTo>
                  <a:pt x="991352" y="198955"/>
                </a:lnTo>
                <a:lnTo>
                  <a:pt x="992032" y="194190"/>
                </a:lnTo>
                <a:lnTo>
                  <a:pt x="992259" y="190105"/>
                </a:lnTo>
                <a:lnTo>
                  <a:pt x="992486" y="186475"/>
                </a:lnTo>
                <a:lnTo>
                  <a:pt x="992940" y="180348"/>
                </a:lnTo>
                <a:lnTo>
                  <a:pt x="993167" y="177398"/>
                </a:lnTo>
                <a:lnTo>
                  <a:pt x="993620" y="174902"/>
                </a:lnTo>
                <a:lnTo>
                  <a:pt x="994301" y="172406"/>
                </a:lnTo>
                <a:lnTo>
                  <a:pt x="995435" y="170364"/>
                </a:lnTo>
                <a:lnTo>
                  <a:pt x="996570" y="167868"/>
                </a:lnTo>
                <a:lnTo>
                  <a:pt x="997477" y="165145"/>
                </a:lnTo>
                <a:lnTo>
                  <a:pt x="998158" y="161969"/>
                </a:lnTo>
                <a:lnTo>
                  <a:pt x="998611" y="159019"/>
                </a:lnTo>
                <a:lnTo>
                  <a:pt x="998838" y="155615"/>
                </a:lnTo>
                <a:lnTo>
                  <a:pt x="998611" y="152892"/>
                </a:lnTo>
                <a:lnTo>
                  <a:pt x="998158" y="150169"/>
                </a:lnTo>
                <a:lnTo>
                  <a:pt x="997477" y="147900"/>
                </a:lnTo>
                <a:lnTo>
                  <a:pt x="996343" y="144723"/>
                </a:lnTo>
                <a:lnTo>
                  <a:pt x="995662" y="140866"/>
                </a:lnTo>
                <a:lnTo>
                  <a:pt x="995435" y="136101"/>
                </a:lnTo>
                <a:lnTo>
                  <a:pt x="995208" y="130882"/>
                </a:lnTo>
                <a:lnTo>
                  <a:pt x="995435" y="125209"/>
                </a:lnTo>
                <a:lnTo>
                  <a:pt x="996116" y="120217"/>
                </a:lnTo>
                <a:lnTo>
                  <a:pt x="996796" y="117948"/>
                </a:lnTo>
                <a:lnTo>
                  <a:pt x="997477" y="115679"/>
                </a:lnTo>
                <a:lnTo>
                  <a:pt x="998384" y="113637"/>
                </a:lnTo>
                <a:lnTo>
                  <a:pt x="999519" y="112049"/>
                </a:lnTo>
                <a:lnTo>
                  <a:pt x="1004736" y="105241"/>
                </a:lnTo>
                <a:lnTo>
                  <a:pt x="1007459" y="101838"/>
                </a:lnTo>
                <a:lnTo>
                  <a:pt x="1010862" y="98661"/>
                </a:lnTo>
                <a:lnTo>
                  <a:pt x="1013811" y="95484"/>
                </a:lnTo>
                <a:lnTo>
                  <a:pt x="1015626" y="94350"/>
                </a:lnTo>
                <a:lnTo>
                  <a:pt x="1017440" y="93215"/>
                </a:lnTo>
                <a:lnTo>
                  <a:pt x="1019028" y="92308"/>
                </a:lnTo>
                <a:lnTo>
                  <a:pt x="1020616" y="91854"/>
                </a:lnTo>
                <a:lnTo>
                  <a:pt x="1022204" y="91173"/>
                </a:lnTo>
                <a:lnTo>
                  <a:pt x="1024019" y="91173"/>
                </a:lnTo>
                <a:lnTo>
                  <a:pt x="1033547" y="90946"/>
                </a:lnTo>
                <a:lnTo>
                  <a:pt x="1040353" y="90492"/>
                </a:lnTo>
                <a:lnTo>
                  <a:pt x="1048066" y="89812"/>
                </a:lnTo>
                <a:lnTo>
                  <a:pt x="1056233" y="88904"/>
                </a:lnTo>
                <a:lnTo>
                  <a:pt x="1064173" y="87769"/>
                </a:lnTo>
                <a:lnTo>
                  <a:pt x="1072113" y="86408"/>
                </a:lnTo>
                <a:lnTo>
                  <a:pt x="1079372" y="84593"/>
                </a:lnTo>
                <a:lnTo>
                  <a:pt x="1083229" y="83912"/>
                </a:lnTo>
                <a:lnTo>
                  <a:pt x="1087539" y="83231"/>
                </a:lnTo>
                <a:lnTo>
                  <a:pt x="1092303" y="82324"/>
                </a:lnTo>
                <a:lnTo>
                  <a:pt x="1097748" y="81870"/>
                </a:lnTo>
                <a:lnTo>
                  <a:pt x="1103192" y="81416"/>
                </a:lnTo>
                <a:lnTo>
                  <a:pt x="1109090" y="81189"/>
                </a:lnTo>
                <a:lnTo>
                  <a:pt x="1114989" y="80962"/>
                </a:lnTo>
                <a:close/>
                <a:moveTo>
                  <a:pt x="387804" y="0"/>
                </a:moveTo>
                <a:lnTo>
                  <a:pt x="393020" y="0"/>
                </a:lnTo>
                <a:lnTo>
                  <a:pt x="398463" y="454"/>
                </a:lnTo>
                <a:lnTo>
                  <a:pt x="404359" y="1134"/>
                </a:lnTo>
                <a:lnTo>
                  <a:pt x="410482" y="2268"/>
                </a:lnTo>
                <a:lnTo>
                  <a:pt x="416832" y="3402"/>
                </a:lnTo>
                <a:lnTo>
                  <a:pt x="423182" y="4989"/>
                </a:lnTo>
                <a:lnTo>
                  <a:pt x="429532" y="6803"/>
                </a:lnTo>
                <a:lnTo>
                  <a:pt x="435656" y="8844"/>
                </a:lnTo>
                <a:lnTo>
                  <a:pt x="441779" y="10885"/>
                </a:lnTo>
                <a:lnTo>
                  <a:pt x="447675" y="13379"/>
                </a:lnTo>
                <a:lnTo>
                  <a:pt x="453345" y="15874"/>
                </a:lnTo>
                <a:lnTo>
                  <a:pt x="458561" y="18595"/>
                </a:lnTo>
                <a:lnTo>
                  <a:pt x="463324" y="21543"/>
                </a:lnTo>
                <a:lnTo>
                  <a:pt x="467632" y="24264"/>
                </a:lnTo>
                <a:lnTo>
                  <a:pt x="471261" y="27212"/>
                </a:lnTo>
                <a:lnTo>
                  <a:pt x="474209" y="30613"/>
                </a:lnTo>
                <a:lnTo>
                  <a:pt x="477157" y="33788"/>
                </a:lnTo>
                <a:lnTo>
                  <a:pt x="479652" y="37416"/>
                </a:lnTo>
                <a:lnTo>
                  <a:pt x="482374" y="41498"/>
                </a:lnTo>
                <a:lnTo>
                  <a:pt x="484868" y="45807"/>
                </a:lnTo>
                <a:lnTo>
                  <a:pt x="487363" y="50115"/>
                </a:lnTo>
                <a:lnTo>
                  <a:pt x="489857" y="54877"/>
                </a:lnTo>
                <a:lnTo>
                  <a:pt x="492352" y="59639"/>
                </a:lnTo>
                <a:lnTo>
                  <a:pt x="494620" y="64628"/>
                </a:lnTo>
                <a:lnTo>
                  <a:pt x="496661" y="69844"/>
                </a:lnTo>
                <a:lnTo>
                  <a:pt x="498475" y="74832"/>
                </a:lnTo>
                <a:lnTo>
                  <a:pt x="500290" y="80275"/>
                </a:lnTo>
                <a:lnTo>
                  <a:pt x="501650" y="85264"/>
                </a:lnTo>
                <a:lnTo>
                  <a:pt x="502784" y="90706"/>
                </a:lnTo>
                <a:lnTo>
                  <a:pt x="503918" y="95695"/>
                </a:lnTo>
                <a:lnTo>
                  <a:pt x="504599" y="100684"/>
                </a:lnTo>
                <a:lnTo>
                  <a:pt x="504825" y="105899"/>
                </a:lnTo>
                <a:lnTo>
                  <a:pt x="505506" y="121999"/>
                </a:lnTo>
                <a:lnTo>
                  <a:pt x="505279" y="132657"/>
                </a:lnTo>
                <a:lnTo>
                  <a:pt x="505279" y="138553"/>
                </a:lnTo>
                <a:lnTo>
                  <a:pt x="504825" y="140367"/>
                </a:lnTo>
                <a:lnTo>
                  <a:pt x="506186" y="140367"/>
                </a:lnTo>
                <a:lnTo>
                  <a:pt x="508907" y="140367"/>
                </a:lnTo>
                <a:lnTo>
                  <a:pt x="510722" y="140367"/>
                </a:lnTo>
                <a:lnTo>
                  <a:pt x="512536" y="140821"/>
                </a:lnTo>
                <a:lnTo>
                  <a:pt x="514350" y="141274"/>
                </a:lnTo>
                <a:lnTo>
                  <a:pt x="516165" y="141955"/>
                </a:lnTo>
                <a:lnTo>
                  <a:pt x="516845" y="142862"/>
                </a:lnTo>
                <a:lnTo>
                  <a:pt x="517299" y="143996"/>
                </a:lnTo>
                <a:lnTo>
                  <a:pt x="517979" y="145356"/>
                </a:lnTo>
                <a:lnTo>
                  <a:pt x="518659" y="147170"/>
                </a:lnTo>
                <a:lnTo>
                  <a:pt x="519340" y="151252"/>
                </a:lnTo>
                <a:lnTo>
                  <a:pt x="520020" y="155787"/>
                </a:lnTo>
                <a:lnTo>
                  <a:pt x="520700" y="160776"/>
                </a:lnTo>
                <a:lnTo>
                  <a:pt x="520700" y="166219"/>
                </a:lnTo>
                <a:lnTo>
                  <a:pt x="520474" y="171207"/>
                </a:lnTo>
                <a:lnTo>
                  <a:pt x="519793" y="175743"/>
                </a:lnTo>
                <a:lnTo>
                  <a:pt x="519340" y="178010"/>
                </a:lnTo>
                <a:lnTo>
                  <a:pt x="518659" y="180505"/>
                </a:lnTo>
                <a:lnTo>
                  <a:pt x="515711" y="187081"/>
                </a:lnTo>
                <a:lnTo>
                  <a:pt x="512309" y="194564"/>
                </a:lnTo>
                <a:lnTo>
                  <a:pt x="508227" y="201821"/>
                </a:lnTo>
                <a:lnTo>
                  <a:pt x="503918" y="208624"/>
                </a:lnTo>
                <a:lnTo>
                  <a:pt x="499609" y="214746"/>
                </a:lnTo>
                <a:lnTo>
                  <a:pt x="497568" y="217014"/>
                </a:lnTo>
                <a:lnTo>
                  <a:pt x="495754" y="219055"/>
                </a:lnTo>
                <a:lnTo>
                  <a:pt x="494166" y="220415"/>
                </a:lnTo>
                <a:lnTo>
                  <a:pt x="493032" y="221096"/>
                </a:lnTo>
                <a:lnTo>
                  <a:pt x="491672" y="221549"/>
                </a:lnTo>
                <a:lnTo>
                  <a:pt x="490765" y="222003"/>
                </a:lnTo>
                <a:lnTo>
                  <a:pt x="489631" y="223137"/>
                </a:lnTo>
                <a:lnTo>
                  <a:pt x="488950" y="224044"/>
                </a:lnTo>
                <a:lnTo>
                  <a:pt x="487363" y="226765"/>
                </a:lnTo>
                <a:lnTo>
                  <a:pt x="486229" y="229713"/>
                </a:lnTo>
                <a:lnTo>
                  <a:pt x="484188" y="236062"/>
                </a:lnTo>
                <a:lnTo>
                  <a:pt x="482827" y="238783"/>
                </a:lnTo>
                <a:lnTo>
                  <a:pt x="481693" y="241504"/>
                </a:lnTo>
                <a:lnTo>
                  <a:pt x="480559" y="243772"/>
                </a:lnTo>
                <a:lnTo>
                  <a:pt x="479652" y="246267"/>
                </a:lnTo>
                <a:lnTo>
                  <a:pt x="478972" y="248534"/>
                </a:lnTo>
                <a:lnTo>
                  <a:pt x="478518" y="250802"/>
                </a:lnTo>
                <a:lnTo>
                  <a:pt x="478065" y="256017"/>
                </a:lnTo>
                <a:lnTo>
                  <a:pt x="477157" y="262820"/>
                </a:lnTo>
                <a:lnTo>
                  <a:pt x="476250" y="268263"/>
                </a:lnTo>
                <a:lnTo>
                  <a:pt x="475797" y="275746"/>
                </a:lnTo>
                <a:lnTo>
                  <a:pt x="474209" y="294341"/>
                </a:lnTo>
                <a:lnTo>
                  <a:pt x="473302" y="311802"/>
                </a:lnTo>
                <a:lnTo>
                  <a:pt x="472849" y="317924"/>
                </a:lnTo>
                <a:lnTo>
                  <a:pt x="472395" y="321326"/>
                </a:lnTo>
                <a:lnTo>
                  <a:pt x="472168" y="322913"/>
                </a:lnTo>
                <a:lnTo>
                  <a:pt x="472849" y="323593"/>
                </a:lnTo>
                <a:lnTo>
                  <a:pt x="473302" y="324500"/>
                </a:lnTo>
                <a:lnTo>
                  <a:pt x="474209" y="324727"/>
                </a:lnTo>
                <a:lnTo>
                  <a:pt x="475343" y="325181"/>
                </a:lnTo>
                <a:lnTo>
                  <a:pt x="476250" y="325634"/>
                </a:lnTo>
                <a:lnTo>
                  <a:pt x="477157" y="326768"/>
                </a:lnTo>
                <a:lnTo>
                  <a:pt x="478065" y="327902"/>
                </a:lnTo>
                <a:lnTo>
                  <a:pt x="478518" y="330623"/>
                </a:lnTo>
                <a:lnTo>
                  <a:pt x="479425" y="333798"/>
                </a:lnTo>
                <a:lnTo>
                  <a:pt x="480559" y="342188"/>
                </a:lnTo>
                <a:lnTo>
                  <a:pt x="481466" y="350805"/>
                </a:lnTo>
                <a:lnTo>
                  <a:pt x="481693" y="357608"/>
                </a:lnTo>
                <a:lnTo>
                  <a:pt x="481693" y="358969"/>
                </a:lnTo>
                <a:lnTo>
                  <a:pt x="481920" y="359876"/>
                </a:lnTo>
                <a:lnTo>
                  <a:pt x="482827" y="361916"/>
                </a:lnTo>
                <a:lnTo>
                  <a:pt x="484188" y="363731"/>
                </a:lnTo>
                <a:lnTo>
                  <a:pt x="485775" y="365545"/>
                </a:lnTo>
                <a:lnTo>
                  <a:pt x="487363" y="367586"/>
                </a:lnTo>
                <a:lnTo>
                  <a:pt x="489177" y="370080"/>
                </a:lnTo>
                <a:lnTo>
                  <a:pt x="491218" y="373028"/>
                </a:lnTo>
                <a:lnTo>
                  <a:pt x="493032" y="377110"/>
                </a:lnTo>
                <a:lnTo>
                  <a:pt x="495074" y="382099"/>
                </a:lnTo>
                <a:lnTo>
                  <a:pt x="498249" y="387994"/>
                </a:lnTo>
                <a:lnTo>
                  <a:pt x="501877" y="394571"/>
                </a:lnTo>
                <a:lnTo>
                  <a:pt x="506413" y="401147"/>
                </a:lnTo>
                <a:lnTo>
                  <a:pt x="511175" y="407950"/>
                </a:lnTo>
                <a:lnTo>
                  <a:pt x="516391" y="414299"/>
                </a:lnTo>
                <a:lnTo>
                  <a:pt x="519113" y="417247"/>
                </a:lnTo>
                <a:lnTo>
                  <a:pt x="521834" y="419968"/>
                </a:lnTo>
                <a:lnTo>
                  <a:pt x="524783" y="422463"/>
                </a:lnTo>
                <a:lnTo>
                  <a:pt x="527277" y="424730"/>
                </a:lnTo>
                <a:lnTo>
                  <a:pt x="534988" y="430399"/>
                </a:lnTo>
                <a:lnTo>
                  <a:pt x="545874" y="437883"/>
                </a:lnTo>
                <a:lnTo>
                  <a:pt x="573088" y="456477"/>
                </a:lnTo>
                <a:lnTo>
                  <a:pt x="598034" y="473031"/>
                </a:lnTo>
                <a:lnTo>
                  <a:pt x="606652" y="478700"/>
                </a:lnTo>
                <a:lnTo>
                  <a:pt x="610734" y="481195"/>
                </a:lnTo>
                <a:lnTo>
                  <a:pt x="612775" y="482329"/>
                </a:lnTo>
                <a:lnTo>
                  <a:pt x="615497" y="484369"/>
                </a:lnTo>
                <a:lnTo>
                  <a:pt x="618899" y="486864"/>
                </a:lnTo>
                <a:lnTo>
                  <a:pt x="622300" y="489812"/>
                </a:lnTo>
                <a:lnTo>
                  <a:pt x="625475" y="493213"/>
                </a:lnTo>
                <a:lnTo>
                  <a:pt x="627063" y="495027"/>
                </a:lnTo>
                <a:lnTo>
                  <a:pt x="628197" y="496841"/>
                </a:lnTo>
                <a:lnTo>
                  <a:pt x="629558" y="498656"/>
                </a:lnTo>
                <a:lnTo>
                  <a:pt x="630238" y="500696"/>
                </a:lnTo>
                <a:lnTo>
                  <a:pt x="631145" y="502511"/>
                </a:lnTo>
                <a:lnTo>
                  <a:pt x="631372" y="504551"/>
                </a:lnTo>
                <a:lnTo>
                  <a:pt x="634320" y="540607"/>
                </a:lnTo>
                <a:lnTo>
                  <a:pt x="640670" y="611131"/>
                </a:lnTo>
                <a:lnTo>
                  <a:pt x="644299" y="649227"/>
                </a:lnTo>
                <a:lnTo>
                  <a:pt x="647474" y="683696"/>
                </a:lnTo>
                <a:lnTo>
                  <a:pt x="650649" y="710227"/>
                </a:lnTo>
                <a:lnTo>
                  <a:pt x="651783" y="719071"/>
                </a:lnTo>
                <a:lnTo>
                  <a:pt x="652917" y="724967"/>
                </a:lnTo>
                <a:lnTo>
                  <a:pt x="654504" y="733357"/>
                </a:lnTo>
                <a:lnTo>
                  <a:pt x="656091" y="743788"/>
                </a:lnTo>
                <a:lnTo>
                  <a:pt x="657679" y="755353"/>
                </a:lnTo>
                <a:lnTo>
                  <a:pt x="659267" y="767145"/>
                </a:lnTo>
                <a:lnTo>
                  <a:pt x="660400" y="778710"/>
                </a:lnTo>
                <a:lnTo>
                  <a:pt x="661308" y="788688"/>
                </a:lnTo>
                <a:lnTo>
                  <a:pt x="661761" y="797305"/>
                </a:lnTo>
                <a:lnTo>
                  <a:pt x="661988" y="802974"/>
                </a:lnTo>
                <a:lnTo>
                  <a:pt x="662215" y="805922"/>
                </a:lnTo>
                <a:lnTo>
                  <a:pt x="662668" y="810230"/>
                </a:lnTo>
                <a:lnTo>
                  <a:pt x="664256" y="822475"/>
                </a:lnTo>
                <a:lnTo>
                  <a:pt x="669018" y="855810"/>
                </a:lnTo>
                <a:lnTo>
                  <a:pt x="673781" y="889598"/>
                </a:lnTo>
                <a:lnTo>
                  <a:pt x="675368" y="902523"/>
                </a:lnTo>
                <a:lnTo>
                  <a:pt x="675822" y="907285"/>
                </a:lnTo>
                <a:lnTo>
                  <a:pt x="676049" y="910687"/>
                </a:lnTo>
                <a:lnTo>
                  <a:pt x="676049" y="915902"/>
                </a:lnTo>
                <a:lnTo>
                  <a:pt x="676729" y="920665"/>
                </a:lnTo>
                <a:lnTo>
                  <a:pt x="677183" y="925653"/>
                </a:lnTo>
                <a:lnTo>
                  <a:pt x="677863" y="930189"/>
                </a:lnTo>
                <a:lnTo>
                  <a:pt x="678770" y="933817"/>
                </a:lnTo>
                <a:lnTo>
                  <a:pt x="679677" y="937445"/>
                </a:lnTo>
                <a:lnTo>
                  <a:pt x="680811" y="940166"/>
                </a:lnTo>
                <a:lnTo>
                  <a:pt x="681718" y="942207"/>
                </a:lnTo>
                <a:lnTo>
                  <a:pt x="682625" y="944475"/>
                </a:lnTo>
                <a:lnTo>
                  <a:pt x="683533" y="947650"/>
                </a:lnTo>
                <a:lnTo>
                  <a:pt x="684213" y="951505"/>
                </a:lnTo>
                <a:lnTo>
                  <a:pt x="684893" y="955360"/>
                </a:lnTo>
                <a:lnTo>
                  <a:pt x="686027" y="963296"/>
                </a:lnTo>
                <a:lnTo>
                  <a:pt x="686254" y="969419"/>
                </a:lnTo>
                <a:lnTo>
                  <a:pt x="686708" y="972820"/>
                </a:lnTo>
                <a:lnTo>
                  <a:pt x="688068" y="979170"/>
                </a:lnTo>
                <a:lnTo>
                  <a:pt x="692377" y="997538"/>
                </a:lnTo>
                <a:lnTo>
                  <a:pt x="694418" y="1007969"/>
                </a:lnTo>
                <a:lnTo>
                  <a:pt x="696459" y="1018173"/>
                </a:lnTo>
                <a:lnTo>
                  <a:pt x="697593" y="1027924"/>
                </a:lnTo>
                <a:lnTo>
                  <a:pt x="698274" y="1032233"/>
                </a:lnTo>
                <a:lnTo>
                  <a:pt x="698274" y="1036315"/>
                </a:lnTo>
                <a:lnTo>
                  <a:pt x="698500" y="1041303"/>
                </a:lnTo>
                <a:lnTo>
                  <a:pt x="699181" y="1048787"/>
                </a:lnTo>
                <a:lnTo>
                  <a:pt x="701675" y="1069195"/>
                </a:lnTo>
                <a:lnTo>
                  <a:pt x="705304" y="1095047"/>
                </a:lnTo>
                <a:lnTo>
                  <a:pt x="709386" y="1123165"/>
                </a:lnTo>
                <a:lnTo>
                  <a:pt x="716643" y="1174641"/>
                </a:lnTo>
                <a:lnTo>
                  <a:pt x="718911" y="1192102"/>
                </a:lnTo>
                <a:lnTo>
                  <a:pt x="719818" y="1197091"/>
                </a:lnTo>
                <a:lnTo>
                  <a:pt x="719818" y="1199585"/>
                </a:lnTo>
                <a:lnTo>
                  <a:pt x="719365" y="1201626"/>
                </a:lnTo>
                <a:lnTo>
                  <a:pt x="719365" y="1203667"/>
                </a:lnTo>
                <a:lnTo>
                  <a:pt x="719138" y="1206842"/>
                </a:lnTo>
                <a:lnTo>
                  <a:pt x="718911" y="1207975"/>
                </a:lnTo>
                <a:lnTo>
                  <a:pt x="718458" y="1208882"/>
                </a:lnTo>
                <a:lnTo>
                  <a:pt x="717324" y="1209109"/>
                </a:lnTo>
                <a:lnTo>
                  <a:pt x="715963" y="1209109"/>
                </a:lnTo>
                <a:lnTo>
                  <a:pt x="715736" y="1209109"/>
                </a:lnTo>
                <a:lnTo>
                  <a:pt x="715056" y="1209336"/>
                </a:lnTo>
                <a:lnTo>
                  <a:pt x="714829" y="1210016"/>
                </a:lnTo>
                <a:lnTo>
                  <a:pt x="714602" y="1211604"/>
                </a:lnTo>
                <a:lnTo>
                  <a:pt x="714602" y="1213418"/>
                </a:lnTo>
                <a:lnTo>
                  <a:pt x="715056" y="1218407"/>
                </a:lnTo>
                <a:lnTo>
                  <a:pt x="716190" y="1224302"/>
                </a:lnTo>
                <a:lnTo>
                  <a:pt x="718458" y="1235867"/>
                </a:lnTo>
                <a:lnTo>
                  <a:pt x="719365" y="1240176"/>
                </a:lnTo>
                <a:lnTo>
                  <a:pt x="719818" y="1242444"/>
                </a:lnTo>
                <a:lnTo>
                  <a:pt x="719365" y="1243804"/>
                </a:lnTo>
                <a:lnTo>
                  <a:pt x="719138" y="1244938"/>
                </a:lnTo>
                <a:lnTo>
                  <a:pt x="718231" y="1247886"/>
                </a:lnTo>
                <a:lnTo>
                  <a:pt x="716870" y="1251061"/>
                </a:lnTo>
                <a:lnTo>
                  <a:pt x="722540" y="1277365"/>
                </a:lnTo>
                <a:lnTo>
                  <a:pt x="726395" y="1297094"/>
                </a:lnTo>
                <a:lnTo>
                  <a:pt x="727529" y="1305031"/>
                </a:lnTo>
                <a:lnTo>
                  <a:pt x="727983" y="1309566"/>
                </a:lnTo>
                <a:lnTo>
                  <a:pt x="727756" y="1311380"/>
                </a:lnTo>
                <a:lnTo>
                  <a:pt x="727302" y="1314101"/>
                </a:lnTo>
                <a:lnTo>
                  <a:pt x="725715" y="1322038"/>
                </a:lnTo>
                <a:lnTo>
                  <a:pt x="723447" y="1332242"/>
                </a:lnTo>
                <a:lnTo>
                  <a:pt x="720725" y="1343127"/>
                </a:lnTo>
                <a:lnTo>
                  <a:pt x="717777" y="1354012"/>
                </a:lnTo>
                <a:lnTo>
                  <a:pt x="714602" y="1363763"/>
                </a:lnTo>
                <a:lnTo>
                  <a:pt x="712334" y="1371699"/>
                </a:lnTo>
                <a:lnTo>
                  <a:pt x="710293" y="1376461"/>
                </a:lnTo>
                <a:lnTo>
                  <a:pt x="708706" y="1379183"/>
                </a:lnTo>
                <a:lnTo>
                  <a:pt x="707118" y="1382131"/>
                </a:lnTo>
                <a:lnTo>
                  <a:pt x="705077" y="1384625"/>
                </a:lnTo>
                <a:lnTo>
                  <a:pt x="702583" y="1387119"/>
                </a:lnTo>
                <a:lnTo>
                  <a:pt x="699408" y="1389614"/>
                </a:lnTo>
                <a:lnTo>
                  <a:pt x="696233" y="1392108"/>
                </a:lnTo>
                <a:lnTo>
                  <a:pt x="692377" y="1394376"/>
                </a:lnTo>
                <a:lnTo>
                  <a:pt x="688068" y="1396644"/>
                </a:lnTo>
                <a:lnTo>
                  <a:pt x="683759" y="1398911"/>
                </a:lnTo>
                <a:lnTo>
                  <a:pt x="679677" y="1401632"/>
                </a:lnTo>
                <a:lnTo>
                  <a:pt x="675822" y="1404127"/>
                </a:lnTo>
                <a:lnTo>
                  <a:pt x="672193" y="1406394"/>
                </a:lnTo>
                <a:lnTo>
                  <a:pt x="668111" y="1408662"/>
                </a:lnTo>
                <a:lnTo>
                  <a:pt x="666070" y="1409342"/>
                </a:lnTo>
                <a:lnTo>
                  <a:pt x="663802" y="1410249"/>
                </a:lnTo>
                <a:lnTo>
                  <a:pt x="661534" y="1410930"/>
                </a:lnTo>
                <a:lnTo>
                  <a:pt x="658813" y="1411383"/>
                </a:lnTo>
                <a:lnTo>
                  <a:pt x="656318" y="1411610"/>
                </a:lnTo>
                <a:lnTo>
                  <a:pt x="653597" y="1411610"/>
                </a:lnTo>
                <a:lnTo>
                  <a:pt x="648381" y="1411837"/>
                </a:lnTo>
                <a:lnTo>
                  <a:pt x="643391" y="1412290"/>
                </a:lnTo>
                <a:lnTo>
                  <a:pt x="635454" y="1412971"/>
                </a:lnTo>
                <a:lnTo>
                  <a:pt x="632052" y="1413197"/>
                </a:lnTo>
                <a:lnTo>
                  <a:pt x="629558" y="1413197"/>
                </a:lnTo>
                <a:lnTo>
                  <a:pt x="628424" y="1412971"/>
                </a:lnTo>
                <a:lnTo>
                  <a:pt x="627743" y="1412744"/>
                </a:lnTo>
                <a:lnTo>
                  <a:pt x="627290" y="1412290"/>
                </a:lnTo>
                <a:lnTo>
                  <a:pt x="626836" y="1411610"/>
                </a:lnTo>
                <a:lnTo>
                  <a:pt x="626156" y="1410476"/>
                </a:lnTo>
                <a:lnTo>
                  <a:pt x="625929" y="1409116"/>
                </a:lnTo>
                <a:lnTo>
                  <a:pt x="625929" y="1407982"/>
                </a:lnTo>
                <a:lnTo>
                  <a:pt x="626156" y="1406848"/>
                </a:lnTo>
                <a:lnTo>
                  <a:pt x="626836" y="1405941"/>
                </a:lnTo>
                <a:lnTo>
                  <a:pt x="627517" y="1404807"/>
                </a:lnTo>
                <a:lnTo>
                  <a:pt x="629104" y="1402993"/>
                </a:lnTo>
                <a:lnTo>
                  <a:pt x="630691" y="1401632"/>
                </a:lnTo>
                <a:lnTo>
                  <a:pt x="632279" y="1400499"/>
                </a:lnTo>
                <a:lnTo>
                  <a:pt x="634093" y="1399591"/>
                </a:lnTo>
                <a:lnTo>
                  <a:pt x="633186" y="1398684"/>
                </a:lnTo>
                <a:lnTo>
                  <a:pt x="630691" y="1397551"/>
                </a:lnTo>
                <a:lnTo>
                  <a:pt x="629104" y="1396644"/>
                </a:lnTo>
                <a:lnTo>
                  <a:pt x="627290" y="1395963"/>
                </a:lnTo>
                <a:lnTo>
                  <a:pt x="625475" y="1395736"/>
                </a:lnTo>
                <a:lnTo>
                  <a:pt x="623434" y="1395510"/>
                </a:lnTo>
                <a:lnTo>
                  <a:pt x="622527" y="1395283"/>
                </a:lnTo>
                <a:lnTo>
                  <a:pt x="621620" y="1395056"/>
                </a:lnTo>
                <a:lnTo>
                  <a:pt x="620940" y="1394376"/>
                </a:lnTo>
                <a:lnTo>
                  <a:pt x="620486" y="1393696"/>
                </a:lnTo>
                <a:lnTo>
                  <a:pt x="619352" y="1392108"/>
                </a:lnTo>
                <a:lnTo>
                  <a:pt x="618899" y="1390067"/>
                </a:lnTo>
                <a:lnTo>
                  <a:pt x="618899" y="1387800"/>
                </a:lnTo>
                <a:lnTo>
                  <a:pt x="619125" y="1385986"/>
                </a:lnTo>
                <a:lnTo>
                  <a:pt x="619579" y="1385079"/>
                </a:lnTo>
                <a:lnTo>
                  <a:pt x="620486" y="1384398"/>
                </a:lnTo>
                <a:lnTo>
                  <a:pt x="620940" y="1383718"/>
                </a:lnTo>
                <a:lnTo>
                  <a:pt x="621847" y="1383491"/>
                </a:lnTo>
                <a:lnTo>
                  <a:pt x="623888" y="1382811"/>
                </a:lnTo>
                <a:lnTo>
                  <a:pt x="625702" y="1382131"/>
                </a:lnTo>
                <a:lnTo>
                  <a:pt x="629331" y="1380090"/>
                </a:lnTo>
                <a:lnTo>
                  <a:pt x="632279" y="1377822"/>
                </a:lnTo>
                <a:lnTo>
                  <a:pt x="634320" y="1375781"/>
                </a:lnTo>
                <a:lnTo>
                  <a:pt x="634774" y="1374421"/>
                </a:lnTo>
                <a:lnTo>
                  <a:pt x="635000" y="1373287"/>
                </a:lnTo>
                <a:lnTo>
                  <a:pt x="634774" y="1371473"/>
                </a:lnTo>
                <a:lnTo>
                  <a:pt x="634320" y="1369659"/>
                </a:lnTo>
                <a:lnTo>
                  <a:pt x="632733" y="1366030"/>
                </a:lnTo>
                <a:lnTo>
                  <a:pt x="631825" y="1362856"/>
                </a:lnTo>
                <a:lnTo>
                  <a:pt x="631599" y="1359908"/>
                </a:lnTo>
                <a:lnTo>
                  <a:pt x="631599" y="1354919"/>
                </a:lnTo>
                <a:lnTo>
                  <a:pt x="632279" y="1340859"/>
                </a:lnTo>
                <a:lnTo>
                  <a:pt x="632733" y="1332923"/>
                </a:lnTo>
                <a:lnTo>
                  <a:pt x="633413" y="1325666"/>
                </a:lnTo>
                <a:lnTo>
                  <a:pt x="634093" y="1319317"/>
                </a:lnTo>
                <a:lnTo>
                  <a:pt x="634774" y="1315235"/>
                </a:lnTo>
                <a:lnTo>
                  <a:pt x="635681" y="1311834"/>
                </a:lnTo>
                <a:lnTo>
                  <a:pt x="636134" y="1308432"/>
                </a:lnTo>
                <a:lnTo>
                  <a:pt x="636361" y="1304804"/>
                </a:lnTo>
                <a:lnTo>
                  <a:pt x="636588" y="1301176"/>
                </a:lnTo>
                <a:lnTo>
                  <a:pt x="636361" y="1297547"/>
                </a:lnTo>
                <a:lnTo>
                  <a:pt x="636134" y="1293919"/>
                </a:lnTo>
                <a:lnTo>
                  <a:pt x="635454" y="1290291"/>
                </a:lnTo>
                <a:lnTo>
                  <a:pt x="634320" y="1287116"/>
                </a:lnTo>
                <a:lnTo>
                  <a:pt x="633867" y="1285529"/>
                </a:lnTo>
                <a:lnTo>
                  <a:pt x="633640" y="1283488"/>
                </a:lnTo>
                <a:lnTo>
                  <a:pt x="632733" y="1278953"/>
                </a:lnTo>
                <a:lnTo>
                  <a:pt x="632733" y="1273964"/>
                </a:lnTo>
                <a:lnTo>
                  <a:pt x="632733" y="1268522"/>
                </a:lnTo>
                <a:lnTo>
                  <a:pt x="633186" y="1259224"/>
                </a:lnTo>
                <a:lnTo>
                  <a:pt x="633413" y="1253782"/>
                </a:lnTo>
                <a:lnTo>
                  <a:pt x="633413" y="1252875"/>
                </a:lnTo>
                <a:lnTo>
                  <a:pt x="632733" y="1252194"/>
                </a:lnTo>
                <a:lnTo>
                  <a:pt x="632279" y="1251287"/>
                </a:lnTo>
                <a:lnTo>
                  <a:pt x="631825" y="1251061"/>
                </a:lnTo>
                <a:lnTo>
                  <a:pt x="630238" y="1250607"/>
                </a:lnTo>
                <a:lnTo>
                  <a:pt x="628877" y="1250380"/>
                </a:lnTo>
                <a:lnTo>
                  <a:pt x="628197" y="1250154"/>
                </a:lnTo>
                <a:lnTo>
                  <a:pt x="627743" y="1249700"/>
                </a:lnTo>
                <a:lnTo>
                  <a:pt x="627063" y="1248339"/>
                </a:lnTo>
                <a:lnTo>
                  <a:pt x="626156" y="1246299"/>
                </a:lnTo>
                <a:lnTo>
                  <a:pt x="625249" y="1244031"/>
                </a:lnTo>
                <a:lnTo>
                  <a:pt x="623888" y="1239496"/>
                </a:lnTo>
                <a:lnTo>
                  <a:pt x="623434" y="1237455"/>
                </a:lnTo>
                <a:lnTo>
                  <a:pt x="619806" y="1238362"/>
                </a:lnTo>
                <a:lnTo>
                  <a:pt x="612095" y="1207975"/>
                </a:lnTo>
                <a:lnTo>
                  <a:pt x="611868" y="1209336"/>
                </a:lnTo>
                <a:lnTo>
                  <a:pt x="610961" y="1213871"/>
                </a:lnTo>
                <a:lnTo>
                  <a:pt x="610734" y="1217726"/>
                </a:lnTo>
                <a:lnTo>
                  <a:pt x="610508" y="1222262"/>
                </a:lnTo>
                <a:lnTo>
                  <a:pt x="610508" y="1227704"/>
                </a:lnTo>
                <a:lnTo>
                  <a:pt x="610508" y="1234280"/>
                </a:lnTo>
                <a:lnTo>
                  <a:pt x="610961" y="1242897"/>
                </a:lnTo>
                <a:lnTo>
                  <a:pt x="611868" y="1253782"/>
                </a:lnTo>
                <a:lnTo>
                  <a:pt x="613683" y="1278272"/>
                </a:lnTo>
                <a:lnTo>
                  <a:pt x="615270" y="1299362"/>
                </a:lnTo>
                <a:lnTo>
                  <a:pt x="616177" y="1309793"/>
                </a:lnTo>
                <a:lnTo>
                  <a:pt x="616177" y="1311153"/>
                </a:lnTo>
                <a:lnTo>
                  <a:pt x="615497" y="1312060"/>
                </a:lnTo>
                <a:lnTo>
                  <a:pt x="614817" y="1313194"/>
                </a:lnTo>
                <a:lnTo>
                  <a:pt x="614136" y="1313874"/>
                </a:lnTo>
                <a:lnTo>
                  <a:pt x="612775" y="1315235"/>
                </a:lnTo>
                <a:lnTo>
                  <a:pt x="612095" y="1315689"/>
                </a:lnTo>
                <a:lnTo>
                  <a:pt x="611188" y="1369659"/>
                </a:lnTo>
                <a:lnTo>
                  <a:pt x="610281" y="1410023"/>
                </a:lnTo>
                <a:lnTo>
                  <a:pt x="610054" y="1425669"/>
                </a:lnTo>
                <a:lnTo>
                  <a:pt x="609600" y="1435194"/>
                </a:lnTo>
                <a:lnTo>
                  <a:pt x="605972" y="1492792"/>
                </a:lnTo>
                <a:lnTo>
                  <a:pt x="603477" y="1533383"/>
                </a:lnTo>
                <a:lnTo>
                  <a:pt x="602343" y="1552431"/>
                </a:lnTo>
                <a:lnTo>
                  <a:pt x="601663" y="1569438"/>
                </a:lnTo>
                <a:lnTo>
                  <a:pt x="601436" y="1585992"/>
                </a:lnTo>
                <a:lnTo>
                  <a:pt x="600983" y="1603680"/>
                </a:lnTo>
                <a:lnTo>
                  <a:pt x="600302" y="1640642"/>
                </a:lnTo>
                <a:lnTo>
                  <a:pt x="600075" y="1657876"/>
                </a:lnTo>
                <a:lnTo>
                  <a:pt x="599622" y="1672843"/>
                </a:lnTo>
                <a:lnTo>
                  <a:pt x="598941" y="1685088"/>
                </a:lnTo>
                <a:lnTo>
                  <a:pt x="598034" y="1689623"/>
                </a:lnTo>
                <a:lnTo>
                  <a:pt x="597581" y="1693478"/>
                </a:lnTo>
                <a:lnTo>
                  <a:pt x="590777" y="1726133"/>
                </a:lnTo>
                <a:lnTo>
                  <a:pt x="579665" y="1783731"/>
                </a:lnTo>
                <a:lnTo>
                  <a:pt x="573995" y="1814571"/>
                </a:lnTo>
                <a:lnTo>
                  <a:pt x="569006" y="1841783"/>
                </a:lnTo>
                <a:lnTo>
                  <a:pt x="565604" y="1863098"/>
                </a:lnTo>
                <a:lnTo>
                  <a:pt x="564697" y="1870355"/>
                </a:lnTo>
                <a:lnTo>
                  <a:pt x="564470" y="1875344"/>
                </a:lnTo>
                <a:lnTo>
                  <a:pt x="564016" y="1890990"/>
                </a:lnTo>
                <a:lnTo>
                  <a:pt x="562429" y="1921604"/>
                </a:lnTo>
                <a:lnTo>
                  <a:pt x="558120" y="2007774"/>
                </a:lnTo>
                <a:lnTo>
                  <a:pt x="555625" y="2053127"/>
                </a:lnTo>
                <a:lnTo>
                  <a:pt x="553131" y="2092811"/>
                </a:lnTo>
                <a:lnTo>
                  <a:pt x="551090" y="2122290"/>
                </a:lnTo>
                <a:lnTo>
                  <a:pt x="550183" y="2131134"/>
                </a:lnTo>
                <a:lnTo>
                  <a:pt x="549729" y="2135669"/>
                </a:lnTo>
                <a:lnTo>
                  <a:pt x="549502" y="2137937"/>
                </a:lnTo>
                <a:lnTo>
                  <a:pt x="549729" y="2140205"/>
                </a:lnTo>
                <a:lnTo>
                  <a:pt x="550409" y="2142926"/>
                </a:lnTo>
                <a:lnTo>
                  <a:pt x="551316" y="2145874"/>
                </a:lnTo>
                <a:lnTo>
                  <a:pt x="552450" y="2148822"/>
                </a:lnTo>
                <a:lnTo>
                  <a:pt x="554038" y="2152223"/>
                </a:lnTo>
                <a:lnTo>
                  <a:pt x="557440" y="2158799"/>
                </a:lnTo>
                <a:lnTo>
                  <a:pt x="564697" y="2172405"/>
                </a:lnTo>
                <a:lnTo>
                  <a:pt x="567645" y="2178755"/>
                </a:lnTo>
                <a:lnTo>
                  <a:pt x="569006" y="2181703"/>
                </a:lnTo>
                <a:lnTo>
                  <a:pt x="569686" y="2184651"/>
                </a:lnTo>
                <a:lnTo>
                  <a:pt x="571727" y="2191454"/>
                </a:lnTo>
                <a:lnTo>
                  <a:pt x="575129" y="2200524"/>
                </a:lnTo>
                <a:lnTo>
                  <a:pt x="582613" y="2222067"/>
                </a:lnTo>
                <a:lnTo>
                  <a:pt x="589870" y="2242249"/>
                </a:lnTo>
                <a:lnTo>
                  <a:pt x="592138" y="2249959"/>
                </a:lnTo>
                <a:lnTo>
                  <a:pt x="593272" y="2254494"/>
                </a:lnTo>
                <a:lnTo>
                  <a:pt x="593725" y="2255855"/>
                </a:lnTo>
                <a:lnTo>
                  <a:pt x="594406" y="2256988"/>
                </a:lnTo>
                <a:lnTo>
                  <a:pt x="595086" y="2258349"/>
                </a:lnTo>
                <a:lnTo>
                  <a:pt x="595766" y="2259483"/>
                </a:lnTo>
                <a:lnTo>
                  <a:pt x="598488" y="2261524"/>
                </a:lnTo>
                <a:lnTo>
                  <a:pt x="601209" y="2263565"/>
                </a:lnTo>
                <a:lnTo>
                  <a:pt x="608467" y="2268100"/>
                </a:lnTo>
                <a:lnTo>
                  <a:pt x="612549" y="2271048"/>
                </a:lnTo>
                <a:lnTo>
                  <a:pt x="617084" y="2273996"/>
                </a:lnTo>
                <a:lnTo>
                  <a:pt x="619579" y="2276037"/>
                </a:lnTo>
                <a:lnTo>
                  <a:pt x="623434" y="2278078"/>
                </a:lnTo>
                <a:lnTo>
                  <a:pt x="627970" y="2280345"/>
                </a:lnTo>
                <a:lnTo>
                  <a:pt x="633186" y="2282840"/>
                </a:lnTo>
                <a:lnTo>
                  <a:pt x="644979" y="2287828"/>
                </a:lnTo>
                <a:lnTo>
                  <a:pt x="658133" y="2293044"/>
                </a:lnTo>
                <a:lnTo>
                  <a:pt x="671286" y="2297579"/>
                </a:lnTo>
                <a:lnTo>
                  <a:pt x="683986" y="2301661"/>
                </a:lnTo>
                <a:lnTo>
                  <a:pt x="689656" y="2303022"/>
                </a:lnTo>
                <a:lnTo>
                  <a:pt x="694645" y="2304382"/>
                </a:lnTo>
                <a:lnTo>
                  <a:pt x="699181" y="2305063"/>
                </a:lnTo>
                <a:lnTo>
                  <a:pt x="702809" y="2305743"/>
                </a:lnTo>
                <a:lnTo>
                  <a:pt x="709159" y="2305970"/>
                </a:lnTo>
                <a:lnTo>
                  <a:pt x="714829" y="2306196"/>
                </a:lnTo>
                <a:lnTo>
                  <a:pt x="725715" y="2305970"/>
                </a:lnTo>
                <a:lnTo>
                  <a:pt x="730704" y="2305970"/>
                </a:lnTo>
                <a:lnTo>
                  <a:pt x="735013" y="2305970"/>
                </a:lnTo>
                <a:lnTo>
                  <a:pt x="738642" y="2306196"/>
                </a:lnTo>
                <a:lnTo>
                  <a:pt x="742043" y="2306877"/>
                </a:lnTo>
                <a:lnTo>
                  <a:pt x="744765" y="2308237"/>
                </a:lnTo>
                <a:lnTo>
                  <a:pt x="747259" y="2309598"/>
                </a:lnTo>
                <a:lnTo>
                  <a:pt x="749301" y="2311412"/>
                </a:lnTo>
                <a:lnTo>
                  <a:pt x="751115" y="2313453"/>
                </a:lnTo>
                <a:lnTo>
                  <a:pt x="752475" y="2315721"/>
                </a:lnTo>
                <a:lnTo>
                  <a:pt x="753383" y="2318215"/>
                </a:lnTo>
                <a:lnTo>
                  <a:pt x="753836" y="2321163"/>
                </a:lnTo>
                <a:lnTo>
                  <a:pt x="754063" y="2323884"/>
                </a:lnTo>
                <a:lnTo>
                  <a:pt x="753836" y="2325698"/>
                </a:lnTo>
                <a:lnTo>
                  <a:pt x="753156" y="2327286"/>
                </a:lnTo>
                <a:lnTo>
                  <a:pt x="751795" y="2328873"/>
                </a:lnTo>
                <a:lnTo>
                  <a:pt x="750434" y="2330460"/>
                </a:lnTo>
                <a:lnTo>
                  <a:pt x="748393" y="2332274"/>
                </a:lnTo>
                <a:lnTo>
                  <a:pt x="746125" y="2334088"/>
                </a:lnTo>
                <a:lnTo>
                  <a:pt x="743404" y="2335903"/>
                </a:lnTo>
                <a:lnTo>
                  <a:pt x="740683" y="2337490"/>
                </a:lnTo>
                <a:lnTo>
                  <a:pt x="734333" y="2340891"/>
                </a:lnTo>
                <a:lnTo>
                  <a:pt x="727756" y="2343613"/>
                </a:lnTo>
                <a:lnTo>
                  <a:pt x="720952" y="2346107"/>
                </a:lnTo>
                <a:lnTo>
                  <a:pt x="717777" y="2347241"/>
                </a:lnTo>
                <a:lnTo>
                  <a:pt x="714375" y="2347921"/>
                </a:lnTo>
                <a:lnTo>
                  <a:pt x="710293" y="2348601"/>
                </a:lnTo>
                <a:lnTo>
                  <a:pt x="704170" y="2349508"/>
                </a:lnTo>
                <a:lnTo>
                  <a:pt x="688068" y="2351096"/>
                </a:lnTo>
                <a:lnTo>
                  <a:pt x="667884" y="2352456"/>
                </a:lnTo>
                <a:lnTo>
                  <a:pt x="644979" y="2353817"/>
                </a:lnTo>
                <a:lnTo>
                  <a:pt x="622300" y="2354497"/>
                </a:lnTo>
                <a:lnTo>
                  <a:pt x="611188" y="2354724"/>
                </a:lnTo>
                <a:lnTo>
                  <a:pt x="601209" y="2354724"/>
                </a:lnTo>
                <a:lnTo>
                  <a:pt x="592138" y="2354497"/>
                </a:lnTo>
                <a:lnTo>
                  <a:pt x="583974" y="2354271"/>
                </a:lnTo>
                <a:lnTo>
                  <a:pt x="577397" y="2353817"/>
                </a:lnTo>
                <a:lnTo>
                  <a:pt x="572634" y="2352910"/>
                </a:lnTo>
                <a:lnTo>
                  <a:pt x="564697" y="2351096"/>
                </a:lnTo>
                <a:lnTo>
                  <a:pt x="557440" y="2348601"/>
                </a:lnTo>
                <a:lnTo>
                  <a:pt x="550409" y="2346334"/>
                </a:lnTo>
                <a:lnTo>
                  <a:pt x="544513" y="2344066"/>
                </a:lnTo>
                <a:lnTo>
                  <a:pt x="533854" y="2340211"/>
                </a:lnTo>
                <a:lnTo>
                  <a:pt x="526143" y="2337263"/>
                </a:lnTo>
                <a:lnTo>
                  <a:pt x="523422" y="2336583"/>
                </a:lnTo>
                <a:lnTo>
                  <a:pt x="521381" y="2336356"/>
                </a:lnTo>
                <a:lnTo>
                  <a:pt x="519793" y="2336583"/>
                </a:lnTo>
                <a:lnTo>
                  <a:pt x="518659" y="2337036"/>
                </a:lnTo>
                <a:lnTo>
                  <a:pt x="517752" y="2338397"/>
                </a:lnTo>
                <a:lnTo>
                  <a:pt x="517299" y="2339531"/>
                </a:lnTo>
                <a:lnTo>
                  <a:pt x="517072" y="2341572"/>
                </a:lnTo>
                <a:lnTo>
                  <a:pt x="516845" y="2343839"/>
                </a:lnTo>
                <a:lnTo>
                  <a:pt x="516845" y="2345200"/>
                </a:lnTo>
                <a:lnTo>
                  <a:pt x="516391" y="2345880"/>
                </a:lnTo>
                <a:lnTo>
                  <a:pt x="515711" y="2346787"/>
                </a:lnTo>
                <a:lnTo>
                  <a:pt x="515031" y="2347468"/>
                </a:lnTo>
                <a:lnTo>
                  <a:pt x="513670" y="2347921"/>
                </a:lnTo>
                <a:lnTo>
                  <a:pt x="512536" y="2348148"/>
                </a:lnTo>
                <a:lnTo>
                  <a:pt x="508681" y="2348601"/>
                </a:lnTo>
                <a:lnTo>
                  <a:pt x="503918" y="2348601"/>
                </a:lnTo>
                <a:lnTo>
                  <a:pt x="497795" y="2348601"/>
                </a:lnTo>
                <a:lnTo>
                  <a:pt x="490538" y="2349055"/>
                </a:lnTo>
                <a:lnTo>
                  <a:pt x="481693" y="2349282"/>
                </a:lnTo>
                <a:lnTo>
                  <a:pt x="471488" y="2349508"/>
                </a:lnTo>
                <a:lnTo>
                  <a:pt x="460602" y="2349735"/>
                </a:lnTo>
                <a:lnTo>
                  <a:pt x="449263" y="2349508"/>
                </a:lnTo>
                <a:lnTo>
                  <a:pt x="438150" y="2349055"/>
                </a:lnTo>
                <a:lnTo>
                  <a:pt x="418647" y="2348148"/>
                </a:lnTo>
                <a:lnTo>
                  <a:pt x="406400" y="2347921"/>
                </a:lnTo>
                <a:lnTo>
                  <a:pt x="403452" y="2347694"/>
                </a:lnTo>
                <a:lnTo>
                  <a:pt x="402318" y="2347468"/>
                </a:lnTo>
                <a:lnTo>
                  <a:pt x="401411" y="2347014"/>
                </a:lnTo>
                <a:lnTo>
                  <a:pt x="400504" y="2346334"/>
                </a:lnTo>
                <a:lnTo>
                  <a:pt x="399823" y="2345653"/>
                </a:lnTo>
                <a:lnTo>
                  <a:pt x="399370" y="2344973"/>
                </a:lnTo>
                <a:lnTo>
                  <a:pt x="399143" y="2344066"/>
                </a:lnTo>
                <a:lnTo>
                  <a:pt x="398463" y="2342025"/>
                </a:lnTo>
                <a:lnTo>
                  <a:pt x="398463" y="2339531"/>
                </a:lnTo>
                <a:lnTo>
                  <a:pt x="398463" y="2333181"/>
                </a:lnTo>
                <a:lnTo>
                  <a:pt x="398236" y="2331141"/>
                </a:lnTo>
                <a:lnTo>
                  <a:pt x="398009" y="2328873"/>
                </a:lnTo>
                <a:lnTo>
                  <a:pt x="396648" y="2323204"/>
                </a:lnTo>
                <a:lnTo>
                  <a:pt x="393020" y="2308464"/>
                </a:lnTo>
                <a:lnTo>
                  <a:pt x="391206" y="2300301"/>
                </a:lnTo>
                <a:lnTo>
                  <a:pt x="390752" y="2296446"/>
                </a:lnTo>
                <a:lnTo>
                  <a:pt x="390072" y="2292817"/>
                </a:lnTo>
                <a:lnTo>
                  <a:pt x="389618" y="2288962"/>
                </a:lnTo>
                <a:lnTo>
                  <a:pt x="389618" y="2285561"/>
                </a:lnTo>
                <a:lnTo>
                  <a:pt x="389845" y="2282386"/>
                </a:lnTo>
                <a:lnTo>
                  <a:pt x="390525" y="2279211"/>
                </a:lnTo>
                <a:lnTo>
                  <a:pt x="392113" y="2274223"/>
                </a:lnTo>
                <a:lnTo>
                  <a:pt x="393927" y="2269234"/>
                </a:lnTo>
                <a:lnTo>
                  <a:pt x="395515" y="2264925"/>
                </a:lnTo>
                <a:lnTo>
                  <a:pt x="396648" y="2261070"/>
                </a:lnTo>
                <a:lnTo>
                  <a:pt x="397102" y="2259256"/>
                </a:lnTo>
                <a:lnTo>
                  <a:pt x="397329" y="2257669"/>
                </a:lnTo>
                <a:lnTo>
                  <a:pt x="397329" y="2256535"/>
                </a:lnTo>
                <a:lnTo>
                  <a:pt x="397102" y="2255174"/>
                </a:lnTo>
                <a:lnTo>
                  <a:pt x="396422" y="2254041"/>
                </a:lnTo>
                <a:lnTo>
                  <a:pt x="395741" y="2253133"/>
                </a:lnTo>
                <a:lnTo>
                  <a:pt x="394834" y="2252453"/>
                </a:lnTo>
                <a:lnTo>
                  <a:pt x="393247" y="2251773"/>
                </a:lnTo>
                <a:lnTo>
                  <a:pt x="392340" y="2251546"/>
                </a:lnTo>
                <a:lnTo>
                  <a:pt x="391659" y="2250866"/>
                </a:lnTo>
                <a:lnTo>
                  <a:pt x="390525" y="2249732"/>
                </a:lnTo>
                <a:lnTo>
                  <a:pt x="389391" y="2247918"/>
                </a:lnTo>
                <a:lnTo>
                  <a:pt x="388711" y="2245650"/>
                </a:lnTo>
                <a:lnTo>
                  <a:pt x="388257" y="2242929"/>
                </a:lnTo>
                <a:lnTo>
                  <a:pt x="387577" y="2239754"/>
                </a:lnTo>
                <a:lnTo>
                  <a:pt x="387577" y="2236580"/>
                </a:lnTo>
                <a:lnTo>
                  <a:pt x="387577" y="2232725"/>
                </a:lnTo>
                <a:lnTo>
                  <a:pt x="388257" y="2224788"/>
                </a:lnTo>
                <a:lnTo>
                  <a:pt x="389165" y="2216171"/>
                </a:lnTo>
                <a:lnTo>
                  <a:pt x="390525" y="2207327"/>
                </a:lnTo>
                <a:lnTo>
                  <a:pt x="391886" y="2198937"/>
                </a:lnTo>
                <a:lnTo>
                  <a:pt x="393247" y="2190546"/>
                </a:lnTo>
                <a:lnTo>
                  <a:pt x="394381" y="2183063"/>
                </a:lnTo>
                <a:lnTo>
                  <a:pt x="395968" y="2169684"/>
                </a:lnTo>
                <a:lnTo>
                  <a:pt x="397102" y="2159253"/>
                </a:lnTo>
                <a:lnTo>
                  <a:pt x="397329" y="2152904"/>
                </a:lnTo>
                <a:lnTo>
                  <a:pt x="397329" y="2151089"/>
                </a:lnTo>
                <a:lnTo>
                  <a:pt x="397556" y="2149049"/>
                </a:lnTo>
                <a:lnTo>
                  <a:pt x="397782" y="2147008"/>
                </a:lnTo>
                <a:lnTo>
                  <a:pt x="398463" y="2144740"/>
                </a:lnTo>
                <a:lnTo>
                  <a:pt x="399370" y="2142699"/>
                </a:lnTo>
                <a:lnTo>
                  <a:pt x="400504" y="2140431"/>
                </a:lnTo>
                <a:lnTo>
                  <a:pt x="402091" y="2138164"/>
                </a:lnTo>
                <a:lnTo>
                  <a:pt x="403906" y="2135669"/>
                </a:lnTo>
                <a:lnTo>
                  <a:pt x="405947" y="2132948"/>
                </a:lnTo>
                <a:lnTo>
                  <a:pt x="408215" y="2129774"/>
                </a:lnTo>
                <a:lnTo>
                  <a:pt x="410256" y="2126599"/>
                </a:lnTo>
                <a:lnTo>
                  <a:pt x="411616" y="2122971"/>
                </a:lnTo>
                <a:lnTo>
                  <a:pt x="412523" y="2120930"/>
                </a:lnTo>
                <a:lnTo>
                  <a:pt x="412977" y="2119116"/>
                </a:lnTo>
                <a:lnTo>
                  <a:pt x="413431" y="2117075"/>
                </a:lnTo>
                <a:lnTo>
                  <a:pt x="413431" y="2115487"/>
                </a:lnTo>
                <a:lnTo>
                  <a:pt x="413431" y="2113673"/>
                </a:lnTo>
                <a:lnTo>
                  <a:pt x="413204" y="2111632"/>
                </a:lnTo>
                <a:lnTo>
                  <a:pt x="412750" y="2109818"/>
                </a:lnTo>
                <a:lnTo>
                  <a:pt x="411616" y="2108004"/>
                </a:lnTo>
                <a:lnTo>
                  <a:pt x="410936" y="2106190"/>
                </a:lnTo>
                <a:lnTo>
                  <a:pt x="410029" y="2104149"/>
                </a:lnTo>
                <a:lnTo>
                  <a:pt x="408668" y="2099614"/>
                </a:lnTo>
                <a:lnTo>
                  <a:pt x="407761" y="2094625"/>
                </a:lnTo>
                <a:lnTo>
                  <a:pt x="407081" y="2089636"/>
                </a:lnTo>
                <a:lnTo>
                  <a:pt x="406627" y="2084194"/>
                </a:lnTo>
                <a:lnTo>
                  <a:pt x="406627" y="2079432"/>
                </a:lnTo>
                <a:lnTo>
                  <a:pt x="406400" y="2071042"/>
                </a:lnTo>
                <a:lnTo>
                  <a:pt x="403906" y="1957886"/>
                </a:lnTo>
                <a:lnTo>
                  <a:pt x="402998" y="1916842"/>
                </a:lnTo>
                <a:lnTo>
                  <a:pt x="402545" y="1879652"/>
                </a:lnTo>
                <a:lnTo>
                  <a:pt x="402318" y="1850400"/>
                </a:lnTo>
                <a:lnTo>
                  <a:pt x="402318" y="1840649"/>
                </a:lnTo>
                <a:lnTo>
                  <a:pt x="402545" y="1834299"/>
                </a:lnTo>
                <a:lnTo>
                  <a:pt x="404813" y="1794162"/>
                </a:lnTo>
                <a:lnTo>
                  <a:pt x="406173" y="1772166"/>
                </a:lnTo>
                <a:lnTo>
                  <a:pt x="406400" y="1761281"/>
                </a:lnTo>
                <a:lnTo>
                  <a:pt x="406400" y="1751077"/>
                </a:lnTo>
                <a:lnTo>
                  <a:pt x="406627" y="1729307"/>
                </a:lnTo>
                <a:lnTo>
                  <a:pt x="407081" y="1705724"/>
                </a:lnTo>
                <a:lnTo>
                  <a:pt x="407761" y="1685088"/>
                </a:lnTo>
                <a:lnTo>
                  <a:pt x="407988" y="1671029"/>
                </a:lnTo>
                <a:lnTo>
                  <a:pt x="407761" y="1668534"/>
                </a:lnTo>
                <a:lnTo>
                  <a:pt x="407081" y="1665813"/>
                </a:lnTo>
                <a:lnTo>
                  <a:pt x="406400" y="1662412"/>
                </a:lnTo>
                <a:lnTo>
                  <a:pt x="405266" y="1659010"/>
                </a:lnTo>
                <a:lnTo>
                  <a:pt x="402545" y="1651300"/>
                </a:lnTo>
                <a:lnTo>
                  <a:pt x="399597" y="1643363"/>
                </a:lnTo>
                <a:lnTo>
                  <a:pt x="396422" y="1635427"/>
                </a:lnTo>
                <a:lnTo>
                  <a:pt x="393700" y="1627717"/>
                </a:lnTo>
                <a:lnTo>
                  <a:pt x="391432" y="1621141"/>
                </a:lnTo>
                <a:lnTo>
                  <a:pt x="390979" y="1618193"/>
                </a:lnTo>
                <a:lnTo>
                  <a:pt x="390525" y="1615925"/>
                </a:lnTo>
                <a:lnTo>
                  <a:pt x="389391" y="1606628"/>
                </a:lnTo>
                <a:lnTo>
                  <a:pt x="387804" y="1597103"/>
                </a:lnTo>
                <a:lnTo>
                  <a:pt x="386216" y="1586219"/>
                </a:lnTo>
                <a:lnTo>
                  <a:pt x="384175" y="1573520"/>
                </a:lnTo>
                <a:lnTo>
                  <a:pt x="383041" y="1567171"/>
                </a:lnTo>
                <a:lnTo>
                  <a:pt x="382361" y="1564223"/>
                </a:lnTo>
                <a:lnTo>
                  <a:pt x="381227" y="1561955"/>
                </a:lnTo>
                <a:lnTo>
                  <a:pt x="380547" y="1559914"/>
                </a:lnTo>
                <a:lnTo>
                  <a:pt x="379640" y="1558100"/>
                </a:lnTo>
                <a:lnTo>
                  <a:pt x="378506" y="1557193"/>
                </a:lnTo>
                <a:lnTo>
                  <a:pt x="377825" y="1556513"/>
                </a:lnTo>
                <a:lnTo>
                  <a:pt x="377145" y="1556513"/>
                </a:lnTo>
                <a:lnTo>
                  <a:pt x="376691" y="1556739"/>
                </a:lnTo>
                <a:lnTo>
                  <a:pt x="376011" y="1557646"/>
                </a:lnTo>
                <a:lnTo>
                  <a:pt x="374877" y="1559007"/>
                </a:lnTo>
                <a:lnTo>
                  <a:pt x="374197" y="1561728"/>
                </a:lnTo>
                <a:lnTo>
                  <a:pt x="373516" y="1564676"/>
                </a:lnTo>
                <a:lnTo>
                  <a:pt x="372836" y="1568985"/>
                </a:lnTo>
                <a:lnTo>
                  <a:pt x="372382" y="1573973"/>
                </a:lnTo>
                <a:lnTo>
                  <a:pt x="372156" y="1580096"/>
                </a:lnTo>
                <a:lnTo>
                  <a:pt x="371475" y="1597103"/>
                </a:lnTo>
                <a:lnTo>
                  <a:pt x="369888" y="1619553"/>
                </a:lnTo>
                <a:lnTo>
                  <a:pt x="366259" y="1672616"/>
                </a:lnTo>
                <a:lnTo>
                  <a:pt x="363084" y="1720237"/>
                </a:lnTo>
                <a:lnTo>
                  <a:pt x="361950" y="1736790"/>
                </a:lnTo>
                <a:lnTo>
                  <a:pt x="361497" y="1744727"/>
                </a:lnTo>
                <a:lnTo>
                  <a:pt x="361723" y="1746541"/>
                </a:lnTo>
                <a:lnTo>
                  <a:pt x="361950" y="1748355"/>
                </a:lnTo>
                <a:lnTo>
                  <a:pt x="363084" y="1752437"/>
                </a:lnTo>
                <a:lnTo>
                  <a:pt x="366032" y="1761281"/>
                </a:lnTo>
                <a:lnTo>
                  <a:pt x="367620" y="1765816"/>
                </a:lnTo>
                <a:lnTo>
                  <a:pt x="368981" y="1770578"/>
                </a:lnTo>
                <a:lnTo>
                  <a:pt x="369434" y="1773073"/>
                </a:lnTo>
                <a:lnTo>
                  <a:pt x="369661" y="1775340"/>
                </a:lnTo>
                <a:lnTo>
                  <a:pt x="369661" y="1778062"/>
                </a:lnTo>
                <a:lnTo>
                  <a:pt x="369661" y="1780556"/>
                </a:lnTo>
                <a:lnTo>
                  <a:pt x="363084" y="1830671"/>
                </a:lnTo>
                <a:lnTo>
                  <a:pt x="349931" y="1930674"/>
                </a:lnTo>
                <a:lnTo>
                  <a:pt x="342447" y="1984417"/>
                </a:lnTo>
                <a:lnTo>
                  <a:pt x="335643" y="2032718"/>
                </a:lnTo>
                <a:lnTo>
                  <a:pt x="332695" y="2053127"/>
                </a:lnTo>
                <a:lnTo>
                  <a:pt x="329973" y="2069908"/>
                </a:lnTo>
                <a:lnTo>
                  <a:pt x="327932" y="2082380"/>
                </a:lnTo>
                <a:lnTo>
                  <a:pt x="326345" y="2089863"/>
                </a:lnTo>
                <a:lnTo>
                  <a:pt x="324077" y="2098480"/>
                </a:lnTo>
                <a:lnTo>
                  <a:pt x="322489" y="2105963"/>
                </a:lnTo>
                <a:lnTo>
                  <a:pt x="321582" y="2112539"/>
                </a:lnTo>
                <a:lnTo>
                  <a:pt x="321356" y="2118435"/>
                </a:lnTo>
                <a:lnTo>
                  <a:pt x="321582" y="2123651"/>
                </a:lnTo>
                <a:lnTo>
                  <a:pt x="322036" y="2128640"/>
                </a:lnTo>
                <a:lnTo>
                  <a:pt x="323397" y="2133402"/>
                </a:lnTo>
                <a:lnTo>
                  <a:pt x="324984" y="2138391"/>
                </a:lnTo>
                <a:lnTo>
                  <a:pt x="327025" y="2144740"/>
                </a:lnTo>
                <a:lnTo>
                  <a:pt x="329293" y="2153130"/>
                </a:lnTo>
                <a:lnTo>
                  <a:pt x="331561" y="2163335"/>
                </a:lnTo>
                <a:lnTo>
                  <a:pt x="333829" y="2174446"/>
                </a:lnTo>
                <a:lnTo>
                  <a:pt x="335870" y="2185784"/>
                </a:lnTo>
                <a:lnTo>
                  <a:pt x="337684" y="2196896"/>
                </a:lnTo>
                <a:lnTo>
                  <a:pt x="338818" y="2207327"/>
                </a:lnTo>
                <a:lnTo>
                  <a:pt x="339272" y="2211862"/>
                </a:lnTo>
                <a:lnTo>
                  <a:pt x="339272" y="2216171"/>
                </a:lnTo>
                <a:lnTo>
                  <a:pt x="339498" y="2224108"/>
                </a:lnTo>
                <a:lnTo>
                  <a:pt x="339725" y="2231591"/>
                </a:lnTo>
                <a:lnTo>
                  <a:pt x="340632" y="2246104"/>
                </a:lnTo>
                <a:lnTo>
                  <a:pt x="341086" y="2258576"/>
                </a:lnTo>
                <a:lnTo>
                  <a:pt x="341086" y="2263338"/>
                </a:lnTo>
                <a:lnTo>
                  <a:pt x="340632" y="2267420"/>
                </a:lnTo>
                <a:lnTo>
                  <a:pt x="339952" y="2270594"/>
                </a:lnTo>
                <a:lnTo>
                  <a:pt x="339272" y="2273996"/>
                </a:lnTo>
                <a:lnTo>
                  <a:pt x="338138" y="2276717"/>
                </a:lnTo>
                <a:lnTo>
                  <a:pt x="337231" y="2279665"/>
                </a:lnTo>
                <a:lnTo>
                  <a:pt x="334736" y="2284881"/>
                </a:lnTo>
                <a:lnTo>
                  <a:pt x="332695" y="2289643"/>
                </a:lnTo>
                <a:lnTo>
                  <a:pt x="332241" y="2291230"/>
                </a:lnTo>
                <a:lnTo>
                  <a:pt x="332241" y="2292817"/>
                </a:lnTo>
                <a:lnTo>
                  <a:pt x="332468" y="2294858"/>
                </a:lnTo>
                <a:lnTo>
                  <a:pt x="332922" y="2296672"/>
                </a:lnTo>
                <a:lnTo>
                  <a:pt x="334282" y="2301661"/>
                </a:lnTo>
                <a:lnTo>
                  <a:pt x="335870" y="2306877"/>
                </a:lnTo>
                <a:lnTo>
                  <a:pt x="339952" y="2317761"/>
                </a:lnTo>
                <a:lnTo>
                  <a:pt x="341993" y="2323204"/>
                </a:lnTo>
                <a:lnTo>
                  <a:pt x="343354" y="2327966"/>
                </a:lnTo>
                <a:lnTo>
                  <a:pt x="344488" y="2334542"/>
                </a:lnTo>
                <a:lnTo>
                  <a:pt x="346075" y="2344293"/>
                </a:lnTo>
                <a:lnTo>
                  <a:pt x="347663" y="2356765"/>
                </a:lnTo>
                <a:lnTo>
                  <a:pt x="349250" y="2370144"/>
                </a:lnTo>
                <a:lnTo>
                  <a:pt x="350611" y="2383750"/>
                </a:lnTo>
                <a:lnTo>
                  <a:pt x="351518" y="2395995"/>
                </a:lnTo>
                <a:lnTo>
                  <a:pt x="351745" y="2401664"/>
                </a:lnTo>
                <a:lnTo>
                  <a:pt x="351745" y="2406426"/>
                </a:lnTo>
                <a:lnTo>
                  <a:pt x="351745" y="2410508"/>
                </a:lnTo>
                <a:lnTo>
                  <a:pt x="351065" y="2413456"/>
                </a:lnTo>
                <a:lnTo>
                  <a:pt x="350384" y="2418218"/>
                </a:lnTo>
                <a:lnTo>
                  <a:pt x="349477" y="2421846"/>
                </a:lnTo>
                <a:lnTo>
                  <a:pt x="348570" y="2423660"/>
                </a:lnTo>
                <a:lnTo>
                  <a:pt x="347890" y="2425248"/>
                </a:lnTo>
                <a:lnTo>
                  <a:pt x="346756" y="2426835"/>
                </a:lnTo>
                <a:lnTo>
                  <a:pt x="345622" y="2427969"/>
                </a:lnTo>
                <a:lnTo>
                  <a:pt x="343807" y="2429103"/>
                </a:lnTo>
                <a:lnTo>
                  <a:pt x="341539" y="2430010"/>
                </a:lnTo>
                <a:lnTo>
                  <a:pt x="339045" y="2430690"/>
                </a:lnTo>
                <a:lnTo>
                  <a:pt x="335870" y="2431597"/>
                </a:lnTo>
                <a:lnTo>
                  <a:pt x="332241" y="2432278"/>
                </a:lnTo>
                <a:lnTo>
                  <a:pt x="327932" y="2432731"/>
                </a:lnTo>
                <a:lnTo>
                  <a:pt x="317047" y="2433411"/>
                </a:lnTo>
                <a:lnTo>
                  <a:pt x="310697" y="2433638"/>
                </a:lnTo>
                <a:lnTo>
                  <a:pt x="303893" y="2433638"/>
                </a:lnTo>
                <a:lnTo>
                  <a:pt x="289379" y="2432731"/>
                </a:lnTo>
                <a:lnTo>
                  <a:pt x="274411" y="2431824"/>
                </a:lnTo>
                <a:lnTo>
                  <a:pt x="259443" y="2430463"/>
                </a:lnTo>
                <a:lnTo>
                  <a:pt x="245836" y="2429103"/>
                </a:lnTo>
                <a:lnTo>
                  <a:pt x="233363" y="2427515"/>
                </a:lnTo>
                <a:lnTo>
                  <a:pt x="216807" y="2425475"/>
                </a:lnTo>
                <a:lnTo>
                  <a:pt x="214313" y="2425021"/>
                </a:lnTo>
                <a:lnTo>
                  <a:pt x="212045" y="2424568"/>
                </a:lnTo>
                <a:lnTo>
                  <a:pt x="210004" y="2423660"/>
                </a:lnTo>
                <a:lnTo>
                  <a:pt x="208416" y="2422527"/>
                </a:lnTo>
                <a:lnTo>
                  <a:pt x="206602" y="2421166"/>
                </a:lnTo>
                <a:lnTo>
                  <a:pt x="205014" y="2419805"/>
                </a:lnTo>
                <a:lnTo>
                  <a:pt x="203427" y="2418445"/>
                </a:lnTo>
                <a:lnTo>
                  <a:pt x="202293" y="2416631"/>
                </a:lnTo>
                <a:lnTo>
                  <a:pt x="201159" y="2414817"/>
                </a:lnTo>
                <a:lnTo>
                  <a:pt x="200252" y="2413003"/>
                </a:lnTo>
                <a:lnTo>
                  <a:pt x="199345" y="2411188"/>
                </a:lnTo>
                <a:lnTo>
                  <a:pt x="198891" y="2409148"/>
                </a:lnTo>
                <a:lnTo>
                  <a:pt x="198664" y="2407333"/>
                </a:lnTo>
                <a:lnTo>
                  <a:pt x="198438" y="2405519"/>
                </a:lnTo>
                <a:lnTo>
                  <a:pt x="198438" y="2403705"/>
                </a:lnTo>
                <a:lnTo>
                  <a:pt x="198664" y="2401891"/>
                </a:lnTo>
                <a:lnTo>
                  <a:pt x="200025" y="2395542"/>
                </a:lnTo>
                <a:lnTo>
                  <a:pt x="202520" y="2385110"/>
                </a:lnTo>
                <a:lnTo>
                  <a:pt x="209550" y="2357218"/>
                </a:lnTo>
                <a:lnTo>
                  <a:pt x="216354" y="2329553"/>
                </a:lnTo>
                <a:lnTo>
                  <a:pt x="218622" y="2319349"/>
                </a:lnTo>
                <a:lnTo>
                  <a:pt x="219302" y="2315721"/>
                </a:lnTo>
                <a:lnTo>
                  <a:pt x="219529" y="2313680"/>
                </a:lnTo>
                <a:lnTo>
                  <a:pt x="219529" y="2310958"/>
                </a:lnTo>
                <a:lnTo>
                  <a:pt x="219529" y="2308464"/>
                </a:lnTo>
                <a:lnTo>
                  <a:pt x="218848" y="2306423"/>
                </a:lnTo>
                <a:lnTo>
                  <a:pt x="218395" y="2305289"/>
                </a:lnTo>
                <a:lnTo>
                  <a:pt x="217941" y="2304609"/>
                </a:lnTo>
                <a:lnTo>
                  <a:pt x="217261" y="2303929"/>
                </a:lnTo>
                <a:lnTo>
                  <a:pt x="216127" y="2303475"/>
                </a:lnTo>
                <a:lnTo>
                  <a:pt x="214993" y="2302795"/>
                </a:lnTo>
                <a:lnTo>
                  <a:pt x="213179" y="2302341"/>
                </a:lnTo>
                <a:lnTo>
                  <a:pt x="209097" y="2301888"/>
                </a:lnTo>
                <a:lnTo>
                  <a:pt x="203427" y="2301661"/>
                </a:lnTo>
                <a:lnTo>
                  <a:pt x="197984" y="2301661"/>
                </a:lnTo>
                <a:lnTo>
                  <a:pt x="195489" y="2301434"/>
                </a:lnTo>
                <a:lnTo>
                  <a:pt x="192995" y="2300754"/>
                </a:lnTo>
                <a:lnTo>
                  <a:pt x="191407" y="2300301"/>
                </a:lnTo>
                <a:lnTo>
                  <a:pt x="189593" y="2299847"/>
                </a:lnTo>
                <a:lnTo>
                  <a:pt x="188005" y="2299167"/>
                </a:lnTo>
                <a:lnTo>
                  <a:pt x="187098" y="2298033"/>
                </a:lnTo>
                <a:lnTo>
                  <a:pt x="185964" y="2297126"/>
                </a:lnTo>
                <a:lnTo>
                  <a:pt x="185057" y="2295538"/>
                </a:lnTo>
                <a:lnTo>
                  <a:pt x="184604" y="2293951"/>
                </a:lnTo>
                <a:lnTo>
                  <a:pt x="183923" y="2292364"/>
                </a:lnTo>
                <a:lnTo>
                  <a:pt x="183697" y="2290550"/>
                </a:lnTo>
                <a:lnTo>
                  <a:pt x="183697" y="2288509"/>
                </a:lnTo>
                <a:lnTo>
                  <a:pt x="183923" y="2283293"/>
                </a:lnTo>
                <a:lnTo>
                  <a:pt x="184830" y="2258576"/>
                </a:lnTo>
                <a:lnTo>
                  <a:pt x="186418" y="2202338"/>
                </a:lnTo>
                <a:lnTo>
                  <a:pt x="190727" y="2035439"/>
                </a:lnTo>
                <a:lnTo>
                  <a:pt x="195489" y="1865366"/>
                </a:lnTo>
                <a:lnTo>
                  <a:pt x="197077" y="1804593"/>
                </a:lnTo>
                <a:lnTo>
                  <a:pt x="197984" y="1784865"/>
                </a:lnTo>
                <a:lnTo>
                  <a:pt x="198664" y="1773753"/>
                </a:lnTo>
                <a:lnTo>
                  <a:pt x="198891" y="1765816"/>
                </a:lnTo>
                <a:lnTo>
                  <a:pt x="198891" y="1754932"/>
                </a:lnTo>
                <a:lnTo>
                  <a:pt x="198891" y="1741099"/>
                </a:lnTo>
                <a:lnTo>
                  <a:pt x="198664" y="1725225"/>
                </a:lnTo>
                <a:lnTo>
                  <a:pt x="197757" y="1688716"/>
                </a:lnTo>
                <a:lnTo>
                  <a:pt x="196170" y="1649486"/>
                </a:lnTo>
                <a:lnTo>
                  <a:pt x="193448" y="1578509"/>
                </a:lnTo>
                <a:lnTo>
                  <a:pt x="191861" y="1543133"/>
                </a:lnTo>
                <a:lnTo>
                  <a:pt x="191634" y="1538825"/>
                </a:lnTo>
                <a:lnTo>
                  <a:pt x="190727" y="1532249"/>
                </a:lnTo>
                <a:lnTo>
                  <a:pt x="188005" y="1515695"/>
                </a:lnTo>
                <a:lnTo>
                  <a:pt x="184830" y="1496193"/>
                </a:lnTo>
                <a:lnTo>
                  <a:pt x="181202" y="1477372"/>
                </a:lnTo>
                <a:lnTo>
                  <a:pt x="180522" y="1471476"/>
                </a:lnTo>
                <a:lnTo>
                  <a:pt x="179614" y="1463086"/>
                </a:lnTo>
                <a:lnTo>
                  <a:pt x="178480" y="1439729"/>
                </a:lnTo>
                <a:lnTo>
                  <a:pt x="176893" y="1410930"/>
                </a:lnTo>
                <a:lnTo>
                  <a:pt x="175986" y="1379409"/>
                </a:lnTo>
                <a:lnTo>
                  <a:pt x="174172" y="1322038"/>
                </a:lnTo>
                <a:lnTo>
                  <a:pt x="173264" y="1293239"/>
                </a:lnTo>
                <a:lnTo>
                  <a:pt x="173264" y="1291652"/>
                </a:lnTo>
                <a:lnTo>
                  <a:pt x="173038" y="1290291"/>
                </a:lnTo>
                <a:lnTo>
                  <a:pt x="172584" y="1289157"/>
                </a:lnTo>
                <a:lnTo>
                  <a:pt x="172357" y="1288023"/>
                </a:lnTo>
                <a:lnTo>
                  <a:pt x="170997" y="1286209"/>
                </a:lnTo>
                <a:lnTo>
                  <a:pt x="169636" y="1285075"/>
                </a:lnTo>
                <a:lnTo>
                  <a:pt x="167822" y="1284622"/>
                </a:lnTo>
                <a:lnTo>
                  <a:pt x="165780" y="1284168"/>
                </a:lnTo>
                <a:lnTo>
                  <a:pt x="163739" y="1284622"/>
                </a:lnTo>
                <a:lnTo>
                  <a:pt x="161698" y="1285075"/>
                </a:lnTo>
                <a:lnTo>
                  <a:pt x="160111" y="1285529"/>
                </a:lnTo>
                <a:lnTo>
                  <a:pt x="158070" y="1285756"/>
                </a:lnTo>
                <a:lnTo>
                  <a:pt x="155348" y="1285529"/>
                </a:lnTo>
                <a:lnTo>
                  <a:pt x="151720" y="1285302"/>
                </a:lnTo>
                <a:lnTo>
                  <a:pt x="143782" y="1284622"/>
                </a:lnTo>
                <a:lnTo>
                  <a:pt x="134484" y="1283034"/>
                </a:lnTo>
                <a:lnTo>
                  <a:pt x="116114" y="1279633"/>
                </a:lnTo>
                <a:lnTo>
                  <a:pt x="102507" y="1277139"/>
                </a:lnTo>
                <a:lnTo>
                  <a:pt x="100466" y="1276685"/>
                </a:lnTo>
                <a:lnTo>
                  <a:pt x="98652" y="1276005"/>
                </a:lnTo>
                <a:lnTo>
                  <a:pt x="97291" y="1275098"/>
                </a:lnTo>
                <a:lnTo>
                  <a:pt x="96157" y="1274417"/>
                </a:lnTo>
                <a:lnTo>
                  <a:pt x="95250" y="1273284"/>
                </a:lnTo>
                <a:lnTo>
                  <a:pt x="94796" y="1272150"/>
                </a:lnTo>
                <a:lnTo>
                  <a:pt x="94570" y="1270789"/>
                </a:lnTo>
                <a:lnTo>
                  <a:pt x="94570" y="1269429"/>
                </a:lnTo>
                <a:lnTo>
                  <a:pt x="94570" y="1267841"/>
                </a:lnTo>
                <a:lnTo>
                  <a:pt x="94796" y="1266027"/>
                </a:lnTo>
                <a:lnTo>
                  <a:pt x="95930" y="1262399"/>
                </a:lnTo>
                <a:lnTo>
                  <a:pt x="98425" y="1253555"/>
                </a:lnTo>
                <a:lnTo>
                  <a:pt x="100693" y="1246072"/>
                </a:lnTo>
                <a:lnTo>
                  <a:pt x="103641" y="1234053"/>
                </a:lnTo>
                <a:lnTo>
                  <a:pt x="111352" y="1203440"/>
                </a:lnTo>
                <a:lnTo>
                  <a:pt x="118382" y="1173734"/>
                </a:lnTo>
                <a:lnTo>
                  <a:pt x="122238" y="1157407"/>
                </a:lnTo>
                <a:lnTo>
                  <a:pt x="123372" y="1150604"/>
                </a:lnTo>
                <a:lnTo>
                  <a:pt x="124052" y="1146295"/>
                </a:lnTo>
                <a:lnTo>
                  <a:pt x="124052" y="1141987"/>
                </a:lnTo>
                <a:lnTo>
                  <a:pt x="124052" y="1139266"/>
                </a:lnTo>
                <a:lnTo>
                  <a:pt x="123598" y="1136998"/>
                </a:lnTo>
                <a:lnTo>
                  <a:pt x="123372" y="1134730"/>
                </a:lnTo>
                <a:lnTo>
                  <a:pt x="122918" y="1132236"/>
                </a:lnTo>
                <a:lnTo>
                  <a:pt x="122011" y="1129968"/>
                </a:lnTo>
                <a:lnTo>
                  <a:pt x="120877" y="1127701"/>
                </a:lnTo>
                <a:lnTo>
                  <a:pt x="119743" y="1125433"/>
                </a:lnTo>
                <a:lnTo>
                  <a:pt x="118155" y="1123165"/>
                </a:lnTo>
                <a:lnTo>
                  <a:pt x="115888" y="1120217"/>
                </a:lnTo>
                <a:lnTo>
                  <a:pt x="113166" y="1115909"/>
                </a:lnTo>
                <a:lnTo>
                  <a:pt x="105682" y="1103210"/>
                </a:lnTo>
                <a:lnTo>
                  <a:pt x="96611" y="1087110"/>
                </a:lnTo>
                <a:lnTo>
                  <a:pt x="86405" y="1069195"/>
                </a:lnTo>
                <a:lnTo>
                  <a:pt x="67129" y="1033820"/>
                </a:lnTo>
                <a:lnTo>
                  <a:pt x="54202" y="1009103"/>
                </a:lnTo>
                <a:lnTo>
                  <a:pt x="46945" y="994136"/>
                </a:lnTo>
                <a:lnTo>
                  <a:pt x="43316" y="986880"/>
                </a:lnTo>
                <a:lnTo>
                  <a:pt x="39914" y="979850"/>
                </a:lnTo>
                <a:lnTo>
                  <a:pt x="36059" y="973274"/>
                </a:lnTo>
                <a:lnTo>
                  <a:pt x="32204" y="967151"/>
                </a:lnTo>
                <a:lnTo>
                  <a:pt x="30163" y="963977"/>
                </a:lnTo>
                <a:lnTo>
                  <a:pt x="28121" y="961482"/>
                </a:lnTo>
                <a:lnTo>
                  <a:pt x="25854" y="959215"/>
                </a:lnTo>
                <a:lnTo>
                  <a:pt x="23586" y="956947"/>
                </a:lnTo>
                <a:lnTo>
                  <a:pt x="19050" y="952865"/>
                </a:lnTo>
                <a:lnTo>
                  <a:pt x="14968" y="948557"/>
                </a:lnTo>
                <a:lnTo>
                  <a:pt x="13380" y="946062"/>
                </a:lnTo>
                <a:lnTo>
                  <a:pt x="11339" y="943795"/>
                </a:lnTo>
                <a:lnTo>
                  <a:pt x="9752" y="941300"/>
                </a:lnTo>
                <a:lnTo>
                  <a:pt x="8164" y="938579"/>
                </a:lnTo>
                <a:lnTo>
                  <a:pt x="7030" y="935631"/>
                </a:lnTo>
                <a:lnTo>
                  <a:pt x="5670" y="932456"/>
                </a:lnTo>
                <a:lnTo>
                  <a:pt x="4763" y="929055"/>
                </a:lnTo>
                <a:lnTo>
                  <a:pt x="3629" y="925653"/>
                </a:lnTo>
                <a:lnTo>
                  <a:pt x="3175" y="921572"/>
                </a:lnTo>
                <a:lnTo>
                  <a:pt x="2268" y="917490"/>
                </a:lnTo>
                <a:lnTo>
                  <a:pt x="2041" y="912955"/>
                </a:lnTo>
                <a:lnTo>
                  <a:pt x="2041" y="908192"/>
                </a:lnTo>
                <a:lnTo>
                  <a:pt x="1814" y="897081"/>
                </a:lnTo>
                <a:lnTo>
                  <a:pt x="1588" y="885063"/>
                </a:lnTo>
                <a:lnTo>
                  <a:pt x="680" y="859892"/>
                </a:lnTo>
                <a:lnTo>
                  <a:pt x="454" y="848100"/>
                </a:lnTo>
                <a:lnTo>
                  <a:pt x="0" y="837669"/>
                </a:lnTo>
                <a:lnTo>
                  <a:pt x="454" y="829278"/>
                </a:lnTo>
                <a:lnTo>
                  <a:pt x="680" y="825650"/>
                </a:lnTo>
                <a:lnTo>
                  <a:pt x="1134" y="823156"/>
                </a:lnTo>
                <a:lnTo>
                  <a:pt x="2268" y="818847"/>
                </a:lnTo>
                <a:lnTo>
                  <a:pt x="3855" y="814765"/>
                </a:lnTo>
                <a:lnTo>
                  <a:pt x="5670" y="810910"/>
                </a:lnTo>
                <a:lnTo>
                  <a:pt x="7257" y="807282"/>
                </a:lnTo>
                <a:lnTo>
                  <a:pt x="10205" y="801160"/>
                </a:lnTo>
                <a:lnTo>
                  <a:pt x="10886" y="798438"/>
                </a:lnTo>
                <a:lnTo>
                  <a:pt x="11566" y="796171"/>
                </a:lnTo>
                <a:lnTo>
                  <a:pt x="13380" y="768732"/>
                </a:lnTo>
                <a:lnTo>
                  <a:pt x="16329" y="726781"/>
                </a:lnTo>
                <a:lnTo>
                  <a:pt x="16782" y="721792"/>
                </a:lnTo>
                <a:lnTo>
                  <a:pt x="17236" y="717030"/>
                </a:lnTo>
                <a:lnTo>
                  <a:pt x="19050" y="707506"/>
                </a:lnTo>
                <a:lnTo>
                  <a:pt x="21091" y="698435"/>
                </a:lnTo>
                <a:lnTo>
                  <a:pt x="23586" y="689365"/>
                </a:lnTo>
                <a:lnTo>
                  <a:pt x="26080" y="681655"/>
                </a:lnTo>
                <a:lnTo>
                  <a:pt x="29029" y="674852"/>
                </a:lnTo>
                <a:lnTo>
                  <a:pt x="31523" y="669183"/>
                </a:lnTo>
                <a:lnTo>
                  <a:pt x="33791" y="665101"/>
                </a:lnTo>
                <a:lnTo>
                  <a:pt x="38327" y="658525"/>
                </a:lnTo>
                <a:lnTo>
                  <a:pt x="40821" y="655123"/>
                </a:lnTo>
                <a:lnTo>
                  <a:pt x="43089" y="651268"/>
                </a:lnTo>
                <a:lnTo>
                  <a:pt x="45130" y="647413"/>
                </a:lnTo>
                <a:lnTo>
                  <a:pt x="46945" y="643558"/>
                </a:lnTo>
                <a:lnTo>
                  <a:pt x="47398" y="641744"/>
                </a:lnTo>
                <a:lnTo>
                  <a:pt x="47625" y="639930"/>
                </a:lnTo>
                <a:lnTo>
                  <a:pt x="48079" y="638116"/>
                </a:lnTo>
                <a:lnTo>
                  <a:pt x="48079" y="636302"/>
                </a:lnTo>
                <a:lnTo>
                  <a:pt x="47625" y="632447"/>
                </a:lnTo>
                <a:lnTo>
                  <a:pt x="47398" y="627458"/>
                </a:lnTo>
                <a:lnTo>
                  <a:pt x="47171" y="621789"/>
                </a:lnTo>
                <a:lnTo>
                  <a:pt x="47398" y="615893"/>
                </a:lnTo>
                <a:lnTo>
                  <a:pt x="48079" y="610224"/>
                </a:lnTo>
                <a:lnTo>
                  <a:pt x="48986" y="604555"/>
                </a:lnTo>
                <a:lnTo>
                  <a:pt x="49666" y="602060"/>
                </a:lnTo>
                <a:lnTo>
                  <a:pt x="50573" y="599566"/>
                </a:lnTo>
                <a:lnTo>
                  <a:pt x="51254" y="597525"/>
                </a:lnTo>
                <a:lnTo>
                  <a:pt x="52614" y="595711"/>
                </a:lnTo>
                <a:lnTo>
                  <a:pt x="54655" y="592083"/>
                </a:lnTo>
                <a:lnTo>
                  <a:pt x="56243" y="588681"/>
                </a:lnTo>
                <a:lnTo>
                  <a:pt x="57604" y="584826"/>
                </a:lnTo>
                <a:lnTo>
                  <a:pt x="58964" y="580744"/>
                </a:lnTo>
                <a:lnTo>
                  <a:pt x="59645" y="576663"/>
                </a:lnTo>
                <a:lnTo>
                  <a:pt x="60325" y="572354"/>
                </a:lnTo>
                <a:lnTo>
                  <a:pt x="61686" y="563057"/>
                </a:lnTo>
                <a:lnTo>
                  <a:pt x="62366" y="556934"/>
                </a:lnTo>
                <a:lnTo>
                  <a:pt x="62820" y="548771"/>
                </a:lnTo>
                <a:lnTo>
                  <a:pt x="64634" y="529042"/>
                </a:lnTo>
                <a:lnTo>
                  <a:pt x="65995" y="519064"/>
                </a:lnTo>
                <a:lnTo>
                  <a:pt x="67582" y="509313"/>
                </a:lnTo>
                <a:lnTo>
                  <a:pt x="68263" y="505005"/>
                </a:lnTo>
                <a:lnTo>
                  <a:pt x="69170" y="501150"/>
                </a:lnTo>
                <a:lnTo>
                  <a:pt x="70530" y="497975"/>
                </a:lnTo>
                <a:lnTo>
                  <a:pt x="71891" y="495481"/>
                </a:lnTo>
                <a:lnTo>
                  <a:pt x="72798" y="492986"/>
                </a:lnTo>
                <a:lnTo>
                  <a:pt x="74159" y="490719"/>
                </a:lnTo>
                <a:lnTo>
                  <a:pt x="75520" y="485503"/>
                </a:lnTo>
                <a:lnTo>
                  <a:pt x="76880" y="480514"/>
                </a:lnTo>
                <a:lnTo>
                  <a:pt x="77788" y="475526"/>
                </a:lnTo>
                <a:lnTo>
                  <a:pt x="78468" y="470310"/>
                </a:lnTo>
                <a:lnTo>
                  <a:pt x="78695" y="465321"/>
                </a:lnTo>
                <a:lnTo>
                  <a:pt x="78695" y="455570"/>
                </a:lnTo>
                <a:lnTo>
                  <a:pt x="78921" y="453076"/>
                </a:lnTo>
                <a:lnTo>
                  <a:pt x="79148" y="450581"/>
                </a:lnTo>
                <a:lnTo>
                  <a:pt x="79829" y="448087"/>
                </a:lnTo>
                <a:lnTo>
                  <a:pt x="80963" y="445593"/>
                </a:lnTo>
                <a:lnTo>
                  <a:pt x="82096" y="443098"/>
                </a:lnTo>
                <a:lnTo>
                  <a:pt x="83457" y="440150"/>
                </a:lnTo>
                <a:lnTo>
                  <a:pt x="86405" y="435388"/>
                </a:lnTo>
                <a:lnTo>
                  <a:pt x="89807" y="430626"/>
                </a:lnTo>
                <a:lnTo>
                  <a:pt x="92755" y="426771"/>
                </a:lnTo>
                <a:lnTo>
                  <a:pt x="95477" y="423370"/>
                </a:lnTo>
                <a:lnTo>
                  <a:pt x="97971" y="421782"/>
                </a:lnTo>
                <a:lnTo>
                  <a:pt x="99786" y="420195"/>
                </a:lnTo>
                <a:lnTo>
                  <a:pt x="102734" y="418381"/>
                </a:lnTo>
                <a:lnTo>
                  <a:pt x="108857" y="415433"/>
                </a:lnTo>
                <a:lnTo>
                  <a:pt x="111805" y="413846"/>
                </a:lnTo>
                <a:lnTo>
                  <a:pt x="114527" y="413165"/>
                </a:lnTo>
                <a:lnTo>
                  <a:pt x="116795" y="412258"/>
                </a:lnTo>
                <a:lnTo>
                  <a:pt x="117929" y="412258"/>
                </a:lnTo>
                <a:lnTo>
                  <a:pt x="118382" y="412258"/>
                </a:lnTo>
                <a:lnTo>
                  <a:pt x="119063" y="412485"/>
                </a:lnTo>
                <a:lnTo>
                  <a:pt x="119970" y="412485"/>
                </a:lnTo>
                <a:lnTo>
                  <a:pt x="122011" y="411805"/>
                </a:lnTo>
                <a:lnTo>
                  <a:pt x="124732" y="410898"/>
                </a:lnTo>
                <a:lnTo>
                  <a:pt x="127907" y="409537"/>
                </a:lnTo>
                <a:lnTo>
                  <a:pt x="135391" y="405909"/>
                </a:lnTo>
                <a:lnTo>
                  <a:pt x="143782" y="402507"/>
                </a:lnTo>
                <a:lnTo>
                  <a:pt x="164193" y="394571"/>
                </a:lnTo>
                <a:lnTo>
                  <a:pt x="199118" y="381418"/>
                </a:lnTo>
                <a:lnTo>
                  <a:pt x="217261" y="374615"/>
                </a:lnTo>
                <a:lnTo>
                  <a:pt x="232909" y="368493"/>
                </a:lnTo>
                <a:lnTo>
                  <a:pt x="244248" y="363731"/>
                </a:lnTo>
                <a:lnTo>
                  <a:pt x="247877" y="362143"/>
                </a:lnTo>
                <a:lnTo>
                  <a:pt x="249691" y="361009"/>
                </a:lnTo>
                <a:lnTo>
                  <a:pt x="252866" y="358061"/>
                </a:lnTo>
                <a:lnTo>
                  <a:pt x="256722" y="355340"/>
                </a:lnTo>
                <a:lnTo>
                  <a:pt x="265339" y="349218"/>
                </a:lnTo>
                <a:lnTo>
                  <a:pt x="269875" y="346043"/>
                </a:lnTo>
                <a:lnTo>
                  <a:pt x="274411" y="342415"/>
                </a:lnTo>
                <a:lnTo>
                  <a:pt x="278947" y="338786"/>
                </a:lnTo>
                <a:lnTo>
                  <a:pt x="283256" y="334931"/>
                </a:lnTo>
                <a:lnTo>
                  <a:pt x="287338" y="331303"/>
                </a:lnTo>
                <a:lnTo>
                  <a:pt x="290513" y="328582"/>
                </a:lnTo>
                <a:lnTo>
                  <a:pt x="293688" y="326314"/>
                </a:lnTo>
                <a:lnTo>
                  <a:pt x="296182" y="324500"/>
                </a:lnTo>
                <a:lnTo>
                  <a:pt x="298450" y="323140"/>
                </a:lnTo>
                <a:lnTo>
                  <a:pt x="300491" y="322233"/>
                </a:lnTo>
                <a:lnTo>
                  <a:pt x="302306" y="321326"/>
                </a:lnTo>
                <a:lnTo>
                  <a:pt x="304120" y="320872"/>
                </a:lnTo>
                <a:lnTo>
                  <a:pt x="305481" y="320645"/>
                </a:lnTo>
                <a:lnTo>
                  <a:pt x="306841" y="320192"/>
                </a:lnTo>
                <a:lnTo>
                  <a:pt x="308202" y="319285"/>
                </a:lnTo>
                <a:lnTo>
                  <a:pt x="309336" y="318378"/>
                </a:lnTo>
                <a:lnTo>
                  <a:pt x="310470" y="317017"/>
                </a:lnTo>
                <a:lnTo>
                  <a:pt x="311604" y="315203"/>
                </a:lnTo>
                <a:lnTo>
                  <a:pt x="312738" y="312935"/>
                </a:lnTo>
                <a:lnTo>
                  <a:pt x="313872" y="309987"/>
                </a:lnTo>
                <a:lnTo>
                  <a:pt x="315232" y="306813"/>
                </a:lnTo>
                <a:lnTo>
                  <a:pt x="316366" y="304092"/>
                </a:lnTo>
                <a:lnTo>
                  <a:pt x="319088" y="299556"/>
                </a:lnTo>
                <a:lnTo>
                  <a:pt x="320675" y="296835"/>
                </a:lnTo>
                <a:lnTo>
                  <a:pt x="321582" y="296155"/>
                </a:lnTo>
                <a:lnTo>
                  <a:pt x="322489" y="295701"/>
                </a:lnTo>
                <a:lnTo>
                  <a:pt x="323397" y="295248"/>
                </a:lnTo>
                <a:lnTo>
                  <a:pt x="324304" y="294567"/>
                </a:lnTo>
                <a:lnTo>
                  <a:pt x="325438" y="293207"/>
                </a:lnTo>
                <a:lnTo>
                  <a:pt x="326345" y="291166"/>
                </a:lnTo>
                <a:lnTo>
                  <a:pt x="326798" y="288672"/>
                </a:lnTo>
                <a:lnTo>
                  <a:pt x="327025" y="284817"/>
                </a:lnTo>
                <a:lnTo>
                  <a:pt x="327252" y="278014"/>
                </a:lnTo>
                <a:lnTo>
                  <a:pt x="327252" y="275292"/>
                </a:lnTo>
                <a:lnTo>
                  <a:pt x="327252" y="272571"/>
                </a:lnTo>
                <a:lnTo>
                  <a:pt x="327025" y="270077"/>
                </a:lnTo>
                <a:lnTo>
                  <a:pt x="326118" y="267356"/>
                </a:lnTo>
                <a:lnTo>
                  <a:pt x="324757" y="264408"/>
                </a:lnTo>
                <a:lnTo>
                  <a:pt x="322716" y="261006"/>
                </a:lnTo>
                <a:lnTo>
                  <a:pt x="319995" y="256698"/>
                </a:lnTo>
                <a:lnTo>
                  <a:pt x="317500" y="251936"/>
                </a:lnTo>
                <a:lnTo>
                  <a:pt x="312511" y="241504"/>
                </a:lnTo>
                <a:lnTo>
                  <a:pt x="308882" y="232887"/>
                </a:lnTo>
                <a:lnTo>
                  <a:pt x="307295" y="229486"/>
                </a:lnTo>
                <a:lnTo>
                  <a:pt x="306161" y="229713"/>
                </a:lnTo>
                <a:lnTo>
                  <a:pt x="304800" y="229713"/>
                </a:lnTo>
                <a:lnTo>
                  <a:pt x="302986" y="229486"/>
                </a:lnTo>
                <a:lnTo>
                  <a:pt x="301172" y="229032"/>
                </a:lnTo>
                <a:lnTo>
                  <a:pt x="299131" y="227672"/>
                </a:lnTo>
                <a:lnTo>
                  <a:pt x="298223" y="226765"/>
                </a:lnTo>
                <a:lnTo>
                  <a:pt x="297316" y="225631"/>
                </a:lnTo>
                <a:lnTo>
                  <a:pt x="296409" y="224270"/>
                </a:lnTo>
                <a:lnTo>
                  <a:pt x="295502" y="222910"/>
                </a:lnTo>
                <a:lnTo>
                  <a:pt x="291193" y="214293"/>
                </a:lnTo>
                <a:lnTo>
                  <a:pt x="288245" y="208624"/>
                </a:lnTo>
                <a:lnTo>
                  <a:pt x="285750" y="202501"/>
                </a:lnTo>
                <a:lnTo>
                  <a:pt x="283256" y="196605"/>
                </a:lnTo>
                <a:lnTo>
                  <a:pt x="281441" y="190709"/>
                </a:lnTo>
                <a:lnTo>
                  <a:pt x="280761" y="187988"/>
                </a:lnTo>
                <a:lnTo>
                  <a:pt x="280307" y="185040"/>
                </a:lnTo>
                <a:lnTo>
                  <a:pt x="280081" y="182546"/>
                </a:lnTo>
                <a:lnTo>
                  <a:pt x="280081" y="180278"/>
                </a:lnTo>
                <a:lnTo>
                  <a:pt x="280534" y="176196"/>
                </a:lnTo>
                <a:lnTo>
                  <a:pt x="281214" y="173022"/>
                </a:lnTo>
                <a:lnTo>
                  <a:pt x="282348" y="170527"/>
                </a:lnTo>
                <a:lnTo>
                  <a:pt x="283256" y="168486"/>
                </a:lnTo>
                <a:lnTo>
                  <a:pt x="284616" y="166899"/>
                </a:lnTo>
                <a:lnTo>
                  <a:pt x="285750" y="165765"/>
                </a:lnTo>
                <a:lnTo>
                  <a:pt x="287338" y="165312"/>
                </a:lnTo>
                <a:lnTo>
                  <a:pt x="288925" y="165085"/>
                </a:lnTo>
                <a:lnTo>
                  <a:pt x="290513" y="165085"/>
                </a:lnTo>
                <a:lnTo>
                  <a:pt x="292100" y="164404"/>
                </a:lnTo>
                <a:lnTo>
                  <a:pt x="293688" y="163271"/>
                </a:lnTo>
                <a:lnTo>
                  <a:pt x="294822" y="162137"/>
                </a:lnTo>
                <a:lnTo>
                  <a:pt x="295275" y="161230"/>
                </a:lnTo>
                <a:lnTo>
                  <a:pt x="295502" y="160549"/>
                </a:lnTo>
                <a:lnTo>
                  <a:pt x="295729" y="159416"/>
                </a:lnTo>
                <a:lnTo>
                  <a:pt x="295502" y="158735"/>
                </a:lnTo>
                <a:lnTo>
                  <a:pt x="295502" y="157828"/>
                </a:lnTo>
                <a:lnTo>
                  <a:pt x="294822" y="156468"/>
                </a:lnTo>
                <a:lnTo>
                  <a:pt x="294141" y="155561"/>
                </a:lnTo>
                <a:lnTo>
                  <a:pt x="293461" y="154200"/>
                </a:lnTo>
                <a:lnTo>
                  <a:pt x="292327" y="152613"/>
                </a:lnTo>
                <a:lnTo>
                  <a:pt x="291420" y="150345"/>
                </a:lnTo>
                <a:lnTo>
                  <a:pt x="290286" y="147624"/>
                </a:lnTo>
                <a:lnTo>
                  <a:pt x="289379" y="144676"/>
                </a:lnTo>
                <a:lnTo>
                  <a:pt x="287791" y="136966"/>
                </a:lnTo>
                <a:lnTo>
                  <a:pt x="286657" y="128349"/>
                </a:lnTo>
                <a:lnTo>
                  <a:pt x="285750" y="119278"/>
                </a:lnTo>
                <a:lnTo>
                  <a:pt x="285523" y="110208"/>
                </a:lnTo>
                <a:lnTo>
                  <a:pt x="285523" y="105899"/>
                </a:lnTo>
                <a:lnTo>
                  <a:pt x="285750" y="101591"/>
                </a:lnTo>
                <a:lnTo>
                  <a:pt x="285977" y="97736"/>
                </a:lnTo>
                <a:lnTo>
                  <a:pt x="286657" y="94107"/>
                </a:lnTo>
                <a:lnTo>
                  <a:pt x="288245" y="87078"/>
                </a:lnTo>
                <a:lnTo>
                  <a:pt x="290286" y="78687"/>
                </a:lnTo>
                <a:lnTo>
                  <a:pt x="293234" y="69844"/>
                </a:lnTo>
                <a:lnTo>
                  <a:pt x="296409" y="61000"/>
                </a:lnTo>
                <a:lnTo>
                  <a:pt x="298450" y="56465"/>
                </a:lnTo>
                <a:lnTo>
                  <a:pt x="300491" y="51929"/>
                </a:lnTo>
                <a:lnTo>
                  <a:pt x="302759" y="47621"/>
                </a:lnTo>
                <a:lnTo>
                  <a:pt x="305027" y="43539"/>
                </a:lnTo>
                <a:lnTo>
                  <a:pt x="307522" y="39684"/>
                </a:lnTo>
                <a:lnTo>
                  <a:pt x="310470" y="36056"/>
                </a:lnTo>
                <a:lnTo>
                  <a:pt x="313191" y="32881"/>
                </a:lnTo>
                <a:lnTo>
                  <a:pt x="315913" y="30160"/>
                </a:lnTo>
                <a:lnTo>
                  <a:pt x="319315" y="27212"/>
                </a:lnTo>
                <a:lnTo>
                  <a:pt x="322716" y="24491"/>
                </a:lnTo>
                <a:lnTo>
                  <a:pt x="326572" y="21996"/>
                </a:lnTo>
                <a:lnTo>
                  <a:pt x="330654" y="19275"/>
                </a:lnTo>
                <a:lnTo>
                  <a:pt x="334963" y="16554"/>
                </a:lnTo>
                <a:lnTo>
                  <a:pt x="339498" y="14060"/>
                </a:lnTo>
                <a:lnTo>
                  <a:pt x="344034" y="11792"/>
                </a:lnTo>
                <a:lnTo>
                  <a:pt x="348797" y="9524"/>
                </a:lnTo>
                <a:lnTo>
                  <a:pt x="353786" y="7483"/>
                </a:lnTo>
                <a:lnTo>
                  <a:pt x="358775" y="5669"/>
                </a:lnTo>
                <a:lnTo>
                  <a:pt x="363538" y="4082"/>
                </a:lnTo>
                <a:lnTo>
                  <a:pt x="368754" y="2721"/>
                </a:lnTo>
                <a:lnTo>
                  <a:pt x="373516" y="1361"/>
                </a:lnTo>
                <a:lnTo>
                  <a:pt x="378506" y="680"/>
                </a:lnTo>
                <a:lnTo>
                  <a:pt x="383041" y="227"/>
                </a:lnTo>
                <a:lnTo>
                  <a:pt x="387804" y="0"/>
                </a:lnTo>
                <a:close/>
              </a:path>
            </a:pathLst>
          </a:custGeom>
          <a:solidFill>
            <a:srgbClr val="B3016B"/>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pic>
        <p:nvPicPr>
          <p:cNvPr id="8" name="图片 7"/>
          <p:cNvPicPr>
            <a:picLocks noChangeAspect="1"/>
          </p:cNvPicPr>
          <p:nvPr/>
        </p:nvPicPr>
        <p:blipFill>
          <a:blip r:embed="rId1" cstate="print"/>
          <a:stretch>
            <a:fillRect/>
          </a:stretch>
        </p:blipFill>
        <p:spPr>
          <a:xfrm>
            <a:off x="334566" y="116632"/>
            <a:ext cx="669447" cy="648071"/>
          </a:xfrm>
          <a:prstGeom prst="rect">
            <a:avLst/>
          </a:prstGeom>
          <a:effectLst>
            <a:outerShdw blurRad="50800" dist="38100" dir="2700000" sx="101000" sy="101000" algn="tl" rotWithShape="0">
              <a:prstClr val="black">
                <a:alpha val="40000"/>
              </a:prstClr>
            </a:outerShdw>
          </a:effectLst>
        </p:spPr>
      </p:pic>
      <p:sp>
        <p:nvSpPr>
          <p:cNvPr id="9" name="文本框 3"/>
          <p:cNvSpPr txBox="1"/>
          <p:nvPr/>
        </p:nvSpPr>
        <p:spPr>
          <a:xfrm>
            <a:off x="1008670" y="195287"/>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0" y="116632"/>
            <a:ext cx="3214885" cy="662554"/>
          </a:xfrm>
          <a:prstGeom prst="rect">
            <a:avLst/>
          </a:prstGeom>
        </p:spPr>
        <p:txBody>
          <a:bodyPr wrap="square">
            <a:spAutoFit/>
          </a:bodyPr>
          <a:lstStyle/>
          <a:p>
            <a:pPr lvl="0" algn="ctr">
              <a:lnSpc>
                <a:spcPct val="150000"/>
              </a:lnSpc>
            </a:pPr>
            <a:r>
              <a:rPr lang="zh-CN" altLang="en-US" sz="2800" b="1" dirty="0" smtClean="0">
                <a:solidFill>
                  <a:schemeClr val="bg1"/>
                </a:solidFill>
                <a:latin typeface="微软雅黑" panose="020B0503020204020204" pitchFamily="34" charset="-122"/>
                <a:ea typeface="微软雅黑" panose="020B0503020204020204" pitchFamily="34" charset="-122"/>
              </a:rPr>
              <a:t>应聘流程</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pic>
        <p:nvPicPr>
          <p:cNvPr id="70" name="图片 69"/>
          <p:cNvPicPr>
            <a:picLocks noChangeAspect="1"/>
          </p:cNvPicPr>
          <p:nvPr/>
        </p:nvPicPr>
        <p:blipFill>
          <a:blip r:embed="rId1"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71"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
        <p:nvSpPr>
          <p:cNvPr id="64" name="燕尾形 63"/>
          <p:cNvSpPr/>
          <p:nvPr/>
        </p:nvSpPr>
        <p:spPr>
          <a:xfrm>
            <a:off x="1038446" y="3367610"/>
            <a:ext cx="1857375" cy="428625"/>
          </a:xfrm>
          <a:prstGeom prst="chevron">
            <a:avLst>
              <a:gd name="adj" fmla="val 107565"/>
            </a:avLst>
          </a:prstGeom>
          <a:ln w="38100">
            <a:solidFill>
              <a:schemeClr val="bg1"/>
            </a:solid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9" name="椭圆 68"/>
          <p:cNvSpPr/>
          <p:nvPr/>
        </p:nvSpPr>
        <p:spPr>
          <a:xfrm>
            <a:off x="1948084" y="3523185"/>
            <a:ext cx="117475" cy="1301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sz="2000"/>
          </a:p>
        </p:txBody>
      </p:sp>
      <p:cxnSp>
        <p:nvCxnSpPr>
          <p:cNvPr id="72" name="直接连接符 71"/>
          <p:cNvCxnSpPr/>
          <p:nvPr/>
        </p:nvCxnSpPr>
        <p:spPr>
          <a:xfrm rot="5400000">
            <a:off x="1549621" y="2999310"/>
            <a:ext cx="981075" cy="317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3" name="泪滴形 72"/>
          <p:cNvSpPr/>
          <p:nvPr/>
        </p:nvSpPr>
        <p:spPr>
          <a:xfrm rot="8092574">
            <a:off x="1696925" y="1797572"/>
            <a:ext cx="679450" cy="647700"/>
          </a:xfrm>
          <a:prstGeom prst="teardrop">
            <a:avLst/>
          </a:prstGeom>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a:p>
        </p:txBody>
      </p:sp>
      <p:sp>
        <p:nvSpPr>
          <p:cNvPr id="74" name="燕尾形 73"/>
          <p:cNvSpPr/>
          <p:nvPr/>
        </p:nvSpPr>
        <p:spPr>
          <a:xfrm>
            <a:off x="2777180" y="3356497"/>
            <a:ext cx="1857375" cy="428625"/>
          </a:xfrm>
          <a:prstGeom prst="chevron">
            <a:avLst>
              <a:gd name="adj" fmla="val 107565"/>
            </a:avLst>
          </a:prstGeom>
          <a:solidFill>
            <a:schemeClr val="tx2">
              <a:lumMod val="75000"/>
            </a:schemeClr>
          </a:solidFill>
          <a:ln w="38100">
            <a:solidFill>
              <a:schemeClr val="bg1"/>
            </a:solid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5" name="椭圆 74"/>
          <p:cNvSpPr/>
          <p:nvPr/>
        </p:nvSpPr>
        <p:spPr>
          <a:xfrm>
            <a:off x="3686818" y="3512072"/>
            <a:ext cx="117475" cy="131763"/>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sz="2000"/>
          </a:p>
        </p:txBody>
      </p:sp>
      <p:sp>
        <p:nvSpPr>
          <p:cNvPr id="76" name="泪滴形 75"/>
          <p:cNvSpPr/>
          <p:nvPr/>
        </p:nvSpPr>
        <p:spPr>
          <a:xfrm rot="18745036">
            <a:off x="3403449" y="4654278"/>
            <a:ext cx="679450" cy="668338"/>
          </a:xfrm>
          <a:prstGeom prst="teardrop">
            <a:avLst/>
          </a:prstGeom>
          <a:solidFill>
            <a:schemeClr val="tx2">
              <a:lumMod val="75000"/>
            </a:schemeClr>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a:p>
        </p:txBody>
      </p:sp>
      <p:cxnSp>
        <p:nvCxnSpPr>
          <p:cNvPr id="77" name="直接连接符 76"/>
          <p:cNvCxnSpPr/>
          <p:nvPr/>
        </p:nvCxnSpPr>
        <p:spPr>
          <a:xfrm rot="5400000">
            <a:off x="3232793" y="4142310"/>
            <a:ext cx="981075" cy="3175"/>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8" name="燕尾形 77"/>
          <p:cNvSpPr/>
          <p:nvPr/>
        </p:nvSpPr>
        <p:spPr>
          <a:xfrm>
            <a:off x="4590427" y="3353322"/>
            <a:ext cx="1857375" cy="428625"/>
          </a:xfrm>
          <a:prstGeom prst="chevron">
            <a:avLst>
              <a:gd name="adj" fmla="val 107565"/>
            </a:avLst>
          </a:prstGeom>
          <a:ln w="38100">
            <a:solidFill>
              <a:schemeClr val="bg1"/>
            </a:solid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9" name="椭圆 78"/>
          <p:cNvSpPr/>
          <p:nvPr/>
        </p:nvSpPr>
        <p:spPr>
          <a:xfrm>
            <a:off x="5500064" y="3510485"/>
            <a:ext cx="117475" cy="1301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sz="2000"/>
          </a:p>
        </p:txBody>
      </p:sp>
      <p:cxnSp>
        <p:nvCxnSpPr>
          <p:cNvPr id="80" name="直接连接符 79"/>
          <p:cNvCxnSpPr/>
          <p:nvPr/>
        </p:nvCxnSpPr>
        <p:spPr>
          <a:xfrm rot="5400000">
            <a:off x="5100808" y="2985816"/>
            <a:ext cx="982663" cy="317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1" name="泪滴形 80"/>
          <p:cNvSpPr/>
          <p:nvPr/>
        </p:nvSpPr>
        <p:spPr>
          <a:xfrm rot="8092574">
            <a:off x="5253506" y="1768997"/>
            <a:ext cx="679450" cy="666750"/>
          </a:xfrm>
          <a:prstGeom prst="teardrop">
            <a:avLst>
              <a:gd name="adj" fmla="val 99792"/>
            </a:avLst>
          </a:prstGeom>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a:p>
        </p:txBody>
      </p:sp>
      <p:sp>
        <p:nvSpPr>
          <p:cNvPr id="82" name="燕尾形 81"/>
          <p:cNvSpPr/>
          <p:nvPr/>
        </p:nvSpPr>
        <p:spPr>
          <a:xfrm>
            <a:off x="6316610" y="3343797"/>
            <a:ext cx="1857375" cy="428625"/>
          </a:xfrm>
          <a:prstGeom prst="chevron">
            <a:avLst>
              <a:gd name="adj" fmla="val 107565"/>
            </a:avLst>
          </a:prstGeom>
          <a:solidFill>
            <a:schemeClr val="tx2">
              <a:lumMod val="75000"/>
            </a:schemeClr>
          </a:solidFill>
          <a:ln w="38100">
            <a:solidFill>
              <a:schemeClr val="bg1"/>
            </a:solid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3" name="椭圆 82"/>
          <p:cNvSpPr/>
          <p:nvPr/>
        </p:nvSpPr>
        <p:spPr>
          <a:xfrm>
            <a:off x="7226247" y="3499372"/>
            <a:ext cx="117475" cy="130175"/>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sz="2000"/>
          </a:p>
        </p:txBody>
      </p:sp>
      <p:sp>
        <p:nvSpPr>
          <p:cNvPr id="84" name="泪滴形 83"/>
          <p:cNvSpPr/>
          <p:nvPr/>
        </p:nvSpPr>
        <p:spPr>
          <a:xfrm rot="18745036">
            <a:off x="6943673" y="4640784"/>
            <a:ext cx="679450" cy="669925"/>
          </a:xfrm>
          <a:prstGeom prst="teardrop">
            <a:avLst/>
          </a:prstGeom>
          <a:solidFill>
            <a:schemeClr val="tx2">
              <a:lumMod val="75000"/>
            </a:schemeClr>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a:p>
        </p:txBody>
      </p:sp>
      <p:cxnSp>
        <p:nvCxnSpPr>
          <p:cNvPr id="85" name="直接连接符 84"/>
          <p:cNvCxnSpPr/>
          <p:nvPr/>
        </p:nvCxnSpPr>
        <p:spPr>
          <a:xfrm rot="5400000">
            <a:off x="6773809" y="4132785"/>
            <a:ext cx="982663" cy="1588"/>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86" name="燕尾形 4"/>
          <p:cNvSpPr/>
          <p:nvPr/>
        </p:nvSpPr>
        <p:spPr>
          <a:xfrm>
            <a:off x="8554587" y="4362713"/>
            <a:ext cx="904875" cy="428625"/>
          </a:xfrm>
          <a:prstGeom prst="rect">
            <a:avLst/>
          </a:prstGeom>
        </p:spPr>
        <p:style>
          <a:lnRef idx="0">
            <a:scrgbClr r="0" g="0" b="0"/>
          </a:lnRef>
          <a:fillRef idx="0">
            <a:scrgbClr r="0" g="0" b="0"/>
          </a:fillRef>
          <a:effectRef idx="0">
            <a:scrgbClr r="0" g="0" b="0"/>
          </a:effectRef>
          <a:fontRef idx="minor">
            <a:schemeClr val="lt1"/>
          </a:fontRef>
        </p:style>
        <p:txBody>
          <a:bodyPr lIns="96012" tIns="32004" rIns="32004" bIns="32004" spcCol="1270" anchor="ctr"/>
          <a:lstStyle/>
          <a:p>
            <a:pPr algn="ctr" defTabSz="1066800" eaLnBrk="1" fontAlgn="auto" hangingPunct="1">
              <a:lnSpc>
                <a:spcPct val="90000"/>
              </a:lnSpc>
              <a:spcAft>
                <a:spcPct val="35000"/>
              </a:spcAft>
              <a:defRPr/>
            </a:pPr>
            <a:endParaRPr lang="zh-CN" altLang="en-US" sz="2000"/>
          </a:p>
        </p:txBody>
      </p:sp>
      <p:sp>
        <p:nvSpPr>
          <p:cNvPr id="87" name="燕尾形 86"/>
          <p:cNvSpPr/>
          <p:nvPr/>
        </p:nvSpPr>
        <p:spPr>
          <a:xfrm>
            <a:off x="8020568" y="3353322"/>
            <a:ext cx="1857375" cy="428625"/>
          </a:xfrm>
          <a:prstGeom prst="chevron">
            <a:avLst>
              <a:gd name="adj" fmla="val 107565"/>
            </a:avLst>
          </a:prstGeom>
          <a:ln w="38100">
            <a:solidFill>
              <a:schemeClr val="bg1"/>
            </a:solid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8" name="椭圆 87"/>
          <p:cNvSpPr/>
          <p:nvPr/>
        </p:nvSpPr>
        <p:spPr>
          <a:xfrm>
            <a:off x="8930205" y="3510485"/>
            <a:ext cx="117475" cy="1301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sz="2000"/>
          </a:p>
        </p:txBody>
      </p:sp>
      <p:cxnSp>
        <p:nvCxnSpPr>
          <p:cNvPr id="89" name="直接连接符 88"/>
          <p:cNvCxnSpPr/>
          <p:nvPr/>
        </p:nvCxnSpPr>
        <p:spPr>
          <a:xfrm rot="5400000">
            <a:off x="8530949" y="2985816"/>
            <a:ext cx="982663" cy="317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0" name="泪滴形 89"/>
          <p:cNvSpPr/>
          <p:nvPr/>
        </p:nvSpPr>
        <p:spPr>
          <a:xfrm rot="8092574">
            <a:off x="8677210" y="1749333"/>
            <a:ext cx="679450" cy="666750"/>
          </a:xfrm>
          <a:prstGeom prst="teardrop">
            <a:avLst/>
          </a:prstGeom>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a:p>
        </p:txBody>
      </p:sp>
      <p:sp>
        <p:nvSpPr>
          <p:cNvPr id="91" name="燕尾形 90"/>
          <p:cNvSpPr/>
          <p:nvPr/>
        </p:nvSpPr>
        <p:spPr>
          <a:xfrm>
            <a:off x="9746751" y="3343797"/>
            <a:ext cx="1857375" cy="428625"/>
          </a:xfrm>
          <a:prstGeom prst="chevron">
            <a:avLst>
              <a:gd name="adj" fmla="val 107565"/>
            </a:avLst>
          </a:prstGeom>
          <a:solidFill>
            <a:schemeClr val="tx2">
              <a:lumMod val="75000"/>
            </a:schemeClr>
          </a:solidFill>
          <a:ln w="38100">
            <a:solidFill>
              <a:schemeClr val="bg1"/>
            </a:solid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2" name="椭圆 91"/>
          <p:cNvSpPr/>
          <p:nvPr/>
        </p:nvSpPr>
        <p:spPr>
          <a:xfrm>
            <a:off x="10656388" y="3499372"/>
            <a:ext cx="117475" cy="1301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sz="2000"/>
          </a:p>
        </p:txBody>
      </p:sp>
      <p:sp>
        <p:nvSpPr>
          <p:cNvPr id="93" name="泪滴形 92"/>
          <p:cNvSpPr/>
          <p:nvPr/>
        </p:nvSpPr>
        <p:spPr>
          <a:xfrm rot="18745036">
            <a:off x="10376989" y="4580459"/>
            <a:ext cx="679450" cy="669925"/>
          </a:xfrm>
          <a:prstGeom prst="teardrop">
            <a:avLst/>
          </a:prstGeom>
          <a:solidFill>
            <a:schemeClr val="tx2">
              <a:lumMod val="75000"/>
            </a:schemeClr>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a:p>
        </p:txBody>
      </p:sp>
      <p:cxnSp>
        <p:nvCxnSpPr>
          <p:cNvPr id="94" name="直接连接符 93"/>
          <p:cNvCxnSpPr/>
          <p:nvPr/>
        </p:nvCxnSpPr>
        <p:spPr>
          <a:xfrm rot="5400000">
            <a:off x="10203950" y="4132785"/>
            <a:ext cx="982663" cy="1588"/>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5" name="Freeform 14"/>
          <p:cNvSpPr>
            <a:spLocks noEditPoints="1"/>
          </p:cNvSpPr>
          <p:nvPr/>
        </p:nvSpPr>
        <p:spPr bwMode="auto">
          <a:xfrm>
            <a:off x="3567755" y="4724922"/>
            <a:ext cx="357188" cy="428625"/>
          </a:xfrm>
          <a:custGeom>
            <a:avLst/>
            <a:gdLst>
              <a:gd name="T0" fmla="*/ 2147483646 w 484"/>
              <a:gd name="T1" fmla="*/ 2147483646 h 606"/>
              <a:gd name="T2" fmla="*/ 2147483646 w 484"/>
              <a:gd name="T3" fmla="*/ 2147483646 h 606"/>
              <a:gd name="T4" fmla="*/ 2147483646 w 484"/>
              <a:gd name="T5" fmla="*/ 2147483646 h 606"/>
              <a:gd name="T6" fmla="*/ 2147483646 w 484"/>
              <a:gd name="T7" fmla="*/ 2147483646 h 606"/>
              <a:gd name="T8" fmla="*/ 2147483646 w 484"/>
              <a:gd name="T9" fmla="*/ 2147483646 h 606"/>
              <a:gd name="T10" fmla="*/ 2147483646 w 484"/>
              <a:gd name="T11" fmla="*/ 2147483646 h 606"/>
              <a:gd name="T12" fmla="*/ 2147483646 w 484"/>
              <a:gd name="T13" fmla="*/ 2147483646 h 606"/>
              <a:gd name="T14" fmla="*/ 2147483646 w 484"/>
              <a:gd name="T15" fmla="*/ 2147483646 h 606"/>
              <a:gd name="T16" fmla="*/ 2147483646 w 484"/>
              <a:gd name="T17" fmla="*/ 2147483646 h 606"/>
              <a:gd name="T18" fmla="*/ 2147483646 w 484"/>
              <a:gd name="T19" fmla="*/ 2147483646 h 606"/>
              <a:gd name="T20" fmla="*/ 2147483646 w 484"/>
              <a:gd name="T21" fmla="*/ 2147483646 h 606"/>
              <a:gd name="T22" fmla="*/ 2147483646 w 484"/>
              <a:gd name="T23" fmla="*/ 2147483646 h 606"/>
              <a:gd name="T24" fmla="*/ 2147483646 w 484"/>
              <a:gd name="T25" fmla="*/ 2147483646 h 606"/>
              <a:gd name="T26" fmla="*/ 2147483646 w 484"/>
              <a:gd name="T27" fmla="*/ 2147483646 h 606"/>
              <a:gd name="T28" fmla="*/ 2147483646 w 484"/>
              <a:gd name="T29" fmla="*/ 2147483646 h 606"/>
              <a:gd name="T30" fmla="*/ 2147483646 w 484"/>
              <a:gd name="T31" fmla="*/ 2147483646 h 606"/>
              <a:gd name="T32" fmla="*/ 2147483646 w 484"/>
              <a:gd name="T33" fmla="*/ 2147483646 h 606"/>
              <a:gd name="T34" fmla="*/ 2147483646 w 484"/>
              <a:gd name="T35" fmla="*/ 2147483646 h 606"/>
              <a:gd name="T36" fmla="*/ 2147483646 w 484"/>
              <a:gd name="T37" fmla="*/ 2147483646 h 606"/>
              <a:gd name="T38" fmla="*/ 2147483646 w 484"/>
              <a:gd name="T39" fmla="*/ 2147483646 h 606"/>
              <a:gd name="T40" fmla="*/ 2147483646 w 484"/>
              <a:gd name="T41" fmla="*/ 2147483646 h 606"/>
              <a:gd name="T42" fmla="*/ 2147483646 w 484"/>
              <a:gd name="T43" fmla="*/ 2147483646 h 606"/>
              <a:gd name="T44" fmla="*/ 2147483646 w 484"/>
              <a:gd name="T45" fmla="*/ 2147483646 h 606"/>
              <a:gd name="T46" fmla="*/ 2147483646 w 484"/>
              <a:gd name="T47" fmla="*/ 2147483646 h 606"/>
              <a:gd name="T48" fmla="*/ 2147483646 w 484"/>
              <a:gd name="T49" fmla="*/ 2147483646 h 606"/>
              <a:gd name="T50" fmla="*/ 2147483646 w 484"/>
              <a:gd name="T51" fmla="*/ 2147483646 h 606"/>
              <a:gd name="T52" fmla="*/ 2147483646 w 484"/>
              <a:gd name="T53" fmla="*/ 2147483646 h 606"/>
              <a:gd name="T54" fmla="*/ 2147483646 w 484"/>
              <a:gd name="T55" fmla="*/ 2147483646 h 606"/>
              <a:gd name="T56" fmla="*/ 2147483646 w 484"/>
              <a:gd name="T57" fmla="*/ 2147483646 h 606"/>
              <a:gd name="T58" fmla="*/ 2147483646 w 484"/>
              <a:gd name="T59" fmla="*/ 2147483646 h 606"/>
              <a:gd name="T60" fmla="*/ 2147483646 w 484"/>
              <a:gd name="T61" fmla="*/ 2147483646 h 606"/>
              <a:gd name="T62" fmla="*/ 2147483646 w 484"/>
              <a:gd name="T63" fmla="*/ 2147483646 h 606"/>
              <a:gd name="T64" fmla="*/ 2147483646 w 484"/>
              <a:gd name="T65" fmla="*/ 2147483646 h 606"/>
              <a:gd name="T66" fmla="*/ 2147483646 w 484"/>
              <a:gd name="T67" fmla="*/ 2147483646 h 606"/>
              <a:gd name="T68" fmla="*/ 2147483646 w 484"/>
              <a:gd name="T69" fmla="*/ 2147483646 h 606"/>
              <a:gd name="T70" fmla="*/ 2147483646 w 484"/>
              <a:gd name="T71" fmla="*/ 2147483646 h 606"/>
              <a:gd name="T72" fmla="*/ 2147483646 w 484"/>
              <a:gd name="T73" fmla="*/ 2147483646 h 606"/>
              <a:gd name="T74" fmla="*/ 2147483646 w 484"/>
              <a:gd name="T75" fmla="*/ 0 h 606"/>
              <a:gd name="T76" fmla="*/ 2147483646 w 484"/>
              <a:gd name="T77" fmla="*/ 2147483646 h 606"/>
              <a:gd name="T78" fmla="*/ 0 w 484"/>
              <a:gd name="T79" fmla="*/ 2147483646 h 606"/>
              <a:gd name="T80" fmla="*/ 0 w 484"/>
              <a:gd name="T81" fmla="*/ 2147483646 h 606"/>
              <a:gd name="T82" fmla="*/ 2147483646 w 484"/>
              <a:gd name="T83" fmla="*/ 2147483646 h 606"/>
              <a:gd name="T84" fmla="*/ 2147483646 w 484"/>
              <a:gd name="T85" fmla="*/ 2147483646 h 606"/>
              <a:gd name="T86" fmla="*/ 2147483646 w 484"/>
              <a:gd name="T87" fmla="*/ 2147483646 h 606"/>
              <a:gd name="T88" fmla="*/ 2147483646 w 484"/>
              <a:gd name="T89" fmla="*/ 2147483646 h 606"/>
              <a:gd name="T90" fmla="*/ 2147483646 w 484"/>
              <a:gd name="T91" fmla="*/ 2147483646 h 606"/>
              <a:gd name="T92" fmla="*/ 2147483646 w 484"/>
              <a:gd name="T93" fmla="*/ 2147483646 h 606"/>
              <a:gd name="T94" fmla="*/ 2147483646 w 484"/>
              <a:gd name="T95" fmla="*/ 2147483646 h 606"/>
              <a:gd name="T96" fmla="*/ 2147483646 w 484"/>
              <a:gd name="T97" fmla="*/ 2147483646 h 606"/>
              <a:gd name="T98" fmla="*/ 2147483646 w 484"/>
              <a:gd name="T99" fmla="*/ 2147483646 h 606"/>
              <a:gd name="T100" fmla="*/ 2147483646 w 484"/>
              <a:gd name="T101" fmla="*/ 2147483646 h 606"/>
              <a:gd name="T102" fmla="*/ 2147483646 w 484"/>
              <a:gd name="T103" fmla="*/ 2147483646 h 606"/>
              <a:gd name="T104" fmla="*/ 2147483646 w 484"/>
              <a:gd name="T105" fmla="*/ 2147483646 h 606"/>
              <a:gd name="T106" fmla="*/ 2147483646 w 484"/>
              <a:gd name="T107" fmla="*/ 2147483646 h 606"/>
              <a:gd name="T108" fmla="*/ 2147483646 w 484"/>
              <a:gd name="T109" fmla="*/ 2147483646 h 606"/>
              <a:gd name="T110" fmla="*/ 2147483646 w 484"/>
              <a:gd name="T111" fmla="*/ 2147483646 h 606"/>
              <a:gd name="T112" fmla="*/ 2147483646 w 484"/>
              <a:gd name="T113" fmla="*/ 2147483646 h 606"/>
              <a:gd name="T114" fmla="*/ 2147483646 w 484"/>
              <a:gd name="T115" fmla="*/ 2147483646 h 606"/>
              <a:gd name="T116" fmla="*/ 2147483646 w 484"/>
              <a:gd name="T117" fmla="*/ 2147483646 h 60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84"/>
              <a:gd name="T178" fmla="*/ 0 h 606"/>
              <a:gd name="T179" fmla="*/ 484 w 484"/>
              <a:gd name="T180" fmla="*/ 606 h 60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61" tIns="34280" rIns="68561" bIns="34280"/>
          <a:lstStyle/>
          <a:p>
            <a:endParaRPr lang="zh-CN" altLang="en-US"/>
          </a:p>
        </p:txBody>
      </p:sp>
      <p:sp>
        <p:nvSpPr>
          <p:cNvPr id="96" name="Freeform 25"/>
          <p:cNvSpPr>
            <a:spLocks noEditPoints="1"/>
          </p:cNvSpPr>
          <p:nvPr/>
        </p:nvSpPr>
        <p:spPr bwMode="auto">
          <a:xfrm>
            <a:off x="1895696" y="1938860"/>
            <a:ext cx="320675" cy="417512"/>
          </a:xfrm>
          <a:custGeom>
            <a:avLst/>
            <a:gdLst>
              <a:gd name="T0" fmla="*/ 2147483646 w 443"/>
              <a:gd name="T1" fmla="*/ 2147483646 h 605"/>
              <a:gd name="T2" fmla="*/ 2147483646 w 443"/>
              <a:gd name="T3" fmla="*/ 2147483646 h 605"/>
              <a:gd name="T4" fmla="*/ 2147483646 w 443"/>
              <a:gd name="T5" fmla="*/ 2147483646 h 605"/>
              <a:gd name="T6" fmla="*/ 2147483646 w 443"/>
              <a:gd name="T7" fmla="*/ 2147483646 h 605"/>
              <a:gd name="T8" fmla="*/ 2147483646 w 443"/>
              <a:gd name="T9" fmla="*/ 2147483646 h 605"/>
              <a:gd name="T10" fmla="*/ 2147483646 w 443"/>
              <a:gd name="T11" fmla="*/ 2147483646 h 605"/>
              <a:gd name="T12" fmla="*/ 2147483646 w 443"/>
              <a:gd name="T13" fmla="*/ 2147483646 h 605"/>
              <a:gd name="T14" fmla="*/ 2147483646 w 443"/>
              <a:gd name="T15" fmla="*/ 2147483646 h 605"/>
              <a:gd name="T16" fmla="*/ 2147483646 w 443"/>
              <a:gd name="T17" fmla="*/ 2147483646 h 605"/>
              <a:gd name="T18" fmla="*/ 2147483646 w 443"/>
              <a:gd name="T19" fmla="*/ 2147483646 h 605"/>
              <a:gd name="T20" fmla="*/ 2147483646 w 443"/>
              <a:gd name="T21" fmla="*/ 2147483646 h 605"/>
              <a:gd name="T22" fmla="*/ 2147483646 w 443"/>
              <a:gd name="T23" fmla="*/ 2147483646 h 605"/>
              <a:gd name="T24" fmla="*/ 2147483646 w 443"/>
              <a:gd name="T25" fmla="*/ 2147483646 h 605"/>
              <a:gd name="T26" fmla="*/ 2147483646 w 443"/>
              <a:gd name="T27" fmla="*/ 2147483646 h 605"/>
              <a:gd name="T28" fmla="*/ 2147483646 w 443"/>
              <a:gd name="T29" fmla="*/ 2147483646 h 605"/>
              <a:gd name="T30" fmla="*/ 2147483646 w 443"/>
              <a:gd name="T31" fmla="*/ 2147483646 h 605"/>
              <a:gd name="T32" fmla="*/ 2147483646 w 443"/>
              <a:gd name="T33" fmla="*/ 2147483646 h 605"/>
              <a:gd name="T34" fmla="*/ 2147483646 w 443"/>
              <a:gd name="T35" fmla="*/ 2147483646 h 605"/>
              <a:gd name="T36" fmla="*/ 2147483646 w 443"/>
              <a:gd name="T37" fmla="*/ 2147483646 h 605"/>
              <a:gd name="T38" fmla="*/ 2147483646 w 443"/>
              <a:gd name="T39" fmla="*/ 2147483646 h 605"/>
              <a:gd name="T40" fmla="*/ 2147483646 w 443"/>
              <a:gd name="T41" fmla="*/ 2147483646 h 605"/>
              <a:gd name="T42" fmla="*/ 2147483646 w 443"/>
              <a:gd name="T43" fmla="*/ 2147483646 h 605"/>
              <a:gd name="T44" fmla="*/ 2147483646 w 443"/>
              <a:gd name="T45" fmla="*/ 2147483646 h 605"/>
              <a:gd name="T46" fmla="*/ 2147483646 w 443"/>
              <a:gd name="T47" fmla="*/ 2147483646 h 605"/>
              <a:gd name="T48" fmla="*/ 2147483646 w 443"/>
              <a:gd name="T49" fmla="*/ 2147483646 h 605"/>
              <a:gd name="T50" fmla="*/ 2147483646 w 443"/>
              <a:gd name="T51" fmla="*/ 2147483646 h 605"/>
              <a:gd name="T52" fmla="*/ 2147483646 w 443"/>
              <a:gd name="T53" fmla="*/ 2147483646 h 605"/>
              <a:gd name="T54" fmla="*/ 2147483646 w 443"/>
              <a:gd name="T55" fmla="*/ 2147483646 h 605"/>
              <a:gd name="T56" fmla="*/ 2147483646 w 443"/>
              <a:gd name="T57" fmla="*/ 2147483646 h 605"/>
              <a:gd name="T58" fmla="*/ 2147483646 w 443"/>
              <a:gd name="T59" fmla="*/ 2147483646 h 605"/>
              <a:gd name="T60" fmla="*/ 2147483646 w 443"/>
              <a:gd name="T61" fmla="*/ 2147483646 h 605"/>
              <a:gd name="T62" fmla="*/ 2147483646 w 443"/>
              <a:gd name="T63" fmla="*/ 2147483646 h 605"/>
              <a:gd name="T64" fmla="*/ 2147483646 w 443"/>
              <a:gd name="T65" fmla="*/ 2147483646 h 605"/>
              <a:gd name="T66" fmla="*/ 2147483646 w 443"/>
              <a:gd name="T67" fmla="*/ 2147483646 h 605"/>
              <a:gd name="T68" fmla="*/ 2147483646 w 443"/>
              <a:gd name="T69" fmla="*/ 2147483646 h 605"/>
              <a:gd name="T70" fmla="*/ 2147483646 w 443"/>
              <a:gd name="T71" fmla="*/ 2147483646 h 605"/>
              <a:gd name="T72" fmla="*/ 2147483646 w 443"/>
              <a:gd name="T73" fmla="*/ 2147483646 h 605"/>
              <a:gd name="T74" fmla="*/ 2147483646 w 443"/>
              <a:gd name="T75" fmla="*/ 2147483646 h 605"/>
              <a:gd name="T76" fmla="*/ 2147483646 w 443"/>
              <a:gd name="T77" fmla="*/ 2147483646 h 605"/>
              <a:gd name="T78" fmla="*/ 2147483646 w 443"/>
              <a:gd name="T79" fmla="*/ 2147483646 h 605"/>
              <a:gd name="T80" fmla="*/ 2147483646 w 443"/>
              <a:gd name="T81" fmla="*/ 2147483646 h 605"/>
              <a:gd name="T82" fmla="*/ 2147483646 w 443"/>
              <a:gd name="T83" fmla="*/ 2147483646 h 605"/>
              <a:gd name="T84" fmla="*/ 2147483646 w 443"/>
              <a:gd name="T85" fmla="*/ 2147483646 h 6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43"/>
              <a:gd name="T130" fmla="*/ 0 h 605"/>
              <a:gd name="T131" fmla="*/ 443 w 443"/>
              <a:gd name="T132" fmla="*/ 605 h 6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61" tIns="34280" rIns="68561" bIns="34280"/>
          <a:lstStyle/>
          <a:p>
            <a:endParaRPr lang="zh-CN" altLang="en-US"/>
          </a:p>
        </p:txBody>
      </p:sp>
      <p:sp>
        <p:nvSpPr>
          <p:cNvPr id="97" name="TextBox 32"/>
          <p:cNvSpPr txBox="1">
            <a:spLocks noChangeArrowheads="1"/>
          </p:cNvSpPr>
          <p:nvPr/>
        </p:nvSpPr>
        <p:spPr bwMode="auto">
          <a:xfrm>
            <a:off x="111336" y="3902209"/>
            <a:ext cx="343091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900">
                <a:solidFill>
                  <a:schemeClr val="tx1"/>
                </a:solidFill>
                <a:latin typeface="Arial" panose="020B0604020202020204" pitchFamily="34" charset="0"/>
                <a:ea typeface="宋体" panose="02010600030101010101" pitchFamily="2" charset="-122"/>
              </a:defRPr>
            </a:lvl1pPr>
            <a:lvl2pPr marL="742950" indent="-285750">
              <a:defRPr sz="1900">
                <a:solidFill>
                  <a:schemeClr val="tx1"/>
                </a:solidFill>
                <a:latin typeface="Arial" panose="020B0604020202020204" pitchFamily="34" charset="0"/>
                <a:ea typeface="宋体" panose="02010600030101010101" pitchFamily="2" charset="-122"/>
              </a:defRPr>
            </a:lvl2pPr>
            <a:lvl3pPr marL="1143000" indent="-228600">
              <a:defRPr sz="1900">
                <a:solidFill>
                  <a:schemeClr val="tx1"/>
                </a:solidFill>
                <a:latin typeface="Arial" panose="020B0604020202020204" pitchFamily="34" charset="0"/>
                <a:ea typeface="宋体" panose="02010600030101010101" pitchFamily="2" charset="-122"/>
              </a:defRPr>
            </a:lvl3pPr>
            <a:lvl4pPr marL="1600200" indent="-228600">
              <a:defRPr sz="1900">
                <a:solidFill>
                  <a:schemeClr val="tx1"/>
                </a:solidFill>
                <a:latin typeface="Arial" panose="020B0604020202020204" pitchFamily="34" charset="0"/>
                <a:ea typeface="宋体" panose="02010600030101010101" pitchFamily="2" charset="-122"/>
              </a:defRPr>
            </a:lvl4pPr>
            <a:lvl5pPr marL="2057400" indent="-228600">
              <a:defRPr sz="1900">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9pPr>
          </a:lstStyle>
          <a:p>
            <a:pPr algn="ctr"/>
            <a:r>
              <a:rPr lang="en-US" altLang="zh-CN" sz="2000" b="1" dirty="0" smtClean="0">
                <a:latin typeface="微软雅黑" panose="020B0503020204020204" pitchFamily="34" charset="-122"/>
                <a:ea typeface="微软雅黑" panose="020B0503020204020204" pitchFamily="34" charset="-122"/>
              </a:rPr>
              <a:t>1. </a:t>
            </a:r>
            <a:r>
              <a:rPr lang="zh-CN" altLang="en-US" sz="2000" b="1" dirty="0" smtClean="0">
                <a:latin typeface="微软雅黑" panose="020B0503020204020204" pitchFamily="34" charset="-122"/>
                <a:ea typeface="微软雅黑" panose="020B0503020204020204" pitchFamily="34" charset="-122"/>
              </a:rPr>
              <a:t>投递简历</a:t>
            </a:r>
            <a:endParaRPr lang="en-US" altLang="zh-CN" sz="2000" b="1" dirty="0" smtClean="0">
              <a:latin typeface="微软雅黑" panose="020B0503020204020204" pitchFamily="34" charset="-122"/>
              <a:ea typeface="微软雅黑" panose="020B0503020204020204" pitchFamily="34" charset="-122"/>
            </a:endParaRPr>
          </a:p>
          <a:p>
            <a:pPr algn="ctr"/>
            <a:r>
              <a:rPr lang="en-US" altLang="zh-CN" sz="1600" b="1" dirty="0" smtClean="0">
                <a:solidFill>
                  <a:srgbClr val="EA006A"/>
                </a:solidFill>
                <a:latin typeface="微软雅黑" panose="020B0503020204020204" pitchFamily="34" charset="-122"/>
                <a:ea typeface="微软雅黑" panose="020B0503020204020204" pitchFamily="34" charset="-122"/>
              </a:rPr>
              <a:t>https://zhaopin.cnpc.com.cn/</a:t>
            </a:r>
            <a:endParaRPr lang="zh-CN" altLang="en-US" sz="1600" b="1" dirty="0" smtClean="0">
              <a:solidFill>
                <a:srgbClr val="EA006A"/>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en-US" altLang="zh-CN" sz="1600" b="1" dirty="0" smtClean="0">
                <a:solidFill>
                  <a:srgbClr val="EA006A"/>
                </a:solidFill>
                <a:latin typeface="微软雅黑" panose="020B0503020204020204" pitchFamily="34" charset="-122"/>
                <a:ea typeface="微软雅黑" panose="020B0503020204020204" pitchFamily="34" charset="-122"/>
                <a:sym typeface="Arial" panose="020B0604020202020204" pitchFamily="34" charset="0"/>
              </a:rPr>
              <a:t>2026</a:t>
            </a:r>
            <a:r>
              <a:rPr lang="zh-CN" altLang="en-US" sz="1600" b="1" dirty="0" smtClean="0">
                <a:solidFill>
                  <a:srgbClr val="EA006A"/>
                </a:solidFill>
                <a:latin typeface="微软雅黑" panose="020B0503020204020204" pitchFamily="34" charset="-122"/>
                <a:ea typeface="微软雅黑" panose="020B0503020204020204" pitchFamily="34" charset="-122"/>
                <a:sym typeface="Arial" panose="020B0604020202020204" pitchFamily="34" charset="0"/>
              </a:rPr>
              <a:t>年</a:t>
            </a:r>
            <a:r>
              <a:rPr lang="en-US" altLang="zh-CN" sz="1600" b="1" dirty="0" smtClean="0">
                <a:solidFill>
                  <a:srgbClr val="EA006A"/>
                </a:solidFill>
                <a:latin typeface="微软雅黑" panose="020B0503020204020204" pitchFamily="34" charset="-122"/>
                <a:ea typeface="微软雅黑" panose="020B0503020204020204" pitchFamily="34" charset="-122"/>
                <a:sym typeface="Arial" panose="020B0604020202020204" pitchFamily="34" charset="0"/>
              </a:rPr>
              <a:t>9</a:t>
            </a:r>
            <a:r>
              <a:rPr lang="zh-CN" altLang="en-US" sz="1600" b="1" dirty="0" smtClean="0">
                <a:solidFill>
                  <a:srgbClr val="EA006A"/>
                </a:solidFill>
                <a:latin typeface="微软雅黑" panose="020B0503020204020204" pitchFamily="34" charset="-122"/>
                <a:ea typeface="微软雅黑" panose="020B0503020204020204" pitchFamily="34" charset="-122"/>
                <a:sym typeface="Arial" panose="020B0604020202020204" pitchFamily="34" charset="0"/>
              </a:rPr>
              <a:t>月</a:t>
            </a:r>
            <a:r>
              <a:rPr lang="en-US" altLang="zh-CN" sz="1600" b="1" dirty="0" smtClean="0">
                <a:solidFill>
                  <a:srgbClr val="EA006A"/>
                </a:solidFill>
                <a:latin typeface="微软雅黑" panose="020B0503020204020204" pitchFamily="34" charset="-122"/>
                <a:ea typeface="微软雅黑" panose="020B0503020204020204" pitchFamily="34" charset="-122"/>
                <a:sym typeface="Arial" panose="020B0604020202020204" pitchFamily="34" charset="0"/>
              </a:rPr>
              <a:t>10</a:t>
            </a:r>
            <a:r>
              <a:rPr lang="zh-CN" altLang="en-US" sz="1600" b="1" dirty="0" smtClean="0">
                <a:solidFill>
                  <a:srgbClr val="EA006A"/>
                </a:solidFill>
                <a:latin typeface="微软雅黑" panose="020B0503020204020204" pitchFamily="34" charset="-122"/>
                <a:ea typeface="微软雅黑" panose="020B0503020204020204" pitchFamily="34" charset="-122"/>
                <a:sym typeface="Arial" panose="020B0604020202020204" pitchFamily="34" charset="0"/>
              </a:rPr>
              <a:t>日至</a:t>
            </a:r>
            <a:r>
              <a:rPr lang="en-US" altLang="zh-CN" sz="1600" b="1" dirty="0" smtClean="0">
                <a:solidFill>
                  <a:srgbClr val="EA006A"/>
                </a:solidFill>
                <a:latin typeface="微软雅黑" panose="020B0503020204020204" pitchFamily="34" charset="-122"/>
                <a:ea typeface="微软雅黑" panose="020B0503020204020204" pitchFamily="34" charset="-122"/>
                <a:sym typeface="Arial" panose="020B0604020202020204" pitchFamily="34" charset="0"/>
              </a:rPr>
              <a:t>10</a:t>
            </a:r>
            <a:r>
              <a:rPr lang="zh-CN" altLang="en-US" sz="1600" b="1" dirty="0" smtClean="0">
                <a:solidFill>
                  <a:srgbClr val="EA006A"/>
                </a:solidFill>
                <a:latin typeface="微软雅黑" panose="020B0503020204020204" pitchFamily="34" charset="-122"/>
                <a:ea typeface="微软雅黑" panose="020B0503020204020204" pitchFamily="34" charset="-122"/>
                <a:sym typeface="Arial" panose="020B0604020202020204" pitchFamily="34" charset="0"/>
              </a:rPr>
              <a:t>月</a:t>
            </a:r>
            <a:r>
              <a:rPr lang="en-US" altLang="zh-CN" sz="1600" b="1" dirty="0" smtClean="0">
                <a:solidFill>
                  <a:srgbClr val="EA006A"/>
                </a:solidFill>
                <a:latin typeface="微软雅黑" panose="020B0503020204020204" pitchFamily="34" charset="-122"/>
                <a:ea typeface="微软雅黑" panose="020B0503020204020204" pitchFamily="34" charset="-122"/>
                <a:sym typeface="Arial" panose="020B0604020202020204" pitchFamily="34" charset="0"/>
              </a:rPr>
              <a:t>16</a:t>
            </a:r>
            <a:r>
              <a:rPr lang="zh-CN" altLang="en-US" sz="1600" b="1" dirty="0" smtClean="0">
                <a:solidFill>
                  <a:srgbClr val="EA006A"/>
                </a:solidFill>
                <a:latin typeface="微软雅黑" panose="020B0503020204020204" pitchFamily="34" charset="-122"/>
                <a:ea typeface="微软雅黑" panose="020B0503020204020204" pitchFamily="34" charset="-122"/>
                <a:sym typeface="Arial" panose="020B0604020202020204" pitchFamily="34" charset="0"/>
              </a:rPr>
              <a:t>日</a:t>
            </a:r>
            <a:endParaRPr lang="en-US" altLang="zh-CN" sz="1600" b="1" dirty="0" smtClean="0">
              <a:solidFill>
                <a:srgbClr val="EA006A"/>
              </a:solidFill>
              <a:latin typeface="微软雅黑" panose="020B0503020204020204" pitchFamily="34" charset="-122"/>
              <a:ea typeface="微软雅黑" panose="020B0503020204020204" pitchFamily="34" charset="-122"/>
            </a:endParaRPr>
          </a:p>
        </p:txBody>
      </p:sp>
      <p:sp>
        <p:nvSpPr>
          <p:cNvPr id="98" name="TextBox 33"/>
          <p:cNvSpPr txBox="1">
            <a:spLocks noChangeArrowheads="1"/>
          </p:cNvSpPr>
          <p:nvPr/>
        </p:nvSpPr>
        <p:spPr bwMode="auto">
          <a:xfrm>
            <a:off x="2694630" y="2710961"/>
            <a:ext cx="20002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宋体" panose="02010600030101010101" pitchFamily="2" charset="-122"/>
              </a:defRPr>
            </a:lvl1pPr>
            <a:lvl2pPr marL="742950" indent="-285750">
              <a:defRPr sz="1900">
                <a:solidFill>
                  <a:schemeClr val="tx1"/>
                </a:solidFill>
                <a:latin typeface="Arial" panose="020B0604020202020204" pitchFamily="34" charset="0"/>
                <a:ea typeface="宋体" panose="02010600030101010101" pitchFamily="2" charset="-122"/>
              </a:defRPr>
            </a:lvl2pPr>
            <a:lvl3pPr marL="1143000" indent="-228600">
              <a:defRPr sz="1900">
                <a:solidFill>
                  <a:schemeClr val="tx1"/>
                </a:solidFill>
                <a:latin typeface="Arial" panose="020B0604020202020204" pitchFamily="34" charset="0"/>
                <a:ea typeface="宋体" panose="02010600030101010101" pitchFamily="2" charset="-122"/>
              </a:defRPr>
            </a:lvl3pPr>
            <a:lvl4pPr marL="1600200" indent="-228600">
              <a:defRPr sz="1900">
                <a:solidFill>
                  <a:schemeClr val="tx1"/>
                </a:solidFill>
                <a:latin typeface="Arial" panose="020B0604020202020204" pitchFamily="34" charset="0"/>
                <a:ea typeface="宋体" panose="02010600030101010101" pitchFamily="2" charset="-122"/>
              </a:defRPr>
            </a:lvl4pPr>
            <a:lvl5pPr marL="2057400" indent="-228600">
              <a:defRPr sz="1900">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9pPr>
          </a:lstStyle>
          <a:p>
            <a:pPr algn="ctr">
              <a:lnSpc>
                <a:spcPct val="150000"/>
              </a:lnSpc>
            </a:pPr>
            <a:r>
              <a:rPr lang="en-US" altLang="zh-CN" sz="2000" b="1" dirty="0" smtClean="0">
                <a:latin typeface="微软雅黑" panose="020B0503020204020204" pitchFamily="34" charset="-122"/>
                <a:ea typeface="微软雅黑" panose="020B0503020204020204" pitchFamily="34" charset="-122"/>
              </a:rPr>
              <a:t>2. </a:t>
            </a:r>
            <a:r>
              <a:rPr lang="zh-CN" altLang="en-US" sz="2000" b="1" dirty="0" smtClean="0">
                <a:latin typeface="微软雅黑" panose="020B0503020204020204" pitchFamily="34" charset="-122"/>
                <a:ea typeface="微软雅黑" panose="020B0503020204020204" pitchFamily="34" charset="-122"/>
              </a:rPr>
              <a:t>资格初审</a:t>
            </a:r>
            <a:endParaRPr lang="zh-CN" altLang="en-US" sz="2000" b="1" dirty="0" smtClean="0">
              <a:latin typeface="微软雅黑" panose="020B0503020204020204" pitchFamily="34" charset="-122"/>
              <a:ea typeface="微软雅黑" panose="020B0503020204020204" pitchFamily="34" charset="-122"/>
            </a:endParaRPr>
          </a:p>
        </p:txBody>
      </p:sp>
      <p:sp>
        <p:nvSpPr>
          <p:cNvPr id="99" name="Freeform 41"/>
          <p:cNvSpPr>
            <a:spLocks noEditPoints="1"/>
          </p:cNvSpPr>
          <p:nvPr/>
        </p:nvSpPr>
        <p:spPr bwMode="auto">
          <a:xfrm>
            <a:off x="5381002" y="1867422"/>
            <a:ext cx="449262" cy="409575"/>
          </a:xfrm>
          <a:custGeom>
            <a:avLst/>
            <a:gdLst>
              <a:gd name="T0" fmla="*/ 2147483646 w 628"/>
              <a:gd name="T1" fmla="*/ 2147483646 h 600"/>
              <a:gd name="T2" fmla="*/ 2147483646 w 628"/>
              <a:gd name="T3" fmla="*/ 2147483646 h 600"/>
              <a:gd name="T4" fmla="*/ 2147483646 w 628"/>
              <a:gd name="T5" fmla="*/ 2147483646 h 600"/>
              <a:gd name="T6" fmla="*/ 2147483646 w 628"/>
              <a:gd name="T7" fmla="*/ 2147483646 h 600"/>
              <a:gd name="T8" fmla="*/ 2147483646 w 628"/>
              <a:gd name="T9" fmla="*/ 2147483646 h 600"/>
              <a:gd name="T10" fmla="*/ 2147483646 w 628"/>
              <a:gd name="T11" fmla="*/ 2147483646 h 600"/>
              <a:gd name="T12" fmla="*/ 2147483646 w 628"/>
              <a:gd name="T13" fmla="*/ 2147483646 h 600"/>
              <a:gd name="T14" fmla="*/ 2147483646 w 628"/>
              <a:gd name="T15" fmla="*/ 2147483646 h 600"/>
              <a:gd name="T16" fmla="*/ 2147483646 w 628"/>
              <a:gd name="T17" fmla="*/ 2147483646 h 600"/>
              <a:gd name="T18" fmla="*/ 2147483646 w 628"/>
              <a:gd name="T19" fmla="*/ 2147483646 h 600"/>
              <a:gd name="T20" fmla="*/ 2147483646 w 628"/>
              <a:gd name="T21" fmla="*/ 2147483646 h 600"/>
              <a:gd name="T22" fmla="*/ 2147483646 w 628"/>
              <a:gd name="T23" fmla="*/ 2147483646 h 600"/>
              <a:gd name="T24" fmla="*/ 2147483646 w 628"/>
              <a:gd name="T25" fmla="*/ 2147483646 h 600"/>
              <a:gd name="T26" fmla="*/ 2147483646 w 628"/>
              <a:gd name="T27" fmla="*/ 2147483646 h 600"/>
              <a:gd name="T28" fmla="*/ 2147483646 w 628"/>
              <a:gd name="T29" fmla="*/ 2147483646 h 600"/>
              <a:gd name="T30" fmla="*/ 2147483646 w 628"/>
              <a:gd name="T31" fmla="*/ 2147483646 h 600"/>
              <a:gd name="T32" fmla="*/ 2147483646 w 628"/>
              <a:gd name="T33" fmla="*/ 2147483646 h 600"/>
              <a:gd name="T34" fmla="*/ 2147483646 w 628"/>
              <a:gd name="T35" fmla="*/ 2147483646 h 600"/>
              <a:gd name="T36" fmla="*/ 2147483646 w 628"/>
              <a:gd name="T37" fmla="*/ 2147483646 h 600"/>
              <a:gd name="T38" fmla="*/ 2147483646 w 628"/>
              <a:gd name="T39" fmla="*/ 2147483646 h 600"/>
              <a:gd name="T40" fmla="*/ 2147483646 w 628"/>
              <a:gd name="T41" fmla="*/ 2147483646 h 600"/>
              <a:gd name="T42" fmla="*/ 2147483646 w 628"/>
              <a:gd name="T43" fmla="*/ 2147483646 h 600"/>
              <a:gd name="T44" fmla="*/ 2147483646 w 628"/>
              <a:gd name="T45" fmla="*/ 2147483646 h 600"/>
              <a:gd name="T46" fmla="*/ 2147483646 w 628"/>
              <a:gd name="T47" fmla="*/ 2147483646 h 600"/>
              <a:gd name="T48" fmla="*/ 0 w 628"/>
              <a:gd name="T49" fmla="*/ 2147483646 h 600"/>
              <a:gd name="T50" fmla="*/ 2147483646 w 628"/>
              <a:gd name="T51" fmla="*/ 2147483646 h 600"/>
              <a:gd name="T52" fmla="*/ 2147483646 w 628"/>
              <a:gd name="T53" fmla="*/ 2147483646 h 600"/>
              <a:gd name="T54" fmla="*/ 2147483646 w 628"/>
              <a:gd name="T55" fmla="*/ 2147483646 h 600"/>
              <a:gd name="T56" fmla="*/ 2147483646 w 628"/>
              <a:gd name="T57" fmla="*/ 2147483646 h 600"/>
              <a:gd name="T58" fmla="*/ 2147483646 w 628"/>
              <a:gd name="T59" fmla="*/ 2147483646 h 600"/>
              <a:gd name="T60" fmla="*/ 2147483646 w 628"/>
              <a:gd name="T61" fmla="*/ 2147483646 h 600"/>
              <a:gd name="T62" fmla="*/ 2147483646 w 628"/>
              <a:gd name="T63" fmla="*/ 2147483646 h 600"/>
              <a:gd name="T64" fmla="*/ 2147483646 w 628"/>
              <a:gd name="T65" fmla="*/ 2147483646 h 600"/>
              <a:gd name="T66" fmla="*/ 2147483646 w 628"/>
              <a:gd name="T67" fmla="*/ 2147483646 h 600"/>
              <a:gd name="T68" fmla="*/ 2147483646 w 628"/>
              <a:gd name="T69" fmla="*/ 2147483646 h 600"/>
              <a:gd name="T70" fmla="*/ 2147483646 w 628"/>
              <a:gd name="T71" fmla="*/ 2147483646 h 600"/>
              <a:gd name="T72" fmla="*/ 2147483646 w 628"/>
              <a:gd name="T73" fmla="*/ 2147483646 h 600"/>
              <a:gd name="T74" fmla="*/ 2147483646 w 628"/>
              <a:gd name="T75" fmla="*/ 2147483646 h 600"/>
              <a:gd name="T76" fmla="*/ 2147483646 w 628"/>
              <a:gd name="T77" fmla="*/ 2147483646 h 600"/>
              <a:gd name="T78" fmla="*/ 2147483646 w 628"/>
              <a:gd name="T79" fmla="*/ 2147483646 h 600"/>
              <a:gd name="T80" fmla="*/ 2147483646 w 628"/>
              <a:gd name="T81" fmla="*/ 2147483646 h 600"/>
              <a:gd name="T82" fmla="*/ 2147483646 w 628"/>
              <a:gd name="T83" fmla="*/ 2147483646 h 600"/>
              <a:gd name="T84" fmla="*/ 2147483646 w 628"/>
              <a:gd name="T85" fmla="*/ 2147483646 h 600"/>
              <a:gd name="T86" fmla="*/ 2147483646 w 628"/>
              <a:gd name="T87" fmla="*/ 2147483646 h 600"/>
              <a:gd name="T88" fmla="*/ 2147483646 w 628"/>
              <a:gd name="T89" fmla="*/ 2147483646 h 600"/>
              <a:gd name="T90" fmla="*/ 2147483646 w 628"/>
              <a:gd name="T91" fmla="*/ 2147483646 h 600"/>
              <a:gd name="T92" fmla="*/ 2147483646 w 628"/>
              <a:gd name="T93" fmla="*/ 2147483646 h 600"/>
              <a:gd name="T94" fmla="*/ 2147483646 w 628"/>
              <a:gd name="T95" fmla="*/ 2147483646 h 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28"/>
              <a:gd name="T145" fmla="*/ 0 h 600"/>
              <a:gd name="T146" fmla="*/ 628 w 628"/>
              <a:gd name="T147" fmla="*/ 600 h 6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61" tIns="34280" rIns="68561" bIns="34280"/>
          <a:lstStyle/>
          <a:p>
            <a:endParaRPr lang="zh-CN" altLang="en-US"/>
          </a:p>
        </p:txBody>
      </p:sp>
      <p:sp>
        <p:nvSpPr>
          <p:cNvPr id="100" name="TextBox 35"/>
          <p:cNvSpPr txBox="1">
            <a:spLocks noChangeArrowheads="1"/>
          </p:cNvSpPr>
          <p:nvPr/>
        </p:nvSpPr>
        <p:spPr bwMode="auto">
          <a:xfrm>
            <a:off x="4422822" y="3930665"/>
            <a:ext cx="22049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900">
                <a:solidFill>
                  <a:schemeClr val="tx1"/>
                </a:solidFill>
                <a:latin typeface="Arial" panose="020B0604020202020204" pitchFamily="34" charset="0"/>
                <a:ea typeface="宋体" panose="02010600030101010101" pitchFamily="2" charset="-122"/>
              </a:defRPr>
            </a:lvl1pPr>
            <a:lvl2pPr marL="742950" indent="-285750">
              <a:defRPr sz="1900">
                <a:solidFill>
                  <a:schemeClr val="tx1"/>
                </a:solidFill>
                <a:latin typeface="Arial" panose="020B0604020202020204" pitchFamily="34" charset="0"/>
                <a:ea typeface="宋体" panose="02010600030101010101" pitchFamily="2" charset="-122"/>
              </a:defRPr>
            </a:lvl2pPr>
            <a:lvl3pPr marL="1143000" indent="-228600">
              <a:defRPr sz="1900">
                <a:solidFill>
                  <a:schemeClr val="tx1"/>
                </a:solidFill>
                <a:latin typeface="Arial" panose="020B0604020202020204" pitchFamily="34" charset="0"/>
                <a:ea typeface="宋体" panose="02010600030101010101" pitchFamily="2" charset="-122"/>
              </a:defRPr>
            </a:lvl3pPr>
            <a:lvl4pPr marL="1600200" indent="-228600">
              <a:defRPr sz="1900">
                <a:solidFill>
                  <a:schemeClr val="tx1"/>
                </a:solidFill>
                <a:latin typeface="Arial" panose="020B0604020202020204" pitchFamily="34" charset="0"/>
                <a:ea typeface="宋体" panose="02010600030101010101" pitchFamily="2" charset="-122"/>
              </a:defRPr>
            </a:lvl4pPr>
            <a:lvl5pPr marL="2057400" indent="-228600">
              <a:defRPr sz="1900">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9pPr>
          </a:lstStyle>
          <a:p>
            <a:pPr algn="ctr"/>
            <a:r>
              <a:rPr lang="en-US" altLang="zh-CN" sz="2000" b="1" dirty="0" smtClean="0">
                <a:latin typeface="微软雅黑" panose="020B0503020204020204" pitchFamily="34" charset="-122"/>
                <a:ea typeface="微软雅黑" panose="020B0503020204020204" pitchFamily="34" charset="-122"/>
              </a:rPr>
              <a:t>3. </a:t>
            </a:r>
            <a:r>
              <a:rPr lang="zh-CN" altLang="en-US" sz="2000" b="1" dirty="0" smtClean="0">
                <a:latin typeface="微软雅黑" panose="020B0503020204020204" pitchFamily="34" charset="-122"/>
                <a:ea typeface="微软雅黑" panose="020B0503020204020204" pitchFamily="34" charset="-122"/>
              </a:rPr>
              <a:t>通用能力考试</a:t>
            </a:r>
            <a:endParaRPr lang="en-US" altLang="zh-CN" sz="2000" b="1" dirty="0" smtClean="0">
              <a:latin typeface="微软雅黑" panose="020B0503020204020204" pitchFamily="34" charset="-122"/>
              <a:ea typeface="微软雅黑" panose="020B0503020204020204" pitchFamily="34" charset="-122"/>
            </a:endParaRPr>
          </a:p>
          <a:p>
            <a:pPr algn="ctr"/>
            <a:r>
              <a:rPr lang="zh-CN" altLang="en-US" sz="1600" b="1" dirty="0" smtClean="0">
                <a:solidFill>
                  <a:srgbClr val="EA006A"/>
                </a:solidFill>
                <a:latin typeface="微软雅黑" panose="020B0503020204020204" pitchFamily="34" charset="-122"/>
                <a:ea typeface="微软雅黑" panose="020B0503020204020204" pitchFamily="34" charset="-122"/>
              </a:rPr>
              <a:t>统一组织</a:t>
            </a:r>
            <a:r>
              <a:rPr lang="en-US" altLang="zh-CN" sz="1600" b="1" dirty="0" smtClean="0">
                <a:solidFill>
                  <a:srgbClr val="EA006A"/>
                </a:solidFill>
                <a:latin typeface="微软雅黑" panose="020B0503020204020204" pitchFamily="34" charset="-122"/>
                <a:ea typeface="微软雅黑" panose="020B0503020204020204" pitchFamily="34" charset="-122"/>
              </a:rPr>
              <a:t>11</a:t>
            </a:r>
            <a:r>
              <a:rPr lang="zh-CN" altLang="en-US" sz="1600" b="1" dirty="0" smtClean="0">
                <a:solidFill>
                  <a:srgbClr val="EA006A"/>
                </a:solidFill>
                <a:latin typeface="微软雅黑" panose="020B0503020204020204" pitchFamily="34" charset="-122"/>
                <a:ea typeface="微软雅黑" panose="020B0503020204020204" pitchFamily="34" charset="-122"/>
              </a:rPr>
              <a:t>月上旬</a:t>
            </a:r>
            <a:endParaRPr lang="zh-CN" altLang="en-US" sz="1600" b="1" dirty="0" smtClean="0">
              <a:solidFill>
                <a:srgbClr val="EA006A"/>
              </a:solidFill>
              <a:latin typeface="微软雅黑" panose="020B0503020204020204" pitchFamily="34" charset="-122"/>
              <a:ea typeface="微软雅黑" panose="020B0503020204020204" pitchFamily="34" charset="-122"/>
            </a:endParaRPr>
          </a:p>
        </p:txBody>
      </p:sp>
      <p:sp>
        <p:nvSpPr>
          <p:cNvPr id="101" name="TextBox 37"/>
          <p:cNvSpPr txBox="1">
            <a:spLocks noChangeArrowheads="1"/>
          </p:cNvSpPr>
          <p:nvPr/>
        </p:nvSpPr>
        <p:spPr bwMode="auto">
          <a:xfrm>
            <a:off x="6079006" y="2882483"/>
            <a:ext cx="24035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900">
                <a:solidFill>
                  <a:schemeClr val="tx1"/>
                </a:solidFill>
                <a:latin typeface="Arial" panose="020B0604020202020204" pitchFamily="34" charset="0"/>
                <a:ea typeface="宋体" panose="02010600030101010101" pitchFamily="2" charset="-122"/>
              </a:defRPr>
            </a:lvl1pPr>
            <a:lvl2pPr marL="742950" indent="-285750">
              <a:defRPr sz="1900">
                <a:solidFill>
                  <a:schemeClr val="tx1"/>
                </a:solidFill>
                <a:latin typeface="Arial" panose="020B0604020202020204" pitchFamily="34" charset="0"/>
                <a:ea typeface="宋体" panose="02010600030101010101" pitchFamily="2" charset="-122"/>
              </a:defRPr>
            </a:lvl2pPr>
            <a:lvl3pPr marL="1143000" indent="-228600">
              <a:defRPr sz="1900">
                <a:solidFill>
                  <a:schemeClr val="tx1"/>
                </a:solidFill>
                <a:latin typeface="Arial" panose="020B0604020202020204" pitchFamily="34" charset="0"/>
                <a:ea typeface="宋体" panose="02010600030101010101" pitchFamily="2" charset="-122"/>
              </a:defRPr>
            </a:lvl3pPr>
            <a:lvl4pPr marL="1600200" indent="-228600">
              <a:defRPr sz="1900">
                <a:solidFill>
                  <a:schemeClr val="tx1"/>
                </a:solidFill>
                <a:latin typeface="Arial" panose="020B0604020202020204" pitchFamily="34" charset="0"/>
                <a:ea typeface="宋体" panose="02010600030101010101" pitchFamily="2" charset="-122"/>
              </a:defRPr>
            </a:lvl4pPr>
            <a:lvl5pPr marL="2057400" indent="-228600">
              <a:defRPr sz="1900">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9pPr>
          </a:lstStyle>
          <a:p>
            <a:pPr algn="ctr"/>
            <a:r>
              <a:rPr lang="en-US" altLang="zh-CN" sz="2000" b="1" dirty="0" smtClean="0">
                <a:latin typeface="微软雅黑" panose="020B0503020204020204" pitchFamily="34" charset="-122"/>
                <a:ea typeface="微软雅黑" panose="020B0503020204020204" pitchFamily="34" charset="-122"/>
              </a:rPr>
              <a:t>5. </a:t>
            </a:r>
            <a:r>
              <a:rPr lang="zh-CN" altLang="en-US" sz="2000" b="1" dirty="0" smtClean="0">
                <a:latin typeface="微软雅黑" panose="020B0503020204020204" pitchFamily="34" charset="-122"/>
                <a:ea typeface="微软雅黑" panose="020B0503020204020204" pitchFamily="34" charset="-122"/>
              </a:rPr>
              <a:t>面试、专业考核</a:t>
            </a:r>
            <a:endParaRPr lang="zh-CN" altLang="en-US" sz="2000" b="1" dirty="0">
              <a:latin typeface="微软雅黑" panose="020B0503020204020204" pitchFamily="34" charset="-122"/>
              <a:ea typeface="微软雅黑" panose="020B0503020204020204" pitchFamily="34" charset="-122"/>
            </a:endParaRPr>
          </a:p>
        </p:txBody>
      </p:sp>
      <p:sp>
        <p:nvSpPr>
          <p:cNvPr id="102" name="TextBox 38"/>
          <p:cNvSpPr txBox="1">
            <a:spLocks noChangeArrowheads="1"/>
          </p:cNvSpPr>
          <p:nvPr/>
        </p:nvSpPr>
        <p:spPr bwMode="auto">
          <a:xfrm>
            <a:off x="7807198" y="3930665"/>
            <a:ext cx="23762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900">
                <a:solidFill>
                  <a:schemeClr val="tx1"/>
                </a:solidFill>
                <a:latin typeface="Arial" panose="020B0604020202020204" pitchFamily="34" charset="0"/>
                <a:ea typeface="宋体" panose="02010600030101010101" pitchFamily="2" charset="-122"/>
              </a:defRPr>
            </a:lvl1pPr>
            <a:lvl2pPr marL="742950" indent="-285750">
              <a:defRPr sz="1900">
                <a:solidFill>
                  <a:schemeClr val="tx1"/>
                </a:solidFill>
                <a:latin typeface="Arial" panose="020B0604020202020204" pitchFamily="34" charset="0"/>
                <a:ea typeface="宋体" panose="02010600030101010101" pitchFamily="2" charset="-122"/>
              </a:defRPr>
            </a:lvl2pPr>
            <a:lvl3pPr marL="1143000" indent="-228600">
              <a:defRPr sz="1900">
                <a:solidFill>
                  <a:schemeClr val="tx1"/>
                </a:solidFill>
                <a:latin typeface="Arial" panose="020B0604020202020204" pitchFamily="34" charset="0"/>
                <a:ea typeface="宋体" panose="02010600030101010101" pitchFamily="2" charset="-122"/>
              </a:defRPr>
            </a:lvl3pPr>
            <a:lvl4pPr marL="1600200" indent="-228600">
              <a:defRPr sz="1900">
                <a:solidFill>
                  <a:schemeClr val="tx1"/>
                </a:solidFill>
                <a:latin typeface="Arial" panose="020B0604020202020204" pitchFamily="34" charset="0"/>
                <a:ea typeface="宋体" panose="02010600030101010101" pitchFamily="2" charset="-122"/>
              </a:defRPr>
            </a:lvl4pPr>
            <a:lvl5pPr marL="2057400" indent="-228600">
              <a:defRPr sz="1900">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000" b="1" dirty="0" smtClean="0">
                <a:latin typeface="微软雅黑" panose="020B0503020204020204" pitchFamily="34" charset="-122"/>
                <a:ea typeface="微软雅黑" panose="020B0503020204020204" pitchFamily="34" charset="-122"/>
              </a:rPr>
              <a:t>6. </a:t>
            </a:r>
            <a:r>
              <a:rPr lang="zh-CN" altLang="en-US" sz="2000" b="1" dirty="0" smtClean="0">
                <a:latin typeface="微软雅黑" panose="020B0503020204020204" pitchFamily="34" charset="-122"/>
                <a:ea typeface="微软雅黑" panose="020B0503020204020204" pitchFamily="34" charset="-122"/>
              </a:rPr>
              <a:t>公示录用及递补</a:t>
            </a:r>
            <a:endParaRPr lang="zh-CN" altLang="en-US" sz="2000" b="1" dirty="0" smtClean="0">
              <a:latin typeface="微软雅黑" panose="020B0503020204020204" pitchFamily="34" charset="-122"/>
              <a:ea typeface="微软雅黑" panose="020B0503020204020204" pitchFamily="34" charset="-122"/>
            </a:endParaRPr>
          </a:p>
        </p:txBody>
      </p:sp>
      <p:sp>
        <p:nvSpPr>
          <p:cNvPr id="103" name="TextBox 39"/>
          <p:cNvSpPr txBox="1">
            <a:spLocks noChangeArrowheads="1"/>
          </p:cNvSpPr>
          <p:nvPr/>
        </p:nvSpPr>
        <p:spPr bwMode="auto">
          <a:xfrm>
            <a:off x="9103342" y="2525078"/>
            <a:ext cx="30963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900">
                <a:solidFill>
                  <a:schemeClr val="tx1"/>
                </a:solidFill>
                <a:latin typeface="Arial" panose="020B0604020202020204" pitchFamily="34" charset="0"/>
                <a:ea typeface="宋体" panose="02010600030101010101" pitchFamily="2" charset="-122"/>
              </a:defRPr>
            </a:lvl1pPr>
            <a:lvl2pPr marL="742950" indent="-285750">
              <a:defRPr sz="1900">
                <a:solidFill>
                  <a:schemeClr val="tx1"/>
                </a:solidFill>
                <a:latin typeface="Arial" panose="020B0604020202020204" pitchFamily="34" charset="0"/>
                <a:ea typeface="宋体" panose="02010600030101010101" pitchFamily="2" charset="-122"/>
              </a:defRPr>
            </a:lvl2pPr>
            <a:lvl3pPr marL="1143000" indent="-228600">
              <a:defRPr sz="1900">
                <a:solidFill>
                  <a:schemeClr val="tx1"/>
                </a:solidFill>
                <a:latin typeface="Arial" panose="020B0604020202020204" pitchFamily="34" charset="0"/>
                <a:ea typeface="宋体" panose="02010600030101010101" pitchFamily="2" charset="-122"/>
              </a:defRPr>
            </a:lvl3pPr>
            <a:lvl4pPr marL="1600200" indent="-228600">
              <a:defRPr sz="1900">
                <a:solidFill>
                  <a:schemeClr val="tx1"/>
                </a:solidFill>
                <a:latin typeface="Arial" panose="020B0604020202020204" pitchFamily="34" charset="0"/>
                <a:ea typeface="宋体" panose="02010600030101010101" pitchFamily="2" charset="-122"/>
              </a:defRPr>
            </a:lvl4pPr>
            <a:lvl5pPr marL="2057400" indent="-228600">
              <a:defRPr sz="1900">
                <a:solidFill>
                  <a:schemeClr val="tx1"/>
                </a:solidFill>
                <a:latin typeface="Arial" panose="020B0604020202020204" pitchFamily="34" charset="0"/>
                <a:ea typeface="宋体" panose="02010600030101010101" pitchFamily="2" charset="-122"/>
              </a:defRPr>
            </a:lvl5pPr>
            <a:lvl6pPr marL="25146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6pPr>
            <a:lvl7pPr marL="29718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7pPr>
            <a:lvl8pPr marL="34290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8pPr>
            <a:lvl9pPr marL="3886200" indent="-228600" defTabSz="91313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dirty="0" smtClean="0">
                <a:latin typeface="微软雅黑" panose="020B0503020204020204" pitchFamily="34" charset="-122"/>
                <a:ea typeface="微软雅黑" panose="020B0503020204020204" pitchFamily="34" charset="-122"/>
              </a:rPr>
              <a:t>7. </a:t>
            </a:r>
            <a:r>
              <a:rPr lang="zh-CN" altLang="en-US" sz="2000" b="1" dirty="0" smtClean="0">
                <a:latin typeface="微软雅黑" panose="020B0503020204020204" pitchFamily="34" charset="-122"/>
                <a:ea typeface="微软雅黑" panose="020B0503020204020204" pitchFamily="34" charset="-122"/>
              </a:rPr>
              <a:t>报到入职</a:t>
            </a:r>
            <a:endParaRPr lang="en-US" altLang="zh-CN" sz="2000" b="1" dirty="0" smtClean="0">
              <a:latin typeface="微软雅黑" panose="020B0503020204020204" pitchFamily="34" charset="-122"/>
              <a:ea typeface="微软雅黑" panose="020B0503020204020204" pitchFamily="34" charset="-122"/>
            </a:endParaRPr>
          </a:p>
          <a:p>
            <a:pPr lvl="0" algn="ctr"/>
            <a:r>
              <a:rPr lang="zh-CN" altLang="en-US" sz="1600" b="1" dirty="0" smtClean="0">
                <a:solidFill>
                  <a:srgbClr val="EA006A"/>
                </a:solidFill>
                <a:latin typeface="微软雅黑" panose="020B0503020204020204" pitchFamily="34" charset="-122"/>
                <a:ea typeface="微软雅黑" panose="020B0503020204020204" pitchFamily="34" charset="-122"/>
              </a:rPr>
              <a:t>验证、体检、培训等</a:t>
            </a:r>
            <a:endParaRPr lang="zh-CN" altLang="en-US" sz="1600" b="1" dirty="0" smtClean="0">
              <a:solidFill>
                <a:srgbClr val="EA006A"/>
              </a:solidFill>
              <a:latin typeface="微软雅黑" panose="020B0503020204020204" pitchFamily="34" charset="-122"/>
              <a:ea typeface="微软雅黑" panose="020B0503020204020204" pitchFamily="34" charset="-122"/>
            </a:endParaRPr>
          </a:p>
        </p:txBody>
      </p:sp>
      <p:sp>
        <p:nvSpPr>
          <p:cNvPr id="104" name="Freeform 20"/>
          <p:cNvSpPr>
            <a:spLocks noEditPoints="1"/>
          </p:cNvSpPr>
          <p:nvPr/>
        </p:nvSpPr>
        <p:spPr bwMode="auto">
          <a:xfrm>
            <a:off x="10483351" y="4667772"/>
            <a:ext cx="485775" cy="398463"/>
          </a:xfrm>
          <a:custGeom>
            <a:avLst/>
            <a:gdLst>
              <a:gd name="T0" fmla="*/ 2147483646 w 745"/>
              <a:gd name="T1" fmla="*/ 2147483646 h 594"/>
              <a:gd name="T2" fmla="*/ 0 w 745"/>
              <a:gd name="T3" fmla="*/ 2147483646 h 594"/>
              <a:gd name="T4" fmla="*/ 2147483646 w 745"/>
              <a:gd name="T5" fmla="*/ 2147483646 h 594"/>
              <a:gd name="T6" fmla="*/ 2147483646 w 745"/>
              <a:gd name="T7" fmla="*/ 2147483646 h 594"/>
              <a:gd name="T8" fmla="*/ 2147483646 w 745"/>
              <a:gd name="T9" fmla="*/ 2147483646 h 594"/>
              <a:gd name="T10" fmla="*/ 2147483646 w 745"/>
              <a:gd name="T11" fmla="*/ 2147483646 h 594"/>
              <a:gd name="T12" fmla="*/ 2147483646 w 745"/>
              <a:gd name="T13" fmla="*/ 2147483646 h 594"/>
              <a:gd name="T14" fmla="*/ 2147483646 w 745"/>
              <a:gd name="T15" fmla="*/ 2147483646 h 594"/>
              <a:gd name="T16" fmla="*/ 2147483646 w 745"/>
              <a:gd name="T17" fmla="*/ 2147483646 h 594"/>
              <a:gd name="T18" fmla="*/ 2147483646 w 745"/>
              <a:gd name="T19" fmla="*/ 2147483646 h 594"/>
              <a:gd name="T20" fmla="*/ 2147483646 w 745"/>
              <a:gd name="T21" fmla="*/ 2147483646 h 594"/>
              <a:gd name="T22" fmla="*/ 2147483646 w 745"/>
              <a:gd name="T23" fmla="*/ 2147483646 h 594"/>
              <a:gd name="T24" fmla="*/ 2147483646 w 745"/>
              <a:gd name="T25" fmla="*/ 2147483646 h 594"/>
              <a:gd name="T26" fmla="*/ 2147483646 w 745"/>
              <a:gd name="T27" fmla="*/ 2147483646 h 594"/>
              <a:gd name="T28" fmla="*/ 2147483646 w 745"/>
              <a:gd name="T29" fmla="*/ 2147483646 h 594"/>
              <a:gd name="T30" fmla="*/ 2147483646 w 745"/>
              <a:gd name="T31" fmla="*/ 2147483646 h 594"/>
              <a:gd name="T32" fmla="*/ 2147483646 w 745"/>
              <a:gd name="T33" fmla="*/ 2147483646 h 594"/>
              <a:gd name="T34" fmla="*/ 2147483646 w 745"/>
              <a:gd name="T35" fmla="*/ 2147483646 h 594"/>
              <a:gd name="T36" fmla="*/ 2147483646 w 745"/>
              <a:gd name="T37" fmla="*/ 2147483646 h 594"/>
              <a:gd name="T38" fmla="*/ 2147483646 w 745"/>
              <a:gd name="T39" fmla="*/ 2147483646 h 594"/>
              <a:gd name="T40" fmla="*/ 2147483646 w 745"/>
              <a:gd name="T41" fmla="*/ 2147483646 h 594"/>
              <a:gd name="T42" fmla="*/ 2147483646 w 745"/>
              <a:gd name="T43" fmla="*/ 2147483646 h 594"/>
              <a:gd name="T44" fmla="*/ 2147483646 w 745"/>
              <a:gd name="T45" fmla="*/ 2147483646 h 594"/>
              <a:gd name="T46" fmla="*/ 2147483646 w 745"/>
              <a:gd name="T47" fmla="*/ 2147483646 h 594"/>
              <a:gd name="T48" fmla="*/ 2147483646 w 745"/>
              <a:gd name="T49" fmla="*/ 2147483646 h 594"/>
              <a:gd name="T50" fmla="*/ 2147483646 w 745"/>
              <a:gd name="T51" fmla="*/ 2147483646 h 594"/>
              <a:gd name="T52" fmla="*/ 2147483646 w 745"/>
              <a:gd name="T53" fmla="*/ 2147483646 h 594"/>
              <a:gd name="T54" fmla="*/ 2147483646 w 745"/>
              <a:gd name="T55" fmla="*/ 2147483646 h 594"/>
              <a:gd name="T56" fmla="*/ 2147483646 w 745"/>
              <a:gd name="T57" fmla="*/ 2147483646 h 594"/>
              <a:gd name="T58" fmla="*/ 2147483646 w 745"/>
              <a:gd name="T59" fmla="*/ 2147483646 h 594"/>
              <a:gd name="T60" fmla="*/ 2147483646 w 745"/>
              <a:gd name="T61" fmla="*/ 2147483646 h 594"/>
              <a:gd name="T62" fmla="*/ 2147483646 w 745"/>
              <a:gd name="T63" fmla="*/ 2147483646 h 594"/>
              <a:gd name="T64" fmla="*/ 2147483646 w 745"/>
              <a:gd name="T65" fmla="*/ 2147483646 h 594"/>
              <a:gd name="T66" fmla="*/ 2147483646 w 745"/>
              <a:gd name="T67" fmla="*/ 2147483646 h 594"/>
              <a:gd name="T68" fmla="*/ 2147483646 w 745"/>
              <a:gd name="T69" fmla="*/ 2147483646 h 594"/>
              <a:gd name="T70" fmla="*/ 2147483646 w 745"/>
              <a:gd name="T71" fmla="*/ 2147483646 h 594"/>
              <a:gd name="T72" fmla="*/ 2147483646 w 745"/>
              <a:gd name="T73" fmla="*/ 2147483646 h 594"/>
              <a:gd name="T74" fmla="*/ 2147483646 w 745"/>
              <a:gd name="T75" fmla="*/ 2147483646 h 594"/>
              <a:gd name="T76" fmla="*/ 2147483646 w 745"/>
              <a:gd name="T77" fmla="*/ 2147483646 h 594"/>
              <a:gd name="T78" fmla="*/ 2147483646 w 745"/>
              <a:gd name="T79" fmla="*/ 2147483646 h 594"/>
              <a:gd name="T80" fmla="*/ 2147483646 w 745"/>
              <a:gd name="T81" fmla="*/ 2147483646 h 594"/>
              <a:gd name="T82" fmla="*/ 2147483646 w 745"/>
              <a:gd name="T83" fmla="*/ 2147483646 h 594"/>
              <a:gd name="T84" fmla="*/ 2147483646 w 745"/>
              <a:gd name="T85" fmla="*/ 2147483646 h 594"/>
              <a:gd name="T86" fmla="*/ 2147483646 w 745"/>
              <a:gd name="T87" fmla="*/ 2147483646 h 594"/>
              <a:gd name="T88" fmla="*/ 2147483646 w 745"/>
              <a:gd name="T89" fmla="*/ 2147483646 h 594"/>
              <a:gd name="T90" fmla="*/ 2147483646 w 745"/>
              <a:gd name="T91" fmla="*/ 2147483646 h 594"/>
              <a:gd name="T92" fmla="*/ 2147483646 w 745"/>
              <a:gd name="T93" fmla="*/ 2147483646 h 594"/>
              <a:gd name="T94" fmla="*/ 2147483646 w 745"/>
              <a:gd name="T95" fmla="*/ 2147483646 h 594"/>
              <a:gd name="T96" fmla="*/ 2147483646 w 745"/>
              <a:gd name="T97" fmla="*/ 2147483646 h 59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45"/>
              <a:gd name="T148" fmla="*/ 0 h 594"/>
              <a:gd name="T149" fmla="*/ 745 w 745"/>
              <a:gd name="T150" fmla="*/ 594 h 59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61" tIns="34280" rIns="68561" bIns="34280"/>
          <a:lstStyle/>
          <a:p>
            <a:endParaRPr lang="zh-CN" altLang="en-US"/>
          </a:p>
        </p:txBody>
      </p:sp>
      <p:grpSp>
        <p:nvGrpSpPr>
          <p:cNvPr id="105" name="组合 1"/>
          <p:cNvGrpSpPr/>
          <p:nvPr/>
        </p:nvGrpSpPr>
        <p:grpSpPr bwMode="auto">
          <a:xfrm>
            <a:off x="8814318" y="1884885"/>
            <a:ext cx="430212" cy="465137"/>
            <a:chOff x="568685" y="2372270"/>
            <a:chExt cx="594782" cy="643782"/>
          </a:xfrm>
        </p:grpSpPr>
        <p:sp>
          <p:nvSpPr>
            <p:cNvPr id="106" name="Oval 92"/>
            <p:cNvSpPr>
              <a:spLocks noChangeArrowheads="1"/>
            </p:cNvSpPr>
            <p:nvPr/>
          </p:nvSpPr>
          <p:spPr bwMode="auto">
            <a:xfrm>
              <a:off x="952769" y="2422805"/>
              <a:ext cx="92180" cy="114255"/>
            </a:xfrm>
            <a:prstGeom prst="ellipse">
              <a:avLst/>
            </a:prstGeom>
            <a:solidFill>
              <a:sysClr val="window" lastClr="FFFFFF">
                <a:lumMod val="95000"/>
              </a:sysClr>
            </a:solidFill>
            <a:ln>
              <a:noFill/>
            </a:ln>
          </p:spPr>
          <p:txBody>
            <a:bodyPr/>
            <a:lstStyle/>
            <a:p>
              <a:pPr defTabSz="914400" eaLnBrk="1" fontAlgn="auto" hangingPunct="1">
                <a:spcBef>
                  <a:spcPts val="0"/>
                </a:spcBef>
                <a:spcAft>
                  <a:spcPts val="0"/>
                </a:spcAft>
                <a:defRPr/>
              </a:pPr>
              <a:endParaRPr lang="en-US" sz="1800" kern="0">
                <a:solidFill>
                  <a:sysClr val="windowText" lastClr="000000"/>
                </a:solidFill>
                <a:latin typeface="+mn-lt"/>
                <a:ea typeface="+mn-ea"/>
              </a:endParaRPr>
            </a:p>
          </p:txBody>
        </p:sp>
        <p:sp>
          <p:nvSpPr>
            <p:cNvPr id="107" name="Freeform 93"/>
            <p:cNvSpPr>
              <a:spLocks noEditPoints="1"/>
            </p:cNvSpPr>
            <p:nvPr/>
          </p:nvSpPr>
          <p:spPr bwMode="auto">
            <a:xfrm>
              <a:off x="880342" y="2501905"/>
              <a:ext cx="283125" cy="514147"/>
            </a:xfrm>
            <a:custGeom>
              <a:avLst/>
              <a:gdLst>
                <a:gd name="T0" fmla="*/ 83 w 84"/>
                <a:gd name="T1" fmla="*/ 42 h 153"/>
                <a:gd name="T2" fmla="*/ 83 w 84"/>
                <a:gd name="T3" fmla="*/ 42 h 153"/>
                <a:gd name="T4" fmla="*/ 83 w 84"/>
                <a:gd name="T5" fmla="*/ 42 h 153"/>
                <a:gd name="T6" fmla="*/ 60 w 84"/>
                <a:gd name="T7" fmla="*/ 17 h 153"/>
                <a:gd name="T8" fmla="*/ 54 w 84"/>
                <a:gd name="T9" fmla="*/ 14 h 153"/>
                <a:gd name="T10" fmla="*/ 47 w 84"/>
                <a:gd name="T11" fmla="*/ 14 h 153"/>
                <a:gd name="T12" fmla="*/ 52 w 84"/>
                <a:gd name="T13" fmla="*/ 18 h 153"/>
                <a:gd name="T14" fmla="*/ 45 w 84"/>
                <a:gd name="T15" fmla="*/ 21 h 153"/>
                <a:gd name="T16" fmla="*/ 48 w 84"/>
                <a:gd name="T17" fmla="*/ 27 h 153"/>
                <a:gd name="T18" fmla="*/ 39 w 84"/>
                <a:gd name="T19" fmla="*/ 47 h 153"/>
                <a:gd name="T20" fmla="*/ 38 w 84"/>
                <a:gd name="T21" fmla="*/ 19 h 153"/>
                <a:gd name="T22" fmla="*/ 39 w 84"/>
                <a:gd name="T23" fmla="*/ 18 h 153"/>
                <a:gd name="T24" fmla="*/ 37 w 84"/>
                <a:gd name="T25" fmla="*/ 11 h 153"/>
                <a:gd name="T26" fmla="*/ 32 w 84"/>
                <a:gd name="T27" fmla="*/ 11 h 153"/>
                <a:gd name="T28" fmla="*/ 30 w 84"/>
                <a:gd name="T29" fmla="*/ 18 h 153"/>
                <a:gd name="T30" fmla="*/ 31 w 84"/>
                <a:gd name="T31" fmla="*/ 19 h 153"/>
                <a:gd name="T32" fmla="*/ 30 w 84"/>
                <a:gd name="T33" fmla="*/ 47 h 153"/>
                <a:gd name="T34" fmla="*/ 20 w 84"/>
                <a:gd name="T35" fmla="*/ 27 h 153"/>
                <a:gd name="T36" fmla="*/ 24 w 84"/>
                <a:gd name="T37" fmla="*/ 21 h 153"/>
                <a:gd name="T38" fmla="*/ 17 w 84"/>
                <a:gd name="T39" fmla="*/ 18 h 153"/>
                <a:gd name="T40" fmla="*/ 23 w 84"/>
                <a:gd name="T41" fmla="*/ 13 h 153"/>
                <a:gd name="T42" fmla="*/ 22 w 84"/>
                <a:gd name="T43" fmla="*/ 12 h 153"/>
                <a:gd name="T44" fmla="*/ 6 w 84"/>
                <a:gd name="T45" fmla="*/ 5 h 153"/>
                <a:gd name="T46" fmla="*/ 0 w 84"/>
                <a:gd name="T47" fmla="*/ 0 h 153"/>
                <a:gd name="T48" fmla="*/ 0 w 84"/>
                <a:gd name="T49" fmla="*/ 21 h 153"/>
                <a:gd name="T50" fmla="*/ 13 w 84"/>
                <a:gd name="T51" fmla="*/ 26 h 153"/>
                <a:gd name="T52" fmla="*/ 11 w 84"/>
                <a:gd name="T53" fmla="*/ 87 h 153"/>
                <a:gd name="T54" fmla="*/ 11 w 84"/>
                <a:gd name="T55" fmla="*/ 87 h 153"/>
                <a:gd name="T56" fmla="*/ 13 w 84"/>
                <a:gd name="T57" fmla="*/ 87 h 153"/>
                <a:gd name="T58" fmla="*/ 15 w 84"/>
                <a:gd name="T59" fmla="*/ 153 h 153"/>
                <a:gd name="T60" fmla="*/ 34 w 84"/>
                <a:gd name="T61" fmla="*/ 153 h 153"/>
                <a:gd name="T62" fmla="*/ 34 w 84"/>
                <a:gd name="T63" fmla="*/ 87 h 153"/>
                <a:gd name="T64" fmla="*/ 36 w 84"/>
                <a:gd name="T65" fmla="*/ 87 h 153"/>
                <a:gd name="T66" fmla="*/ 38 w 84"/>
                <a:gd name="T67" fmla="*/ 153 h 153"/>
                <a:gd name="T68" fmla="*/ 57 w 84"/>
                <a:gd name="T69" fmla="*/ 153 h 153"/>
                <a:gd name="T70" fmla="*/ 57 w 84"/>
                <a:gd name="T71" fmla="*/ 87 h 153"/>
                <a:gd name="T72" fmla="*/ 59 w 84"/>
                <a:gd name="T73" fmla="*/ 87 h 153"/>
                <a:gd name="T74" fmla="*/ 59 w 84"/>
                <a:gd name="T75" fmla="*/ 87 h 153"/>
                <a:gd name="T76" fmla="*/ 58 w 84"/>
                <a:gd name="T77" fmla="*/ 77 h 153"/>
                <a:gd name="T78" fmla="*/ 69 w 84"/>
                <a:gd name="T79" fmla="*/ 82 h 153"/>
                <a:gd name="T80" fmla="*/ 77 w 84"/>
                <a:gd name="T81" fmla="*/ 67 h 153"/>
                <a:gd name="T82" fmla="*/ 80 w 84"/>
                <a:gd name="T83" fmla="*/ 60 h 153"/>
                <a:gd name="T84" fmla="*/ 82 w 84"/>
                <a:gd name="T85" fmla="*/ 56 h 153"/>
                <a:gd name="T86" fmla="*/ 83 w 84"/>
                <a:gd name="T87" fmla="*/ 54 h 153"/>
                <a:gd name="T88" fmla="*/ 84 w 84"/>
                <a:gd name="T89" fmla="*/ 53 h 153"/>
                <a:gd name="T90" fmla="*/ 84 w 84"/>
                <a:gd name="T91" fmla="*/ 52 h 153"/>
                <a:gd name="T92" fmla="*/ 83 w 84"/>
                <a:gd name="T93" fmla="*/ 42 h 153"/>
                <a:gd name="T94" fmla="*/ 65 w 84"/>
                <a:gd name="T95" fmla="*/ 51 h 153"/>
                <a:gd name="T96" fmla="*/ 60 w 84"/>
                <a:gd name="T97" fmla="*/ 58 h 153"/>
                <a:gd name="T98" fmla="*/ 58 w 84"/>
                <a:gd name="T99" fmla="*/ 62 h 153"/>
                <a:gd name="T100" fmla="*/ 57 w 84"/>
                <a:gd name="T101" fmla="*/ 39 h 153"/>
                <a:gd name="T102" fmla="*/ 66 w 84"/>
                <a:gd name="T103" fmla="*/ 49 h 153"/>
                <a:gd name="T104" fmla="*/ 65 w 84"/>
                <a:gd name="T105" fmla="*/ 5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 h="153">
                  <a:moveTo>
                    <a:pt x="83" y="42"/>
                  </a:moveTo>
                  <a:cubicBezTo>
                    <a:pt x="83" y="42"/>
                    <a:pt x="83" y="42"/>
                    <a:pt x="83" y="42"/>
                  </a:cubicBezTo>
                  <a:cubicBezTo>
                    <a:pt x="83" y="42"/>
                    <a:pt x="83" y="42"/>
                    <a:pt x="83" y="42"/>
                  </a:cubicBezTo>
                  <a:cubicBezTo>
                    <a:pt x="60" y="17"/>
                    <a:pt x="60" y="17"/>
                    <a:pt x="60" y="17"/>
                  </a:cubicBezTo>
                  <a:cubicBezTo>
                    <a:pt x="58" y="15"/>
                    <a:pt x="56" y="14"/>
                    <a:pt x="54" y="14"/>
                  </a:cubicBezTo>
                  <a:cubicBezTo>
                    <a:pt x="54" y="14"/>
                    <a:pt x="49" y="14"/>
                    <a:pt x="47" y="14"/>
                  </a:cubicBezTo>
                  <a:cubicBezTo>
                    <a:pt x="52" y="18"/>
                    <a:pt x="52" y="18"/>
                    <a:pt x="52" y="18"/>
                  </a:cubicBezTo>
                  <a:cubicBezTo>
                    <a:pt x="45" y="21"/>
                    <a:pt x="45" y="21"/>
                    <a:pt x="45" y="21"/>
                  </a:cubicBezTo>
                  <a:cubicBezTo>
                    <a:pt x="48" y="27"/>
                    <a:pt x="48" y="27"/>
                    <a:pt x="48" y="27"/>
                  </a:cubicBezTo>
                  <a:cubicBezTo>
                    <a:pt x="39" y="47"/>
                    <a:pt x="39" y="47"/>
                    <a:pt x="39" y="47"/>
                  </a:cubicBezTo>
                  <a:cubicBezTo>
                    <a:pt x="38" y="19"/>
                    <a:pt x="38" y="19"/>
                    <a:pt x="38" y="19"/>
                  </a:cubicBezTo>
                  <a:cubicBezTo>
                    <a:pt x="39" y="18"/>
                    <a:pt x="39" y="18"/>
                    <a:pt x="39" y="18"/>
                  </a:cubicBezTo>
                  <a:cubicBezTo>
                    <a:pt x="37" y="11"/>
                    <a:pt x="37" y="11"/>
                    <a:pt x="37" y="11"/>
                  </a:cubicBezTo>
                  <a:cubicBezTo>
                    <a:pt x="32" y="11"/>
                    <a:pt x="32" y="11"/>
                    <a:pt x="32" y="11"/>
                  </a:cubicBezTo>
                  <a:cubicBezTo>
                    <a:pt x="30" y="18"/>
                    <a:pt x="30" y="18"/>
                    <a:pt x="30" y="18"/>
                  </a:cubicBezTo>
                  <a:cubicBezTo>
                    <a:pt x="31" y="19"/>
                    <a:pt x="31" y="19"/>
                    <a:pt x="31" y="19"/>
                  </a:cubicBezTo>
                  <a:cubicBezTo>
                    <a:pt x="30" y="47"/>
                    <a:pt x="30" y="47"/>
                    <a:pt x="30" y="47"/>
                  </a:cubicBezTo>
                  <a:cubicBezTo>
                    <a:pt x="20" y="27"/>
                    <a:pt x="20" y="27"/>
                    <a:pt x="20" y="27"/>
                  </a:cubicBezTo>
                  <a:cubicBezTo>
                    <a:pt x="24" y="21"/>
                    <a:pt x="24" y="21"/>
                    <a:pt x="24" y="21"/>
                  </a:cubicBezTo>
                  <a:cubicBezTo>
                    <a:pt x="17" y="18"/>
                    <a:pt x="17" y="18"/>
                    <a:pt x="17" y="18"/>
                  </a:cubicBezTo>
                  <a:cubicBezTo>
                    <a:pt x="23" y="13"/>
                    <a:pt x="23" y="13"/>
                    <a:pt x="23" y="13"/>
                  </a:cubicBezTo>
                  <a:cubicBezTo>
                    <a:pt x="22" y="12"/>
                    <a:pt x="22" y="12"/>
                    <a:pt x="22" y="12"/>
                  </a:cubicBezTo>
                  <a:cubicBezTo>
                    <a:pt x="16" y="9"/>
                    <a:pt x="8" y="6"/>
                    <a:pt x="6" y="5"/>
                  </a:cubicBezTo>
                  <a:cubicBezTo>
                    <a:pt x="0" y="0"/>
                    <a:pt x="0" y="0"/>
                    <a:pt x="0" y="0"/>
                  </a:cubicBezTo>
                  <a:cubicBezTo>
                    <a:pt x="0" y="21"/>
                    <a:pt x="0" y="21"/>
                    <a:pt x="0" y="21"/>
                  </a:cubicBezTo>
                  <a:cubicBezTo>
                    <a:pt x="5" y="23"/>
                    <a:pt x="9" y="24"/>
                    <a:pt x="13" y="26"/>
                  </a:cubicBezTo>
                  <a:cubicBezTo>
                    <a:pt x="12" y="46"/>
                    <a:pt x="11" y="66"/>
                    <a:pt x="11" y="87"/>
                  </a:cubicBezTo>
                  <a:cubicBezTo>
                    <a:pt x="11" y="87"/>
                    <a:pt x="11" y="87"/>
                    <a:pt x="11" y="87"/>
                  </a:cubicBezTo>
                  <a:cubicBezTo>
                    <a:pt x="12" y="87"/>
                    <a:pt x="12" y="87"/>
                    <a:pt x="13" y="87"/>
                  </a:cubicBezTo>
                  <a:cubicBezTo>
                    <a:pt x="15" y="153"/>
                    <a:pt x="15" y="153"/>
                    <a:pt x="15" y="153"/>
                  </a:cubicBezTo>
                  <a:cubicBezTo>
                    <a:pt x="34" y="153"/>
                    <a:pt x="34" y="153"/>
                    <a:pt x="34" y="153"/>
                  </a:cubicBezTo>
                  <a:cubicBezTo>
                    <a:pt x="34" y="134"/>
                    <a:pt x="34" y="100"/>
                    <a:pt x="34" y="87"/>
                  </a:cubicBezTo>
                  <a:cubicBezTo>
                    <a:pt x="34" y="87"/>
                    <a:pt x="35" y="87"/>
                    <a:pt x="36" y="87"/>
                  </a:cubicBezTo>
                  <a:cubicBezTo>
                    <a:pt x="38" y="153"/>
                    <a:pt x="38" y="153"/>
                    <a:pt x="38" y="153"/>
                  </a:cubicBezTo>
                  <a:cubicBezTo>
                    <a:pt x="57" y="153"/>
                    <a:pt x="57" y="153"/>
                    <a:pt x="57" y="153"/>
                  </a:cubicBezTo>
                  <a:cubicBezTo>
                    <a:pt x="57" y="134"/>
                    <a:pt x="57" y="100"/>
                    <a:pt x="57" y="87"/>
                  </a:cubicBezTo>
                  <a:cubicBezTo>
                    <a:pt x="57" y="87"/>
                    <a:pt x="58" y="87"/>
                    <a:pt x="59" y="87"/>
                  </a:cubicBezTo>
                  <a:cubicBezTo>
                    <a:pt x="59" y="87"/>
                    <a:pt x="59" y="87"/>
                    <a:pt x="59" y="87"/>
                  </a:cubicBezTo>
                  <a:cubicBezTo>
                    <a:pt x="59" y="83"/>
                    <a:pt x="58" y="80"/>
                    <a:pt x="58" y="77"/>
                  </a:cubicBezTo>
                  <a:cubicBezTo>
                    <a:pt x="62" y="79"/>
                    <a:pt x="65" y="81"/>
                    <a:pt x="69" y="82"/>
                  </a:cubicBezTo>
                  <a:cubicBezTo>
                    <a:pt x="77" y="67"/>
                    <a:pt x="77" y="67"/>
                    <a:pt x="77" y="67"/>
                  </a:cubicBezTo>
                  <a:cubicBezTo>
                    <a:pt x="80" y="60"/>
                    <a:pt x="80" y="60"/>
                    <a:pt x="80" y="60"/>
                  </a:cubicBezTo>
                  <a:cubicBezTo>
                    <a:pt x="82" y="56"/>
                    <a:pt x="82" y="56"/>
                    <a:pt x="82" y="56"/>
                  </a:cubicBezTo>
                  <a:cubicBezTo>
                    <a:pt x="83" y="54"/>
                    <a:pt x="83" y="54"/>
                    <a:pt x="83" y="54"/>
                  </a:cubicBezTo>
                  <a:cubicBezTo>
                    <a:pt x="84" y="53"/>
                    <a:pt x="84" y="53"/>
                    <a:pt x="84" y="53"/>
                  </a:cubicBezTo>
                  <a:cubicBezTo>
                    <a:pt x="84" y="52"/>
                    <a:pt x="84" y="52"/>
                    <a:pt x="84" y="52"/>
                  </a:cubicBezTo>
                  <a:lnTo>
                    <a:pt x="83" y="42"/>
                  </a:lnTo>
                  <a:close/>
                  <a:moveTo>
                    <a:pt x="65" y="51"/>
                  </a:moveTo>
                  <a:cubicBezTo>
                    <a:pt x="60" y="58"/>
                    <a:pt x="60" y="58"/>
                    <a:pt x="60" y="58"/>
                  </a:cubicBezTo>
                  <a:cubicBezTo>
                    <a:pt x="58" y="62"/>
                    <a:pt x="58" y="62"/>
                    <a:pt x="58" y="62"/>
                  </a:cubicBezTo>
                  <a:cubicBezTo>
                    <a:pt x="58" y="54"/>
                    <a:pt x="58" y="47"/>
                    <a:pt x="57" y="39"/>
                  </a:cubicBezTo>
                  <a:cubicBezTo>
                    <a:pt x="66" y="49"/>
                    <a:pt x="66" y="49"/>
                    <a:pt x="66" y="49"/>
                  </a:cubicBezTo>
                  <a:lnTo>
                    <a:pt x="65" y="51"/>
                  </a:lnTo>
                  <a:close/>
                </a:path>
              </a:pathLst>
            </a:custGeom>
            <a:solidFill>
              <a:sysClr val="window" lastClr="FFFFFF">
                <a:lumMod val="95000"/>
              </a:sysClr>
            </a:solidFill>
            <a:ln>
              <a:noFill/>
            </a:ln>
          </p:spPr>
          <p:txBody>
            <a:bodyPr/>
            <a:lstStyle/>
            <a:p>
              <a:pPr defTabSz="914400" eaLnBrk="1" fontAlgn="auto" hangingPunct="1">
                <a:spcBef>
                  <a:spcPts val="0"/>
                </a:spcBef>
                <a:spcAft>
                  <a:spcPts val="0"/>
                </a:spcAft>
                <a:defRPr/>
              </a:pPr>
              <a:endParaRPr lang="en-US" sz="1800" kern="0">
                <a:solidFill>
                  <a:sysClr val="windowText" lastClr="000000"/>
                </a:solidFill>
                <a:latin typeface="+mn-lt"/>
                <a:ea typeface="+mn-ea"/>
              </a:endParaRPr>
            </a:p>
          </p:txBody>
        </p:sp>
        <p:sp>
          <p:nvSpPr>
            <p:cNvPr id="108" name="Freeform 94"/>
            <p:cNvSpPr/>
            <p:nvPr/>
          </p:nvSpPr>
          <p:spPr bwMode="auto">
            <a:xfrm>
              <a:off x="623554" y="2512891"/>
              <a:ext cx="206308" cy="24169"/>
            </a:xfrm>
            <a:custGeom>
              <a:avLst/>
              <a:gdLst>
                <a:gd name="T0" fmla="*/ 58 w 62"/>
                <a:gd name="T1" fmla="*/ 7 h 7"/>
                <a:gd name="T2" fmla="*/ 4 w 62"/>
                <a:gd name="T3" fmla="*/ 7 h 7"/>
                <a:gd name="T4" fmla="*/ 0 w 62"/>
                <a:gd name="T5" fmla="*/ 4 h 7"/>
                <a:gd name="T6" fmla="*/ 4 w 62"/>
                <a:gd name="T7" fmla="*/ 0 h 7"/>
                <a:gd name="T8" fmla="*/ 58 w 62"/>
                <a:gd name="T9" fmla="*/ 0 h 7"/>
                <a:gd name="T10" fmla="*/ 62 w 62"/>
                <a:gd name="T11" fmla="*/ 4 h 7"/>
                <a:gd name="T12" fmla="*/ 58 w 62"/>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62" h="7">
                  <a:moveTo>
                    <a:pt x="58" y="7"/>
                  </a:moveTo>
                  <a:cubicBezTo>
                    <a:pt x="4" y="7"/>
                    <a:pt x="4" y="7"/>
                    <a:pt x="4" y="7"/>
                  </a:cubicBezTo>
                  <a:cubicBezTo>
                    <a:pt x="2" y="7"/>
                    <a:pt x="0" y="6"/>
                    <a:pt x="0" y="4"/>
                  </a:cubicBezTo>
                  <a:cubicBezTo>
                    <a:pt x="0" y="2"/>
                    <a:pt x="2" y="0"/>
                    <a:pt x="4" y="0"/>
                  </a:cubicBezTo>
                  <a:cubicBezTo>
                    <a:pt x="58" y="0"/>
                    <a:pt x="58" y="0"/>
                    <a:pt x="58" y="0"/>
                  </a:cubicBezTo>
                  <a:cubicBezTo>
                    <a:pt x="61" y="0"/>
                    <a:pt x="62" y="2"/>
                    <a:pt x="62" y="4"/>
                  </a:cubicBezTo>
                  <a:cubicBezTo>
                    <a:pt x="62" y="6"/>
                    <a:pt x="61" y="7"/>
                    <a:pt x="58" y="7"/>
                  </a:cubicBezTo>
                  <a:close/>
                </a:path>
              </a:pathLst>
            </a:custGeom>
            <a:solidFill>
              <a:sysClr val="window" lastClr="FFFFFF">
                <a:lumMod val="95000"/>
              </a:sysClr>
            </a:solidFill>
            <a:ln>
              <a:noFill/>
            </a:ln>
          </p:spPr>
          <p:txBody>
            <a:bodyPr/>
            <a:lstStyle/>
            <a:p>
              <a:pPr defTabSz="914400" eaLnBrk="1" fontAlgn="auto" hangingPunct="1">
                <a:spcBef>
                  <a:spcPts val="0"/>
                </a:spcBef>
                <a:spcAft>
                  <a:spcPts val="0"/>
                </a:spcAft>
                <a:defRPr/>
              </a:pPr>
              <a:endParaRPr lang="en-US" sz="1800" kern="0">
                <a:solidFill>
                  <a:sysClr val="windowText" lastClr="000000"/>
                </a:solidFill>
                <a:latin typeface="+mn-lt"/>
                <a:ea typeface="+mn-ea"/>
              </a:endParaRPr>
            </a:p>
          </p:txBody>
        </p:sp>
        <p:sp>
          <p:nvSpPr>
            <p:cNvPr id="109" name="Freeform 95"/>
            <p:cNvSpPr/>
            <p:nvPr/>
          </p:nvSpPr>
          <p:spPr bwMode="auto">
            <a:xfrm>
              <a:off x="623554" y="2565625"/>
              <a:ext cx="206308" cy="24169"/>
            </a:xfrm>
            <a:custGeom>
              <a:avLst/>
              <a:gdLst>
                <a:gd name="T0" fmla="*/ 58 w 62"/>
                <a:gd name="T1" fmla="*/ 7 h 7"/>
                <a:gd name="T2" fmla="*/ 4 w 62"/>
                <a:gd name="T3" fmla="*/ 7 h 7"/>
                <a:gd name="T4" fmla="*/ 0 w 62"/>
                <a:gd name="T5" fmla="*/ 4 h 7"/>
                <a:gd name="T6" fmla="*/ 4 w 62"/>
                <a:gd name="T7" fmla="*/ 0 h 7"/>
                <a:gd name="T8" fmla="*/ 58 w 62"/>
                <a:gd name="T9" fmla="*/ 0 h 7"/>
                <a:gd name="T10" fmla="*/ 62 w 62"/>
                <a:gd name="T11" fmla="*/ 4 h 7"/>
                <a:gd name="T12" fmla="*/ 58 w 62"/>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62" h="7">
                  <a:moveTo>
                    <a:pt x="58" y="7"/>
                  </a:moveTo>
                  <a:cubicBezTo>
                    <a:pt x="4" y="7"/>
                    <a:pt x="4" y="7"/>
                    <a:pt x="4" y="7"/>
                  </a:cubicBezTo>
                  <a:cubicBezTo>
                    <a:pt x="2" y="7"/>
                    <a:pt x="0" y="6"/>
                    <a:pt x="0" y="4"/>
                  </a:cubicBezTo>
                  <a:cubicBezTo>
                    <a:pt x="0" y="1"/>
                    <a:pt x="2" y="0"/>
                    <a:pt x="4" y="0"/>
                  </a:cubicBezTo>
                  <a:cubicBezTo>
                    <a:pt x="58" y="0"/>
                    <a:pt x="58" y="0"/>
                    <a:pt x="58" y="0"/>
                  </a:cubicBezTo>
                  <a:cubicBezTo>
                    <a:pt x="61" y="0"/>
                    <a:pt x="62" y="1"/>
                    <a:pt x="62" y="4"/>
                  </a:cubicBezTo>
                  <a:cubicBezTo>
                    <a:pt x="62" y="6"/>
                    <a:pt x="61" y="7"/>
                    <a:pt x="58" y="7"/>
                  </a:cubicBezTo>
                  <a:close/>
                </a:path>
              </a:pathLst>
            </a:custGeom>
            <a:solidFill>
              <a:sysClr val="window" lastClr="FFFFFF">
                <a:lumMod val="95000"/>
              </a:sysClr>
            </a:solidFill>
            <a:ln>
              <a:noFill/>
            </a:ln>
          </p:spPr>
          <p:txBody>
            <a:bodyPr/>
            <a:lstStyle/>
            <a:p>
              <a:pPr defTabSz="914400" eaLnBrk="1" fontAlgn="auto" hangingPunct="1">
                <a:spcBef>
                  <a:spcPts val="0"/>
                </a:spcBef>
                <a:spcAft>
                  <a:spcPts val="0"/>
                </a:spcAft>
                <a:defRPr/>
              </a:pPr>
              <a:endParaRPr lang="en-US" sz="1800" kern="0">
                <a:solidFill>
                  <a:sysClr val="windowText" lastClr="000000"/>
                </a:solidFill>
                <a:latin typeface="+mn-lt"/>
                <a:ea typeface="+mn-ea"/>
              </a:endParaRPr>
            </a:p>
          </p:txBody>
        </p:sp>
        <p:sp>
          <p:nvSpPr>
            <p:cNvPr id="110" name="Freeform 96"/>
            <p:cNvSpPr/>
            <p:nvPr/>
          </p:nvSpPr>
          <p:spPr bwMode="auto">
            <a:xfrm>
              <a:off x="623554" y="2620554"/>
              <a:ext cx="206308" cy="24170"/>
            </a:xfrm>
            <a:custGeom>
              <a:avLst/>
              <a:gdLst>
                <a:gd name="T0" fmla="*/ 58 w 62"/>
                <a:gd name="T1" fmla="*/ 7 h 7"/>
                <a:gd name="T2" fmla="*/ 4 w 62"/>
                <a:gd name="T3" fmla="*/ 7 h 7"/>
                <a:gd name="T4" fmla="*/ 0 w 62"/>
                <a:gd name="T5" fmla="*/ 3 h 7"/>
                <a:gd name="T6" fmla="*/ 4 w 62"/>
                <a:gd name="T7" fmla="*/ 0 h 7"/>
                <a:gd name="T8" fmla="*/ 58 w 62"/>
                <a:gd name="T9" fmla="*/ 0 h 7"/>
                <a:gd name="T10" fmla="*/ 62 w 62"/>
                <a:gd name="T11" fmla="*/ 3 h 7"/>
                <a:gd name="T12" fmla="*/ 58 w 62"/>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62" h="7">
                  <a:moveTo>
                    <a:pt x="58" y="7"/>
                  </a:moveTo>
                  <a:cubicBezTo>
                    <a:pt x="4" y="7"/>
                    <a:pt x="4" y="7"/>
                    <a:pt x="4" y="7"/>
                  </a:cubicBezTo>
                  <a:cubicBezTo>
                    <a:pt x="2" y="7"/>
                    <a:pt x="0" y="5"/>
                    <a:pt x="0" y="3"/>
                  </a:cubicBezTo>
                  <a:cubicBezTo>
                    <a:pt x="0" y="1"/>
                    <a:pt x="2" y="0"/>
                    <a:pt x="4" y="0"/>
                  </a:cubicBezTo>
                  <a:cubicBezTo>
                    <a:pt x="58" y="0"/>
                    <a:pt x="58" y="0"/>
                    <a:pt x="58" y="0"/>
                  </a:cubicBezTo>
                  <a:cubicBezTo>
                    <a:pt x="61" y="0"/>
                    <a:pt x="62" y="1"/>
                    <a:pt x="62" y="3"/>
                  </a:cubicBezTo>
                  <a:cubicBezTo>
                    <a:pt x="62" y="5"/>
                    <a:pt x="61" y="7"/>
                    <a:pt x="58" y="7"/>
                  </a:cubicBezTo>
                  <a:close/>
                </a:path>
              </a:pathLst>
            </a:custGeom>
            <a:solidFill>
              <a:sysClr val="window" lastClr="FFFFFF">
                <a:lumMod val="95000"/>
              </a:sysClr>
            </a:solidFill>
            <a:ln>
              <a:noFill/>
            </a:ln>
          </p:spPr>
          <p:txBody>
            <a:bodyPr/>
            <a:lstStyle/>
            <a:p>
              <a:pPr defTabSz="914400" eaLnBrk="1" fontAlgn="auto" hangingPunct="1">
                <a:spcBef>
                  <a:spcPts val="0"/>
                </a:spcBef>
                <a:spcAft>
                  <a:spcPts val="0"/>
                </a:spcAft>
                <a:defRPr/>
              </a:pPr>
              <a:endParaRPr lang="en-US" sz="1800" kern="0">
                <a:solidFill>
                  <a:sysClr val="windowText" lastClr="000000"/>
                </a:solidFill>
                <a:latin typeface="+mn-lt"/>
                <a:ea typeface="+mn-ea"/>
              </a:endParaRPr>
            </a:p>
          </p:txBody>
        </p:sp>
        <p:sp>
          <p:nvSpPr>
            <p:cNvPr id="111" name="Freeform 97"/>
            <p:cNvSpPr/>
            <p:nvPr/>
          </p:nvSpPr>
          <p:spPr bwMode="auto">
            <a:xfrm>
              <a:off x="623554" y="2675485"/>
              <a:ext cx="206308" cy="21972"/>
            </a:xfrm>
            <a:custGeom>
              <a:avLst/>
              <a:gdLst>
                <a:gd name="T0" fmla="*/ 58 w 62"/>
                <a:gd name="T1" fmla="*/ 7 h 7"/>
                <a:gd name="T2" fmla="*/ 4 w 62"/>
                <a:gd name="T3" fmla="*/ 7 h 7"/>
                <a:gd name="T4" fmla="*/ 0 w 62"/>
                <a:gd name="T5" fmla="*/ 3 h 7"/>
                <a:gd name="T6" fmla="*/ 4 w 62"/>
                <a:gd name="T7" fmla="*/ 0 h 7"/>
                <a:gd name="T8" fmla="*/ 58 w 62"/>
                <a:gd name="T9" fmla="*/ 0 h 7"/>
                <a:gd name="T10" fmla="*/ 62 w 62"/>
                <a:gd name="T11" fmla="*/ 3 h 7"/>
                <a:gd name="T12" fmla="*/ 58 w 62"/>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62" h="7">
                  <a:moveTo>
                    <a:pt x="58" y="7"/>
                  </a:moveTo>
                  <a:cubicBezTo>
                    <a:pt x="4" y="7"/>
                    <a:pt x="4" y="7"/>
                    <a:pt x="4" y="7"/>
                  </a:cubicBezTo>
                  <a:cubicBezTo>
                    <a:pt x="2" y="7"/>
                    <a:pt x="0" y="5"/>
                    <a:pt x="0" y="3"/>
                  </a:cubicBezTo>
                  <a:cubicBezTo>
                    <a:pt x="0" y="1"/>
                    <a:pt x="2" y="0"/>
                    <a:pt x="4" y="0"/>
                  </a:cubicBezTo>
                  <a:cubicBezTo>
                    <a:pt x="58" y="0"/>
                    <a:pt x="58" y="0"/>
                    <a:pt x="58" y="0"/>
                  </a:cubicBezTo>
                  <a:cubicBezTo>
                    <a:pt x="61" y="0"/>
                    <a:pt x="62" y="1"/>
                    <a:pt x="62" y="3"/>
                  </a:cubicBezTo>
                  <a:cubicBezTo>
                    <a:pt x="62" y="5"/>
                    <a:pt x="61" y="7"/>
                    <a:pt x="58" y="7"/>
                  </a:cubicBezTo>
                  <a:close/>
                </a:path>
              </a:pathLst>
            </a:custGeom>
            <a:solidFill>
              <a:sysClr val="window" lastClr="FFFFFF">
                <a:lumMod val="95000"/>
              </a:sysClr>
            </a:solidFill>
            <a:ln>
              <a:noFill/>
            </a:ln>
          </p:spPr>
          <p:txBody>
            <a:bodyPr/>
            <a:lstStyle/>
            <a:p>
              <a:pPr defTabSz="914400" eaLnBrk="1" fontAlgn="auto" hangingPunct="1">
                <a:spcBef>
                  <a:spcPts val="0"/>
                </a:spcBef>
                <a:spcAft>
                  <a:spcPts val="0"/>
                </a:spcAft>
                <a:defRPr/>
              </a:pPr>
              <a:endParaRPr lang="en-US" sz="1800" kern="0">
                <a:solidFill>
                  <a:sysClr val="windowText" lastClr="000000"/>
                </a:solidFill>
                <a:latin typeface="+mn-lt"/>
                <a:ea typeface="+mn-ea"/>
              </a:endParaRPr>
            </a:p>
          </p:txBody>
        </p:sp>
        <p:sp>
          <p:nvSpPr>
            <p:cNvPr id="112" name="Freeform 98"/>
            <p:cNvSpPr>
              <a:spLocks noEditPoints="1"/>
            </p:cNvSpPr>
            <p:nvPr/>
          </p:nvSpPr>
          <p:spPr bwMode="auto">
            <a:xfrm>
              <a:off x="568685" y="2372270"/>
              <a:ext cx="329216" cy="413076"/>
            </a:xfrm>
            <a:custGeom>
              <a:avLst/>
              <a:gdLst>
                <a:gd name="T0" fmla="*/ 93 w 98"/>
                <a:gd name="T1" fmla="*/ 0 h 123"/>
                <a:gd name="T2" fmla="*/ 27 w 98"/>
                <a:gd name="T3" fmla="*/ 0 h 123"/>
                <a:gd name="T4" fmla="*/ 24 w 98"/>
                <a:gd name="T5" fmla="*/ 2 h 123"/>
                <a:gd name="T6" fmla="*/ 1 w 98"/>
                <a:gd name="T7" fmla="*/ 24 h 123"/>
                <a:gd name="T8" fmla="*/ 0 w 98"/>
                <a:gd name="T9" fmla="*/ 27 h 123"/>
                <a:gd name="T10" fmla="*/ 0 w 98"/>
                <a:gd name="T11" fmla="*/ 118 h 123"/>
                <a:gd name="T12" fmla="*/ 5 w 98"/>
                <a:gd name="T13" fmla="*/ 123 h 123"/>
                <a:gd name="T14" fmla="*/ 93 w 98"/>
                <a:gd name="T15" fmla="*/ 123 h 123"/>
                <a:gd name="T16" fmla="*/ 98 w 98"/>
                <a:gd name="T17" fmla="*/ 118 h 123"/>
                <a:gd name="T18" fmla="*/ 98 w 98"/>
                <a:gd name="T19" fmla="*/ 5 h 123"/>
                <a:gd name="T20" fmla="*/ 93 w 98"/>
                <a:gd name="T21" fmla="*/ 0 h 123"/>
                <a:gd name="T22" fmla="*/ 24 w 98"/>
                <a:gd name="T23" fmla="*/ 15 h 123"/>
                <a:gd name="T24" fmla="*/ 24 w 98"/>
                <a:gd name="T25" fmla="*/ 23 h 123"/>
                <a:gd name="T26" fmla="*/ 16 w 98"/>
                <a:gd name="T27" fmla="*/ 23 h 123"/>
                <a:gd name="T28" fmla="*/ 24 w 98"/>
                <a:gd name="T29" fmla="*/ 15 h 123"/>
                <a:gd name="T30" fmla="*/ 88 w 98"/>
                <a:gd name="T31" fmla="*/ 113 h 123"/>
                <a:gd name="T32" fmla="*/ 10 w 98"/>
                <a:gd name="T33" fmla="*/ 113 h 123"/>
                <a:gd name="T34" fmla="*/ 10 w 98"/>
                <a:gd name="T35" fmla="*/ 31 h 123"/>
                <a:gd name="T36" fmla="*/ 28 w 98"/>
                <a:gd name="T37" fmla="*/ 31 h 123"/>
                <a:gd name="T38" fmla="*/ 32 w 98"/>
                <a:gd name="T39" fmla="*/ 27 h 123"/>
                <a:gd name="T40" fmla="*/ 32 w 98"/>
                <a:gd name="T41" fmla="*/ 10 h 123"/>
                <a:gd name="T42" fmla="*/ 88 w 98"/>
                <a:gd name="T43" fmla="*/ 10 h 123"/>
                <a:gd name="T44" fmla="*/ 88 w 98"/>
                <a:gd name="T45" fmla="*/ 11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123">
                  <a:moveTo>
                    <a:pt x="93" y="0"/>
                  </a:moveTo>
                  <a:cubicBezTo>
                    <a:pt x="27" y="0"/>
                    <a:pt x="27" y="0"/>
                    <a:pt x="27" y="0"/>
                  </a:cubicBezTo>
                  <a:cubicBezTo>
                    <a:pt x="26" y="0"/>
                    <a:pt x="25" y="1"/>
                    <a:pt x="24" y="2"/>
                  </a:cubicBezTo>
                  <a:cubicBezTo>
                    <a:pt x="1" y="24"/>
                    <a:pt x="1" y="24"/>
                    <a:pt x="1" y="24"/>
                  </a:cubicBezTo>
                  <a:cubicBezTo>
                    <a:pt x="0" y="25"/>
                    <a:pt x="0" y="26"/>
                    <a:pt x="0" y="27"/>
                  </a:cubicBezTo>
                  <a:cubicBezTo>
                    <a:pt x="0" y="118"/>
                    <a:pt x="0" y="118"/>
                    <a:pt x="0" y="118"/>
                  </a:cubicBezTo>
                  <a:cubicBezTo>
                    <a:pt x="0" y="121"/>
                    <a:pt x="2" y="123"/>
                    <a:pt x="5" y="123"/>
                  </a:cubicBezTo>
                  <a:cubicBezTo>
                    <a:pt x="93" y="123"/>
                    <a:pt x="93" y="123"/>
                    <a:pt x="93" y="123"/>
                  </a:cubicBezTo>
                  <a:cubicBezTo>
                    <a:pt x="95" y="123"/>
                    <a:pt x="98" y="121"/>
                    <a:pt x="98" y="118"/>
                  </a:cubicBezTo>
                  <a:cubicBezTo>
                    <a:pt x="98" y="5"/>
                    <a:pt x="98" y="5"/>
                    <a:pt x="98" y="5"/>
                  </a:cubicBezTo>
                  <a:cubicBezTo>
                    <a:pt x="98" y="3"/>
                    <a:pt x="95" y="0"/>
                    <a:pt x="93" y="0"/>
                  </a:cubicBezTo>
                  <a:close/>
                  <a:moveTo>
                    <a:pt x="24" y="15"/>
                  </a:moveTo>
                  <a:cubicBezTo>
                    <a:pt x="24" y="23"/>
                    <a:pt x="24" y="23"/>
                    <a:pt x="24" y="23"/>
                  </a:cubicBezTo>
                  <a:cubicBezTo>
                    <a:pt x="16" y="23"/>
                    <a:pt x="16" y="23"/>
                    <a:pt x="16" y="23"/>
                  </a:cubicBezTo>
                  <a:lnTo>
                    <a:pt x="24" y="15"/>
                  </a:lnTo>
                  <a:close/>
                  <a:moveTo>
                    <a:pt x="88" y="113"/>
                  </a:moveTo>
                  <a:cubicBezTo>
                    <a:pt x="10" y="113"/>
                    <a:pt x="10" y="113"/>
                    <a:pt x="10" y="113"/>
                  </a:cubicBezTo>
                  <a:cubicBezTo>
                    <a:pt x="10" y="31"/>
                    <a:pt x="10" y="31"/>
                    <a:pt x="10" y="31"/>
                  </a:cubicBezTo>
                  <a:cubicBezTo>
                    <a:pt x="28" y="31"/>
                    <a:pt x="28" y="31"/>
                    <a:pt x="28" y="31"/>
                  </a:cubicBezTo>
                  <a:cubicBezTo>
                    <a:pt x="30" y="31"/>
                    <a:pt x="32" y="29"/>
                    <a:pt x="32" y="27"/>
                  </a:cubicBezTo>
                  <a:cubicBezTo>
                    <a:pt x="32" y="10"/>
                    <a:pt x="32" y="10"/>
                    <a:pt x="32" y="10"/>
                  </a:cubicBezTo>
                  <a:cubicBezTo>
                    <a:pt x="88" y="10"/>
                    <a:pt x="88" y="10"/>
                    <a:pt x="88" y="10"/>
                  </a:cubicBezTo>
                  <a:lnTo>
                    <a:pt x="88" y="113"/>
                  </a:lnTo>
                  <a:close/>
                </a:path>
              </a:pathLst>
            </a:custGeom>
            <a:solidFill>
              <a:sysClr val="window" lastClr="FFFFFF">
                <a:lumMod val="95000"/>
              </a:sysClr>
            </a:solidFill>
            <a:ln>
              <a:noFill/>
            </a:ln>
          </p:spPr>
          <p:txBody>
            <a:bodyPr/>
            <a:lstStyle/>
            <a:p>
              <a:pPr defTabSz="914400" eaLnBrk="1" fontAlgn="auto" hangingPunct="1">
                <a:spcBef>
                  <a:spcPts val="0"/>
                </a:spcBef>
                <a:spcAft>
                  <a:spcPts val="0"/>
                </a:spcAft>
                <a:defRPr/>
              </a:pPr>
              <a:endParaRPr lang="en-US" sz="1800" kern="0">
                <a:solidFill>
                  <a:sysClr val="windowText" lastClr="000000"/>
                </a:solidFill>
                <a:latin typeface="+mn-lt"/>
                <a:ea typeface="+mn-ea"/>
              </a:endParaRPr>
            </a:p>
          </p:txBody>
        </p:sp>
      </p:grpSp>
      <p:sp>
        <p:nvSpPr>
          <p:cNvPr id="113" name="Freeform 17"/>
          <p:cNvSpPr>
            <a:spLocks noEditPoints="1"/>
          </p:cNvSpPr>
          <p:nvPr/>
        </p:nvSpPr>
        <p:spPr bwMode="auto">
          <a:xfrm>
            <a:off x="7013522" y="4745560"/>
            <a:ext cx="439738" cy="450850"/>
          </a:xfrm>
          <a:custGeom>
            <a:avLst/>
            <a:gdLst>
              <a:gd name="T0" fmla="*/ 2147483646 w 593"/>
              <a:gd name="T1" fmla="*/ 2147483646 h 633"/>
              <a:gd name="T2" fmla="*/ 2147483646 w 593"/>
              <a:gd name="T3" fmla="*/ 2147483646 h 633"/>
              <a:gd name="T4" fmla="*/ 2147483646 w 593"/>
              <a:gd name="T5" fmla="*/ 2147483646 h 633"/>
              <a:gd name="T6" fmla="*/ 2147483646 w 593"/>
              <a:gd name="T7" fmla="*/ 2147483646 h 633"/>
              <a:gd name="T8" fmla="*/ 2147483646 w 593"/>
              <a:gd name="T9" fmla="*/ 2147483646 h 633"/>
              <a:gd name="T10" fmla="*/ 2147483646 w 593"/>
              <a:gd name="T11" fmla="*/ 2147483646 h 633"/>
              <a:gd name="T12" fmla="*/ 2147483646 w 593"/>
              <a:gd name="T13" fmla="*/ 2147483646 h 633"/>
              <a:gd name="T14" fmla="*/ 2147483646 w 593"/>
              <a:gd name="T15" fmla="*/ 2147483646 h 633"/>
              <a:gd name="T16" fmla="*/ 2147483646 w 593"/>
              <a:gd name="T17" fmla="*/ 2147483646 h 633"/>
              <a:gd name="T18" fmla="*/ 2147483646 w 593"/>
              <a:gd name="T19" fmla="*/ 2147483646 h 633"/>
              <a:gd name="T20" fmla="*/ 2147483646 w 593"/>
              <a:gd name="T21" fmla="*/ 2147483646 h 633"/>
              <a:gd name="T22" fmla="*/ 2147483646 w 593"/>
              <a:gd name="T23" fmla="*/ 2147483646 h 633"/>
              <a:gd name="T24" fmla="*/ 2147483646 w 593"/>
              <a:gd name="T25" fmla="*/ 2147483646 h 633"/>
              <a:gd name="T26" fmla="*/ 2147483646 w 593"/>
              <a:gd name="T27" fmla="*/ 2147483646 h 633"/>
              <a:gd name="T28" fmla="*/ 2147483646 w 593"/>
              <a:gd name="T29" fmla="*/ 2147483646 h 633"/>
              <a:gd name="T30" fmla="*/ 2147483646 w 593"/>
              <a:gd name="T31" fmla="*/ 2147483646 h 633"/>
              <a:gd name="T32" fmla="*/ 2147483646 w 593"/>
              <a:gd name="T33" fmla="*/ 2147483646 h 633"/>
              <a:gd name="T34" fmla="*/ 2147483646 w 593"/>
              <a:gd name="T35" fmla="*/ 2147483646 h 633"/>
              <a:gd name="T36" fmla="*/ 2147483646 w 593"/>
              <a:gd name="T37" fmla="*/ 2147483646 h 633"/>
              <a:gd name="T38" fmla="*/ 2147483646 w 593"/>
              <a:gd name="T39" fmla="*/ 2147483646 h 633"/>
              <a:gd name="T40" fmla="*/ 2147483646 w 593"/>
              <a:gd name="T41" fmla="*/ 2147483646 h 633"/>
              <a:gd name="T42" fmla="*/ 2147483646 w 593"/>
              <a:gd name="T43" fmla="*/ 2147483646 h 633"/>
              <a:gd name="T44" fmla="*/ 2147483646 w 593"/>
              <a:gd name="T45" fmla="*/ 2147483646 h 633"/>
              <a:gd name="T46" fmla="*/ 2147483646 w 593"/>
              <a:gd name="T47" fmla="*/ 2147483646 h 633"/>
              <a:gd name="T48" fmla="*/ 2147483646 w 593"/>
              <a:gd name="T49" fmla="*/ 2147483646 h 633"/>
              <a:gd name="T50" fmla="*/ 2147483646 w 593"/>
              <a:gd name="T51" fmla="*/ 2147483646 h 633"/>
              <a:gd name="T52" fmla="*/ 2147483646 w 593"/>
              <a:gd name="T53" fmla="*/ 2147483646 h 633"/>
              <a:gd name="T54" fmla="*/ 2147483646 w 593"/>
              <a:gd name="T55" fmla="*/ 2147483646 h 633"/>
              <a:gd name="T56" fmla="*/ 2147483646 w 593"/>
              <a:gd name="T57" fmla="*/ 2147483646 h 633"/>
              <a:gd name="T58" fmla="*/ 2147483646 w 593"/>
              <a:gd name="T59" fmla="*/ 2147483646 h 633"/>
              <a:gd name="T60" fmla="*/ 2147483646 w 593"/>
              <a:gd name="T61" fmla="*/ 2147483646 h 633"/>
              <a:gd name="T62" fmla="*/ 2147483646 w 593"/>
              <a:gd name="T63" fmla="*/ 2147483646 h 6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3"/>
              <a:gd name="T97" fmla="*/ 0 h 633"/>
              <a:gd name="T98" fmla="*/ 593 w 593"/>
              <a:gd name="T99" fmla="*/ 633 h 6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61" tIns="34280" rIns="68561" bIns="34280"/>
          <a:lstStyle/>
          <a:p>
            <a:endParaRPr lang="zh-CN" altLang="en-US"/>
          </a:p>
        </p:txBody>
      </p:sp>
      <p:sp>
        <p:nvSpPr>
          <p:cNvPr id="49" name="矩形 48"/>
          <p:cNvSpPr/>
          <p:nvPr/>
        </p:nvSpPr>
        <p:spPr>
          <a:xfrm>
            <a:off x="5951190" y="5517232"/>
            <a:ext cx="3004349" cy="400110"/>
          </a:xfrm>
          <a:prstGeom prst="rect">
            <a:avLst/>
          </a:prstGeom>
        </p:spPr>
        <p:txBody>
          <a:bodyPr wrap="none">
            <a:spAutoFit/>
          </a:bodyPr>
          <a:lstStyle/>
          <a:p>
            <a:r>
              <a:rPr lang="en-US" altLang="zh-CN" sz="2000" b="1" dirty="0" smtClean="0">
                <a:solidFill>
                  <a:srgbClr val="FF0000"/>
                </a:solidFill>
                <a:latin typeface="微软雅黑" panose="020B0503020204020204" pitchFamily="34" charset="-122"/>
                <a:ea typeface="微软雅黑" panose="020B0503020204020204" pitchFamily="34" charset="-122"/>
              </a:rPr>
              <a:t>4.AI</a:t>
            </a:r>
            <a:r>
              <a:rPr lang="zh-CN" altLang="en-US" sz="2000" b="1" dirty="0" smtClean="0">
                <a:solidFill>
                  <a:srgbClr val="FF0000"/>
                </a:solidFill>
                <a:latin typeface="微软雅黑" panose="020B0503020204020204" pitchFamily="34" charset="-122"/>
                <a:ea typeface="微软雅黑" panose="020B0503020204020204" pitchFamily="34" charset="-122"/>
              </a:rPr>
              <a:t>面试、基础信息测评</a:t>
            </a:r>
            <a:endParaRPr lang="zh-CN" altLang="en-US" sz="2000" b="1" dirty="0" smtClean="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02150"/>
            <a:ext cx="3214885" cy="662554"/>
          </a:xfrm>
          <a:prstGeom prst="rect">
            <a:avLst/>
          </a:prstGeom>
        </p:spPr>
        <p:txBody>
          <a:bodyPr wrap="square">
            <a:spAutoFit/>
          </a:bodyPr>
          <a:lstStyle/>
          <a:p>
            <a:pPr lvl="0" algn="ctr">
              <a:lnSpc>
                <a:spcPct val="150000"/>
              </a:lnSpc>
            </a:pPr>
            <a:r>
              <a:rPr lang="zh-CN" altLang="en-US" sz="2800" b="1" dirty="0" smtClean="0">
                <a:solidFill>
                  <a:schemeClr val="bg1"/>
                </a:solidFill>
                <a:latin typeface="微软雅黑" panose="020B0503020204020204" pitchFamily="34" charset="-122"/>
                <a:ea typeface="微软雅黑" panose="020B0503020204020204" pitchFamily="34" charset="-122"/>
              </a:rPr>
              <a:t>联系方式</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4" name="KSO_Shape"/>
          <p:cNvSpPr/>
          <p:nvPr/>
        </p:nvSpPr>
        <p:spPr bwMode="auto">
          <a:xfrm>
            <a:off x="1366627" y="1527265"/>
            <a:ext cx="1062216" cy="1262634"/>
          </a:xfrm>
          <a:custGeom>
            <a:avLst/>
            <a:gdLst>
              <a:gd name="T0" fmla="*/ 534881516 w 3326"/>
              <a:gd name="T1" fmla="*/ 820328952 h 3951"/>
              <a:gd name="T2" fmla="*/ 534881516 w 3326"/>
              <a:gd name="T3" fmla="*/ 820328952 h 3951"/>
              <a:gd name="T4" fmla="*/ 158037697 w 3326"/>
              <a:gd name="T5" fmla="*/ 820328952 h 3951"/>
              <a:gd name="T6" fmla="*/ 158037697 w 3326"/>
              <a:gd name="T7" fmla="*/ 820328952 h 3951"/>
              <a:gd name="T8" fmla="*/ 0 w 3326"/>
              <a:gd name="T9" fmla="*/ 820328952 h 3951"/>
              <a:gd name="T10" fmla="*/ 84204081 w 3326"/>
              <a:gd name="T11" fmla="*/ 623499796 h 3951"/>
              <a:gd name="T12" fmla="*/ 149949417 w 3326"/>
              <a:gd name="T13" fmla="*/ 557890229 h 3951"/>
              <a:gd name="T14" fmla="*/ 553962261 w 3326"/>
              <a:gd name="T15" fmla="*/ 557890229 h 3951"/>
              <a:gd name="T16" fmla="*/ 619499960 w 3326"/>
              <a:gd name="T17" fmla="*/ 623499796 h 3951"/>
              <a:gd name="T18" fmla="*/ 689808301 w 3326"/>
              <a:gd name="T19" fmla="*/ 820328952 h 3951"/>
              <a:gd name="T20" fmla="*/ 534881516 w 3326"/>
              <a:gd name="T21" fmla="*/ 820328952 h 3951"/>
              <a:gd name="T22" fmla="*/ 187073635 w 3326"/>
              <a:gd name="T23" fmla="*/ 590902555 h 3951"/>
              <a:gd name="T24" fmla="*/ 135016402 w 3326"/>
              <a:gd name="T25" fmla="*/ 643016586 h 3951"/>
              <a:gd name="T26" fmla="*/ 68234248 w 3326"/>
              <a:gd name="T27" fmla="*/ 787108855 h 3951"/>
              <a:gd name="T28" fmla="*/ 159074972 w 3326"/>
              <a:gd name="T29" fmla="*/ 787108855 h 3951"/>
              <a:gd name="T30" fmla="*/ 193295459 w 3326"/>
              <a:gd name="T31" fmla="*/ 590902555 h 3951"/>
              <a:gd name="T32" fmla="*/ 187073635 w 3326"/>
              <a:gd name="T33" fmla="*/ 590902555 h 3951"/>
              <a:gd name="T34" fmla="*/ 259663250 w 3326"/>
              <a:gd name="T35" fmla="*/ 590902555 h 3951"/>
              <a:gd name="T36" fmla="*/ 349259518 w 3326"/>
              <a:gd name="T37" fmla="*/ 760117326 h 3951"/>
              <a:gd name="T38" fmla="*/ 438648605 w 3326"/>
              <a:gd name="T39" fmla="*/ 590902555 h 3951"/>
              <a:gd name="T40" fmla="*/ 259663250 w 3326"/>
              <a:gd name="T41" fmla="*/ 590902555 h 3951"/>
              <a:gd name="T42" fmla="*/ 565783909 w 3326"/>
              <a:gd name="T43" fmla="*/ 643016586 h 3951"/>
              <a:gd name="T44" fmla="*/ 513726677 w 3326"/>
              <a:gd name="T45" fmla="*/ 590902555 h 3951"/>
              <a:gd name="T46" fmla="*/ 501490210 w 3326"/>
              <a:gd name="T47" fmla="*/ 590902555 h 3951"/>
              <a:gd name="T48" fmla="*/ 534051878 w 3326"/>
              <a:gd name="T49" fmla="*/ 787108855 h 3951"/>
              <a:gd name="T50" fmla="*/ 621574053 w 3326"/>
              <a:gd name="T51" fmla="*/ 787108855 h 3951"/>
              <a:gd name="T52" fmla="*/ 565783909 w 3326"/>
              <a:gd name="T53" fmla="*/ 643016586 h 3951"/>
              <a:gd name="T54" fmla="*/ 339511964 w 3326"/>
              <a:gd name="T55" fmla="*/ 520309678 h 3951"/>
              <a:gd name="T56" fmla="*/ 79641077 w 3326"/>
              <a:gd name="T57" fmla="*/ 260155067 h 3951"/>
              <a:gd name="T58" fmla="*/ 339511964 w 3326"/>
              <a:gd name="T59" fmla="*/ 0 h 3951"/>
              <a:gd name="T60" fmla="*/ 599175214 w 3326"/>
              <a:gd name="T61" fmla="*/ 260155067 h 3951"/>
              <a:gd name="T62" fmla="*/ 339511964 w 3326"/>
              <a:gd name="T63" fmla="*/ 520309678 h 3951"/>
              <a:gd name="T64" fmla="*/ 399449839 w 3326"/>
              <a:gd name="T65" fmla="*/ 105473775 h 3951"/>
              <a:gd name="T66" fmla="*/ 141238682 w 3326"/>
              <a:gd name="T67" fmla="*/ 260155067 h 3951"/>
              <a:gd name="T68" fmla="*/ 339511964 w 3326"/>
              <a:gd name="T69" fmla="*/ 458645023 h 3951"/>
              <a:gd name="T70" fmla="*/ 537577609 w 3326"/>
              <a:gd name="T71" fmla="*/ 260155067 h 3951"/>
              <a:gd name="T72" fmla="*/ 399449839 w 3326"/>
              <a:gd name="T73" fmla="*/ 105473775 h 395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326" h="3951">
                <a:moveTo>
                  <a:pt x="2579" y="3951"/>
                </a:moveTo>
                <a:cubicBezTo>
                  <a:pt x="2579" y="3951"/>
                  <a:pt x="2579" y="3951"/>
                  <a:pt x="2579" y="3951"/>
                </a:cubicBezTo>
                <a:cubicBezTo>
                  <a:pt x="2542" y="3951"/>
                  <a:pt x="853" y="3951"/>
                  <a:pt x="762" y="3951"/>
                </a:cubicBezTo>
                <a:cubicBezTo>
                  <a:pt x="762" y="3951"/>
                  <a:pt x="762" y="3951"/>
                  <a:pt x="762" y="3951"/>
                </a:cubicBezTo>
                <a:cubicBezTo>
                  <a:pt x="0" y="3951"/>
                  <a:pt x="0" y="3951"/>
                  <a:pt x="0" y="3951"/>
                </a:cubicBezTo>
                <a:cubicBezTo>
                  <a:pt x="406" y="3003"/>
                  <a:pt x="406" y="3003"/>
                  <a:pt x="406" y="3003"/>
                </a:cubicBezTo>
                <a:cubicBezTo>
                  <a:pt x="406" y="3003"/>
                  <a:pt x="548" y="2687"/>
                  <a:pt x="723" y="2687"/>
                </a:cubicBezTo>
                <a:cubicBezTo>
                  <a:pt x="2671" y="2687"/>
                  <a:pt x="2671" y="2687"/>
                  <a:pt x="2671" y="2687"/>
                </a:cubicBezTo>
                <a:cubicBezTo>
                  <a:pt x="2846" y="2687"/>
                  <a:pt x="2987" y="3003"/>
                  <a:pt x="2987" y="3003"/>
                </a:cubicBezTo>
                <a:cubicBezTo>
                  <a:pt x="3326" y="3951"/>
                  <a:pt x="3326" y="3951"/>
                  <a:pt x="3326" y="3951"/>
                </a:cubicBezTo>
                <a:lnTo>
                  <a:pt x="2579" y="3951"/>
                </a:lnTo>
                <a:close/>
                <a:moveTo>
                  <a:pt x="902" y="2846"/>
                </a:moveTo>
                <a:cubicBezTo>
                  <a:pt x="764" y="2846"/>
                  <a:pt x="651" y="3097"/>
                  <a:pt x="651" y="3097"/>
                </a:cubicBezTo>
                <a:cubicBezTo>
                  <a:pt x="329" y="3791"/>
                  <a:pt x="329" y="3791"/>
                  <a:pt x="329" y="3791"/>
                </a:cubicBezTo>
                <a:cubicBezTo>
                  <a:pt x="767" y="3791"/>
                  <a:pt x="767" y="3791"/>
                  <a:pt x="767" y="3791"/>
                </a:cubicBezTo>
                <a:cubicBezTo>
                  <a:pt x="788" y="3418"/>
                  <a:pt x="876" y="3049"/>
                  <a:pt x="932" y="2846"/>
                </a:cubicBezTo>
                <a:lnTo>
                  <a:pt x="902" y="2846"/>
                </a:lnTo>
                <a:close/>
                <a:moveTo>
                  <a:pt x="1252" y="2846"/>
                </a:moveTo>
                <a:cubicBezTo>
                  <a:pt x="1318" y="3322"/>
                  <a:pt x="1486" y="3661"/>
                  <a:pt x="1684" y="3661"/>
                </a:cubicBezTo>
                <a:cubicBezTo>
                  <a:pt x="1882" y="3661"/>
                  <a:pt x="2050" y="3322"/>
                  <a:pt x="2115" y="2846"/>
                </a:cubicBezTo>
                <a:lnTo>
                  <a:pt x="1252" y="2846"/>
                </a:lnTo>
                <a:close/>
                <a:moveTo>
                  <a:pt x="2728" y="3097"/>
                </a:moveTo>
                <a:cubicBezTo>
                  <a:pt x="2728" y="3097"/>
                  <a:pt x="2616" y="2846"/>
                  <a:pt x="2477" y="2846"/>
                </a:cubicBezTo>
                <a:cubicBezTo>
                  <a:pt x="2418" y="2846"/>
                  <a:pt x="2418" y="2846"/>
                  <a:pt x="2418" y="2846"/>
                </a:cubicBezTo>
                <a:cubicBezTo>
                  <a:pt x="2476" y="3029"/>
                  <a:pt x="2558" y="3360"/>
                  <a:pt x="2575" y="3791"/>
                </a:cubicBezTo>
                <a:cubicBezTo>
                  <a:pt x="2997" y="3791"/>
                  <a:pt x="2997" y="3791"/>
                  <a:pt x="2997" y="3791"/>
                </a:cubicBezTo>
                <a:lnTo>
                  <a:pt x="2728" y="3097"/>
                </a:lnTo>
                <a:close/>
                <a:moveTo>
                  <a:pt x="1637" y="2506"/>
                </a:moveTo>
                <a:cubicBezTo>
                  <a:pt x="945" y="2506"/>
                  <a:pt x="384" y="1945"/>
                  <a:pt x="384" y="1253"/>
                </a:cubicBezTo>
                <a:cubicBezTo>
                  <a:pt x="384" y="561"/>
                  <a:pt x="945" y="0"/>
                  <a:pt x="1637" y="0"/>
                </a:cubicBezTo>
                <a:cubicBezTo>
                  <a:pt x="2328" y="0"/>
                  <a:pt x="2889" y="561"/>
                  <a:pt x="2889" y="1253"/>
                </a:cubicBezTo>
                <a:cubicBezTo>
                  <a:pt x="2889" y="1945"/>
                  <a:pt x="2328" y="2506"/>
                  <a:pt x="1637" y="2506"/>
                </a:cubicBezTo>
                <a:close/>
                <a:moveTo>
                  <a:pt x="1926" y="508"/>
                </a:moveTo>
                <a:cubicBezTo>
                  <a:pt x="1583" y="1430"/>
                  <a:pt x="1024" y="1239"/>
                  <a:pt x="681" y="1253"/>
                </a:cubicBezTo>
                <a:cubicBezTo>
                  <a:pt x="681" y="1781"/>
                  <a:pt x="1109" y="2209"/>
                  <a:pt x="1637" y="2209"/>
                </a:cubicBezTo>
                <a:cubicBezTo>
                  <a:pt x="2165" y="2209"/>
                  <a:pt x="2592" y="1781"/>
                  <a:pt x="2592" y="1253"/>
                </a:cubicBezTo>
                <a:cubicBezTo>
                  <a:pt x="1934" y="1107"/>
                  <a:pt x="2283" y="732"/>
                  <a:pt x="1926" y="508"/>
                </a:cubicBezTo>
                <a:close/>
              </a:path>
            </a:pathLst>
          </a:custGeom>
          <a:solidFill>
            <a:srgbClr val="82C836"/>
          </a:solidFill>
          <a:ln>
            <a:noFill/>
          </a:ln>
        </p:spPr>
        <p:txBody>
          <a:bodyPr anchor="ctr" anchorCtr="1"/>
          <a:lstStyle/>
          <a:p>
            <a:endParaRPr lang="zh-CN" altLang="en-US"/>
          </a:p>
        </p:txBody>
      </p:sp>
      <p:sp>
        <p:nvSpPr>
          <p:cNvPr id="5" name="KSO_Shape"/>
          <p:cNvSpPr/>
          <p:nvPr/>
        </p:nvSpPr>
        <p:spPr bwMode="auto">
          <a:xfrm>
            <a:off x="4098302" y="1799782"/>
            <a:ext cx="1336120" cy="979822"/>
          </a:xfrm>
          <a:custGeom>
            <a:avLst/>
            <a:gdLst>
              <a:gd name="T0" fmla="*/ 1634294 w 2751138"/>
              <a:gd name="T1" fmla="*/ 1518189 h 2017713"/>
              <a:gd name="T2" fmla="*/ 1827941 w 2751138"/>
              <a:gd name="T3" fmla="*/ 1506439 h 2017713"/>
              <a:gd name="T4" fmla="*/ 1293666 w 2751138"/>
              <a:gd name="T5" fmla="*/ 1399421 h 2017713"/>
              <a:gd name="T6" fmla="*/ 1286682 w 2751138"/>
              <a:gd name="T7" fmla="*/ 1522952 h 2017713"/>
              <a:gd name="T8" fmla="*/ 1475250 w 2751138"/>
              <a:gd name="T9" fmla="*/ 1424191 h 2017713"/>
              <a:gd name="T10" fmla="*/ 933673 w 2751138"/>
              <a:gd name="T11" fmla="*/ 1402597 h 2017713"/>
              <a:gd name="T12" fmla="*/ 940657 w 2751138"/>
              <a:gd name="T13" fmla="*/ 1526446 h 2017713"/>
              <a:gd name="T14" fmla="*/ 1121288 w 2751138"/>
              <a:gd name="T15" fmla="*/ 1416569 h 2017713"/>
              <a:gd name="T16" fmla="*/ 1634294 w 2751138"/>
              <a:gd name="T17" fmla="*/ 1179033 h 2017713"/>
              <a:gd name="T18" fmla="*/ 1654611 w 2751138"/>
              <a:gd name="T19" fmla="*/ 1298754 h 2017713"/>
              <a:gd name="T20" fmla="*/ 1824132 w 2751138"/>
              <a:gd name="T21" fmla="*/ 1180939 h 2017713"/>
              <a:gd name="T22" fmla="*/ 1277158 w 2751138"/>
              <a:gd name="T23" fmla="*/ 1185702 h 2017713"/>
              <a:gd name="T24" fmla="*/ 1454615 w 2751138"/>
              <a:gd name="T25" fmla="*/ 1298437 h 2017713"/>
              <a:gd name="T26" fmla="*/ 1465726 w 2751138"/>
              <a:gd name="T27" fmla="*/ 1175540 h 2017713"/>
              <a:gd name="T28" fmla="*/ 922244 w 2751138"/>
              <a:gd name="T29" fmla="*/ 1193324 h 2017713"/>
              <a:gd name="T30" fmla="*/ 1108590 w 2751138"/>
              <a:gd name="T31" fmla="*/ 1295896 h 2017713"/>
              <a:gd name="T32" fmla="*/ 1106368 w 2751138"/>
              <a:gd name="T33" fmla="*/ 1171412 h 2017713"/>
              <a:gd name="T34" fmla="*/ 1628580 w 2751138"/>
              <a:gd name="T35" fmla="*/ 1046610 h 2017713"/>
              <a:gd name="T36" fmla="*/ 1820957 w 2751138"/>
              <a:gd name="T37" fmla="*/ 1062806 h 2017713"/>
              <a:gd name="T38" fmla="*/ 1805085 w 2751138"/>
              <a:gd name="T39" fmla="*/ 941180 h 2017713"/>
              <a:gd name="T40" fmla="*/ 1277158 w 2751138"/>
              <a:gd name="T41" fmla="*/ 1054232 h 2017713"/>
              <a:gd name="T42" fmla="*/ 1472393 w 2751138"/>
              <a:gd name="T43" fmla="*/ 1056772 h 2017713"/>
              <a:gd name="T44" fmla="*/ 1299063 w 2751138"/>
              <a:gd name="T45" fmla="*/ 941180 h 2017713"/>
              <a:gd name="T46" fmla="*/ 927959 w 2751138"/>
              <a:gd name="T47" fmla="*/ 1060901 h 2017713"/>
              <a:gd name="T48" fmla="*/ 1121606 w 2751138"/>
              <a:gd name="T49" fmla="*/ 1049468 h 2017713"/>
              <a:gd name="T50" fmla="*/ 2750186 w 2751138"/>
              <a:gd name="T51" fmla="*/ 649605 h 2017713"/>
              <a:gd name="T52" fmla="*/ 2644458 w 2751138"/>
              <a:gd name="T53" fmla="*/ 844867 h 2017713"/>
              <a:gd name="T54" fmla="*/ 657551 w 2751138"/>
              <a:gd name="T55" fmla="*/ 772160 h 2017713"/>
              <a:gd name="T56" fmla="*/ 78068 w 2751138"/>
              <a:gd name="T57" fmla="*/ 834072 h 2017713"/>
              <a:gd name="T58" fmla="*/ 1052401 w 2751138"/>
              <a:gd name="T59" fmla="*/ 374650 h 2017713"/>
              <a:gd name="T60" fmla="*/ 1673024 w 2751138"/>
              <a:gd name="T61" fmla="*/ 389576 h 2017713"/>
              <a:gd name="T62" fmla="*/ 1803815 w 2751138"/>
              <a:gd name="T63" fmla="*/ 392116 h 2017713"/>
              <a:gd name="T64" fmla="*/ 1903178 w 2751138"/>
              <a:gd name="T65" fmla="*/ 545181 h 2017713"/>
              <a:gd name="T66" fmla="*/ 2070794 w 2751138"/>
              <a:gd name="T67" fmla="*/ 910376 h 2017713"/>
              <a:gd name="T68" fmla="*/ 2393645 w 2751138"/>
              <a:gd name="T69" fmla="*/ 1360361 h 2017713"/>
              <a:gd name="T70" fmla="*/ 2449517 w 2751138"/>
              <a:gd name="T71" fmla="*/ 1810981 h 2017713"/>
              <a:gd name="T72" fmla="*/ 2227934 w 2751138"/>
              <a:gd name="T73" fmla="*/ 1976748 h 2017713"/>
              <a:gd name="T74" fmla="*/ 2042540 w 2751138"/>
              <a:gd name="T75" fmla="*/ 2008504 h 2017713"/>
              <a:gd name="T76" fmla="*/ 698757 w 2751138"/>
              <a:gd name="T77" fmla="*/ 2014538 h 2017713"/>
              <a:gd name="T78" fmla="*/ 473682 w 2751138"/>
              <a:gd name="T79" fmla="*/ 1919904 h 2017713"/>
              <a:gd name="T80" fmla="*/ 288923 w 2751138"/>
              <a:gd name="T81" fmla="*/ 1783035 h 2017713"/>
              <a:gd name="T82" fmla="*/ 384794 w 2751138"/>
              <a:gd name="T83" fmla="*/ 1287639 h 2017713"/>
              <a:gd name="T84" fmla="*/ 713042 w 2751138"/>
              <a:gd name="T85" fmla="*/ 867823 h 2017713"/>
              <a:gd name="T86" fmla="*/ 858436 w 2751138"/>
              <a:gd name="T87" fmla="*/ 526127 h 2017713"/>
              <a:gd name="T88" fmla="*/ 950815 w 2751138"/>
              <a:gd name="T89" fmla="*/ 384812 h 2017713"/>
              <a:gd name="T90" fmla="*/ 594360 w 2751138"/>
              <a:gd name="T91" fmla="*/ 99695 h 2017713"/>
              <a:gd name="T92" fmla="*/ 312420 w 2751138"/>
              <a:gd name="T93" fmla="*/ 292735 h 2017713"/>
              <a:gd name="T94" fmla="*/ 362585 w 2751138"/>
              <a:gd name="T95" fmla="*/ 350520 h 2017713"/>
              <a:gd name="T96" fmla="*/ 520065 w 2751138"/>
              <a:gd name="T97" fmla="*/ 219393 h 2017713"/>
              <a:gd name="T98" fmla="*/ 2098358 w 2751138"/>
              <a:gd name="T99" fmla="*/ 181928 h 2017713"/>
              <a:gd name="T100" fmla="*/ 2400935 w 2751138"/>
              <a:gd name="T101" fmla="*/ 337820 h 2017713"/>
              <a:gd name="T102" fmla="*/ 2456180 w 2751138"/>
              <a:gd name="T103" fmla="*/ 284163 h 2017713"/>
              <a:gd name="T104" fmla="*/ 2183130 w 2751138"/>
              <a:gd name="T105" fmla="*/ 119698 h 2017713"/>
              <a:gd name="T106" fmla="*/ 2062798 w 2751138"/>
              <a:gd name="T107" fmla="*/ 11430 h 2017713"/>
              <a:gd name="T108" fmla="*/ 2489200 w 2751138"/>
              <a:gd name="T109" fmla="*/ 155258 h 2017713"/>
              <a:gd name="T110" fmla="*/ 2710498 w 2751138"/>
              <a:gd name="T111" fmla="*/ 419100 h 2017713"/>
              <a:gd name="T112" fmla="*/ 1985328 w 2751138"/>
              <a:gd name="T113" fmla="*/ 382588 h 2017713"/>
              <a:gd name="T114" fmla="*/ 932815 w 2751138"/>
              <a:gd name="T115" fmla="*/ 296228 h 2017713"/>
              <a:gd name="T116" fmla="*/ 710565 w 2751138"/>
              <a:gd name="T117" fmla="*/ 471805 h 2017713"/>
              <a:gd name="T118" fmla="*/ 100330 w 2751138"/>
              <a:gd name="T119" fmla="*/ 309563 h 2017713"/>
              <a:gd name="T120" fmla="*/ 400685 w 2751138"/>
              <a:gd name="T121" fmla="*/ 84138 h 2017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51138" h="2017713">
                <a:moveTo>
                  <a:pt x="1652072" y="1398468"/>
                </a:moveTo>
                <a:lnTo>
                  <a:pt x="1649215" y="1398786"/>
                </a:lnTo>
                <a:lnTo>
                  <a:pt x="1646992" y="1399421"/>
                </a:lnTo>
                <a:lnTo>
                  <a:pt x="1644453" y="1400374"/>
                </a:lnTo>
                <a:lnTo>
                  <a:pt x="1642231" y="1401326"/>
                </a:lnTo>
                <a:lnTo>
                  <a:pt x="1640326" y="1402597"/>
                </a:lnTo>
                <a:lnTo>
                  <a:pt x="1637786" y="1404184"/>
                </a:lnTo>
                <a:lnTo>
                  <a:pt x="1636199" y="1406090"/>
                </a:lnTo>
                <a:lnTo>
                  <a:pt x="1634294" y="1407995"/>
                </a:lnTo>
                <a:lnTo>
                  <a:pt x="1633024" y="1409901"/>
                </a:lnTo>
                <a:lnTo>
                  <a:pt x="1631755" y="1411806"/>
                </a:lnTo>
                <a:lnTo>
                  <a:pt x="1630485" y="1414029"/>
                </a:lnTo>
                <a:lnTo>
                  <a:pt x="1629850" y="1416569"/>
                </a:lnTo>
                <a:lnTo>
                  <a:pt x="1629215" y="1419110"/>
                </a:lnTo>
                <a:lnTo>
                  <a:pt x="1628580" y="1421650"/>
                </a:lnTo>
                <a:lnTo>
                  <a:pt x="1628580" y="1424191"/>
                </a:lnTo>
                <a:lnTo>
                  <a:pt x="1628580" y="1501358"/>
                </a:lnTo>
                <a:lnTo>
                  <a:pt x="1628580" y="1503899"/>
                </a:lnTo>
                <a:lnTo>
                  <a:pt x="1629215" y="1506439"/>
                </a:lnTo>
                <a:lnTo>
                  <a:pt x="1629850" y="1509297"/>
                </a:lnTo>
                <a:lnTo>
                  <a:pt x="1630485" y="1511520"/>
                </a:lnTo>
                <a:lnTo>
                  <a:pt x="1631755" y="1513743"/>
                </a:lnTo>
                <a:lnTo>
                  <a:pt x="1633024" y="1515649"/>
                </a:lnTo>
                <a:lnTo>
                  <a:pt x="1634294" y="1518189"/>
                </a:lnTo>
                <a:lnTo>
                  <a:pt x="1636199" y="1520094"/>
                </a:lnTo>
                <a:lnTo>
                  <a:pt x="1637786" y="1521365"/>
                </a:lnTo>
                <a:lnTo>
                  <a:pt x="1640326" y="1522952"/>
                </a:lnTo>
                <a:lnTo>
                  <a:pt x="1642231" y="1524223"/>
                </a:lnTo>
                <a:lnTo>
                  <a:pt x="1644453" y="1525175"/>
                </a:lnTo>
                <a:lnTo>
                  <a:pt x="1646992" y="1526446"/>
                </a:lnTo>
                <a:lnTo>
                  <a:pt x="1649215" y="1526763"/>
                </a:lnTo>
                <a:lnTo>
                  <a:pt x="1652072" y="1527398"/>
                </a:lnTo>
                <a:lnTo>
                  <a:pt x="1654611" y="1527716"/>
                </a:lnTo>
                <a:lnTo>
                  <a:pt x="1802228" y="1527716"/>
                </a:lnTo>
                <a:lnTo>
                  <a:pt x="1805085" y="1527398"/>
                </a:lnTo>
                <a:lnTo>
                  <a:pt x="1807624" y="1526763"/>
                </a:lnTo>
                <a:lnTo>
                  <a:pt x="1810481" y="1526446"/>
                </a:lnTo>
                <a:lnTo>
                  <a:pt x="1812704" y="1525175"/>
                </a:lnTo>
                <a:lnTo>
                  <a:pt x="1814926" y="1524223"/>
                </a:lnTo>
                <a:lnTo>
                  <a:pt x="1817148" y="1522952"/>
                </a:lnTo>
                <a:lnTo>
                  <a:pt x="1819053" y="1521365"/>
                </a:lnTo>
                <a:lnTo>
                  <a:pt x="1820957" y="1520094"/>
                </a:lnTo>
                <a:lnTo>
                  <a:pt x="1822545" y="1518189"/>
                </a:lnTo>
                <a:lnTo>
                  <a:pt x="1824132" y="1515649"/>
                </a:lnTo>
                <a:lnTo>
                  <a:pt x="1825719" y="1513743"/>
                </a:lnTo>
                <a:lnTo>
                  <a:pt x="1826354" y="1511520"/>
                </a:lnTo>
                <a:lnTo>
                  <a:pt x="1827624" y="1509297"/>
                </a:lnTo>
                <a:lnTo>
                  <a:pt x="1827941" y="1506439"/>
                </a:lnTo>
                <a:lnTo>
                  <a:pt x="1828259" y="1503899"/>
                </a:lnTo>
                <a:lnTo>
                  <a:pt x="1828894" y="1501358"/>
                </a:lnTo>
                <a:lnTo>
                  <a:pt x="1828894" y="1424191"/>
                </a:lnTo>
                <a:lnTo>
                  <a:pt x="1828259" y="1421650"/>
                </a:lnTo>
                <a:lnTo>
                  <a:pt x="1827941" y="1419110"/>
                </a:lnTo>
                <a:lnTo>
                  <a:pt x="1827624" y="1416569"/>
                </a:lnTo>
                <a:lnTo>
                  <a:pt x="1826354" y="1414029"/>
                </a:lnTo>
                <a:lnTo>
                  <a:pt x="1825719" y="1411806"/>
                </a:lnTo>
                <a:lnTo>
                  <a:pt x="1824132" y="1409901"/>
                </a:lnTo>
                <a:lnTo>
                  <a:pt x="1822545" y="1407995"/>
                </a:lnTo>
                <a:lnTo>
                  <a:pt x="1820957" y="1406090"/>
                </a:lnTo>
                <a:lnTo>
                  <a:pt x="1819053" y="1404184"/>
                </a:lnTo>
                <a:lnTo>
                  <a:pt x="1817148" y="1402597"/>
                </a:lnTo>
                <a:lnTo>
                  <a:pt x="1814926" y="1401326"/>
                </a:lnTo>
                <a:lnTo>
                  <a:pt x="1812704" y="1400374"/>
                </a:lnTo>
                <a:lnTo>
                  <a:pt x="1810481" y="1399421"/>
                </a:lnTo>
                <a:lnTo>
                  <a:pt x="1807624" y="1398786"/>
                </a:lnTo>
                <a:lnTo>
                  <a:pt x="1805085" y="1398468"/>
                </a:lnTo>
                <a:lnTo>
                  <a:pt x="1802228" y="1398468"/>
                </a:lnTo>
                <a:lnTo>
                  <a:pt x="1654611" y="1398468"/>
                </a:lnTo>
                <a:lnTo>
                  <a:pt x="1652072" y="1398468"/>
                </a:lnTo>
                <a:close/>
                <a:moveTo>
                  <a:pt x="1299063" y="1398468"/>
                </a:moveTo>
                <a:lnTo>
                  <a:pt x="1296206" y="1398786"/>
                </a:lnTo>
                <a:lnTo>
                  <a:pt x="1293666" y="1399421"/>
                </a:lnTo>
                <a:lnTo>
                  <a:pt x="1291444" y="1400374"/>
                </a:lnTo>
                <a:lnTo>
                  <a:pt x="1288904" y="1401326"/>
                </a:lnTo>
                <a:lnTo>
                  <a:pt x="1286682" y="1402597"/>
                </a:lnTo>
                <a:lnTo>
                  <a:pt x="1284777" y="1404184"/>
                </a:lnTo>
                <a:lnTo>
                  <a:pt x="1282872" y="1406090"/>
                </a:lnTo>
                <a:lnTo>
                  <a:pt x="1281285" y="1407995"/>
                </a:lnTo>
                <a:lnTo>
                  <a:pt x="1280015" y="1409901"/>
                </a:lnTo>
                <a:lnTo>
                  <a:pt x="1278428" y="1411806"/>
                </a:lnTo>
                <a:lnTo>
                  <a:pt x="1277158" y="1414029"/>
                </a:lnTo>
                <a:lnTo>
                  <a:pt x="1276523" y="1416569"/>
                </a:lnTo>
                <a:lnTo>
                  <a:pt x="1275571" y="1419110"/>
                </a:lnTo>
                <a:lnTo>
                  <a:pt x="1275254" y="1421650"/>
                </a:lnTo>
                <a:lnTo>
                  <a:pt x="1275254" y="1424191"/>
                </a:lnTo>
                <a:lnTo>
                  <a:pt x="1275254" y="1501358"/>
                </a:lnTo>
                <a:lnTo>
                  <a:pt x="1275254" y="1503899"/>
                </a:lnTo>
                <a:lnTo>
                  <a:pt x="1275571" y="1506439"/>
                </a:lnTo>
                <a:lnTo>
                  <a:pt x="1276523" y="1509297"/>
                </a:lnTo>
                <a:lnTo>
                  <a:pt x="1277158" y="1511520"/>
                </a:lnTo>
                <a:lnTo>
                  <a:pt x="1278428" y="1513743"/>
                </a:lnTo>
                <a:lnTo>
                  <a:pt x="1280015" y="1515649"/>
                </a:lnTo>
                <a:lnTo>
                  <a:pt x="1281285" y="1518189"/>
                </a:lnTo>
                <a:lnTo>
                  <a:pt x="1282872" y="1520094"/>
                </a:lnTo>
                <a:lnTo>
                  <a:pt x="1284777" y="1521365"/>
                </a:lnTo>
                <a:lnTo>
                  <a:pt x="1286682" y="1522952"/>
                </a:lnTo>
                <a:lnTo>
                  <a:pt x="1288904" y="1524223"/>
                </a:lnTo>
                <a:lnTo>
                  <a:pt x="1291444" y="1525175"/>
                </a:lnTo>
                <a:lnTo>
                  <a:pt x="1293666" y="1526446"/>
                </a:lnTo>
                <a:lnTo>
                  <a:pt x="1296206" y="1526763"/>
                </a:lnTo>
                <a:lnTo>
                  <a:pt x="1299063" y="1527398"/>
                </a:lnTo>
                <a:lnTo>
                  <a:pt x="1301602" y="1527716"/>
                </a:lnTo>
                <a:lnTo>
                  <a:pt x="1449218" y="1527716"/>
                </a:lnTo>
                <a:lnTo>
                  <a:pt x="1452076" y="1527398"/>
                </a:lnTo>
                <a:lnTo>
                  <a:pt x="1454615" y="1526763"/>
                </a:lnTo>
                <a:lnTo>
                  <a:pt x="1456837" y="1526446"/>
                </a:lnTo>
                <a:lnTo>
                  <a:pt x="1459694" y="1525175"/>
                </a:lnTo>
                <a:lnTo>
                  <a:pt x="1461917" y="1524223"/>
                </a:lnTo>
                <a:lnTo>
                  <a:pt x="1463821" y="1522952"/>
                </a:lnTo>
                <a:lnTo>
                  <a:pt x="1465726" y="1521365"/>
                </a:lnTo>
                <a:lnTo>
                  <a:pt x="1467631" y="1520094"/>
                </a:lnTo>
                <a:lnTo>
                  <a:pt x="1469536" y="1518189"/>
                </a:lnTo>
                <a:lnTo>
                  <a:pt x="1471123" y="1515649"/>
                </a:lnTo>
                <a:lnTo>
                  <a:pt x="1472393" y="1513743"/>
                </a:lnTo>
                <a:lnTo>
                  <a:pt x="1473345" y="1511520"/>
                </a:lnTo>
                <a:lnTo>
                  <a:pt x="1474297" y="1509297"/>
                </a:lnTo>
                <a:lnTo>
                  <a:pt x="1474932" y="1506439"/>
                </a:lnTo>
                <a:lnTo>
                  <a:pt x="1475250" y="1503899"/>
                </a:lnTo>
                <a:lnTo>
                  <a:pt x="1475250" y="1501358"/>
                </a:lnTo>
                <a:lnTo>
                  <a:pt x="1475250" y="1424191"/>
                </a:lnTo>
                <a:lnTo>
                  <a:pt x="1475250" y="1421650"/>
                </a:lnTo>
                <a:lnTo>
                  <a:pt x="1474932" y="1419110"/>
                </a:lnTo>
                <a:lnTo>
                  <a:pt x="1474297" y="1416569"/>
                </a:lnTo>
                <a:lnTo>
                  <a:pt x="1473345" y="1414029"/>
                </a:lnTo>
                <a:lnTo>
                  <a:pt x="1472393" y="1411806"/>
                </a:lnTo>
                <a:lnTo>
                  <a:pt x="1471123" y="1409901"/>
                </a:lnTo>
                <a:lnTo>
                  <a:pt x="1469536" y="1407995"/>
                </a:lnTo>
                <a:lnTo>
                  <a:pt x="1467631" y="1406090"/>
                </a:lnTo>
                <a:lnTo>
                  <a:pt x="1465726" y="1404184"/>
                </a:lnTo>
                <a:lnTo>
                  <a:pt x="1463821" y="1402597"/>
                </a:lnTo>
                <a:lnTo>
                  <a:pt x="1461917" y="1401326"/>
                </a:lnTo>
                <a:lnTo>
                  <a:pt x="1459694" y="1400374"/>
                </a:lnTo>
                <a:lnTo>
                  <a:pt x="1456837" y="1399421"/>
                </a:lnTo>
                <a:lnTo>
                  <a:pt x="1454615" y="1398786"/>
                </a:lnTo>
                <a:lnTo>
                  <a:pt x="1452076" y="1398468"/>
                </a:lnTo>
                <a:lnTo>
                  <a:pt x="1449218" y="1398468"/>
                </a:lnTo>
                <a:lnTo>
                  <a:pt x="1301602" y="1398468"/>
                </a:lnTo>
                <a:lnTo>
                  <a:pt x="1299063" y="1398468"/>
                </a:lnTo>
                <a:close/>
                <a:moveTo>
                  <a:pt x="945736" y="1398468"/>
                </a:moveTo>
                <a:lnTo>
                  <a:pt x="942879" y="1398786"/>
                </a:lnTo>
                <a:lnTo>
                  <a:pt x="940657" y="1399421"/>
                </a:lnTo>
                <a:lnTo>
                  <a:pt x="937800" y="1400374"/>
                </a:lnTo>
                <a:lnTo>
                  <a:pt x="935578" y="1401326"/>
                </a:lnTo>
                <a:lnTo>
                  <a:pt x="933673" y="1402597"/>
                </a:lnTo>
                <a:lnTo>
                  <a:pt x="931451" y="1404184"/>
                </a:lnTo>
                <a:lnTo>
                  <a:pt x="929863" y="1406090"/>
                </a:lnTo>
                <a:lnTo>
                  <a:pt x="927959" y="1407995"/>
                </a:lnTo>
                <a:lnTo>
                  <a:pt x="926371" y="1409901"/>
                </a:lnTo>
                <a:lnTo>
                  <a:pt x="925419" y="1411806"/>
                </a:lnTo>
                <a:lnTo>
                  <a:pt x="924149" y="1414029"/>
                </a:lnTo>
                <a:lnTo>
                  <a:pt x="923514" y="1416569"/>
                </a:lnTo>
                <a:lnTo>
                  <a:pt x="922562" y="1419110"/>
                </a:lnTo>
                <a:lnTo>
                  <a:pt x="922244" y="1421650"/>
                </a:lnTo>
                <a:lnTo>
                  <a:pt x="922244" y="1424191"/>
                </a:lnTo>
                <a:lnTo>
                  <a:pt x="922244" y="1501358"/>
                </a:lnTo>
                <a:lnTo>
                  <a:pt x="922244" y="1503899"/>
                </a:lnTo>
                <a:lnTo>
                  <a:pt x="922562" y="1506439"/>
                </a:lnTo>
                <a:lnTo>
                  <a:pt x="923514" y="1509297"/>
                </a:lnTo>
                <a:lnTo>
                  <a:pt x="924149" y="1511520"/>
                </a:lnTo>
                <a:lnTo>
                  <a:pt x="925419" y="1513743"/>
                </a:lnTo>
                <a:lnTo>
                  <a:pt x="926371" y="1515649"/>
                </a:lnTo>
                <a:lnTo>
                  <a:pt x="927959" y="1518189"/>
                </a:lnTo>
                <a:lnTo>
                  <a:pt x="929863" y="1520094"/>
                </a:lnTo>
                <a:lnTo>
                  <a:pt x="931451" y="1521365"/>
                </a:lnTo>
                <a:lnTo>
                  <a:pt x="933673" y="1522952"/>
                </a:lnTo>
                <a:lnTo>
                  <a:pt x="935578" y="1524223"/>
                </a:lnTo>
                <a:lnTo>
                  <a:pt x="937800" y="1525175"/>
                </a:lnTo>
                <a:lnTo>
                  <a:pt x="940657" y="1526446"/>
                </a:lnTo>
                <a:lnTo>
                  <a:pt x="942879" y="1526763"/>
                </a:lnTo>
                <a:lnTo>
                  <a:pt x="945736" y="1527398"/>
                </a:lnTo>
                <a:lnTo>
                  <a:pt x="948276" y="1527716"/>
                </a:lnTo>
                <a:lnTo>
                  <a:pt x="1095892" y="1527716"/>
                </a:lnTo>
                <a:lnTo>
                  <a:pt x="1098432" y="1527398"/>
                </a:lnTo>
                <a:lnTo>
                  <a:pt x="1101289" y="1526763"/>
                </a:lnTo>
                <a:lnTo>
                  <a:pt x="1103828" y="1526446"/>
                </a:lnTo>
                <a:lnTo>
                  <a:pt x="1106368" y="1525175"/>
                </a:lnTo>
                <a:lnTo>
                  <a:pt x="1108590" y="1524223"/>
                </a:lnTo>
                <a:lnTo>
                  <a:pt x="1110812" y="1522952"/>
                </a:lnTo>
                <a:lnTo>
                  <a:pt x="1112717" y="1521365"/>
                </a:lnTo>
                <a:lnTo>
                  <a:pt x="1114622" y="1520094"/>
                </a:lnTo>
                <a:lnTo>
                  <a:pt x="1116209" y="1518189"/>
                </a:lnTo>
                <a:lnTo>
                  <a:pt x="1117796" y="1515649"/>
                </a:lnTo>
                <a:lnTo>
                  <a:pt x="1119384" y="1513743"/>
                </a:lnTo>
                <a:lnTo>
                  <a:pt x="1120018" y="1511520"/>
                </a:lnTo>
                <a:lnTo>
                  <a:pt x="1121288" y="1509297"/>
                </a:lnTo>
                <a:lnTo>
                  <a:pt x="1121606" y="1506439"/>
                </a:lnTo>
                <a:lnTo>
                  <a:pt x="1121923" y="1503899"/>
                </a:lnTo>
                <a:lnTo>
                  <a:pt x="1122241" y="1501358"/>
                </a:lnTo>
                <a:lnTo>
                  <a:pt x="1122241" y="1424191"/>
                </a:lnTo>
                <a:lnTo>
                  <a:pt x="1121923" y="1421650"/>
                </a:lnTo>
                <a:lnTo>
                  <a:pt x="1121606" y="1419110"/>
                </a:lnTo>
                <a:lnTo>
                  <a:pt x="1121288" y="1416569"/>
                </a:lnTo>
                <a:lnTo>
                  <a:pt x="1120018" y="1414029"/>
                </a:lnTo>
                <a:lnTo>
                  <a:pt x="1119384" y="1411806"/>
                </a:lnTo>
                <a:lnTo>
                  <a:pt x="1117796" y="1409901"/>
                </a:lnTo>
                <a:lnTo>
                  <a:pt x="1116209" y="1407995"/>
                </a:lnTo>
                <a:lnTo>
                  <a:pt x="1114622" y="1406090"/>
                </a:lnTo>
                <a:lnTo>
                  <a:pt x="1112717" y="1404184"/>
                </a:lnTo>
                <a:lnTo>
                  <a:pt x="1110812" y="1402597"/>
                </a:lnTo>
                <a:lnTo>
                  <a:pt x="1108590" y="1401326"/>
                </a:lnTo>
                <a:lnTo>
                  <a:pt x="1106368" y="1400374"/>
                </a:lnTo>
                <a:lnTo>
                  <a:pt x="1103828" y="1399421"/>
                </a:lnTo>
                <a:lnTo>
                  <a:pt x="1101289" y="1398786"/>
                </a:lnTo>
                <a:lnTo>
                  <a:pt x="1098432" y="1398468"/>
                </a:lnTo>
                <a:lnTo>
                  <a:pt x="1095892" y="1398468"/>
                </a:lnTo>
                <a:lnTo>
                  <a:pt x="948276" y="1398468"/>
                </a:lnTo>
                <a:lnTo>
                  <a:pt x="945736" y="1398468"/>
                </a:lnTo>
                <a:close/>
                <a:moveTo>
                  <a:pt x="1652072" y="1169507"/>
                </a:moveTo>
                <a:lnTo>
                  <a:pt x="1649215" y="1169824"/>
                </a:lnTo>
                <a:lnTo>
                  <a:pt x="1646992" y="1170777"/>
                </a:lnTo>
                <a:lnTo>
                  <a:pt x="1644453" y="1171412"/>
                </a:lnTo>
                <a:lnTo>
                  <a:pt x="1642231" y="1172682"/>
                </a:lnTo>
                <a:lnTo>
                  <a:pt x="1640326" y="1174270"/>
                </a:lnTo>
                <a:lnTo>
                  <a:pt x="1637786" y="1175540"/>
                </a:lnTo>
                <a:lnTo>
                  <a:pt x="1636199" y="1177128"/>
                </a:lnTo>
                <a:lnTo>
                  <a:pt x="1634294" y="1179033"/>
                </a:lnTo>
                <a:lnTo>
                  <a:pt x="1633024" y="1180939"/>
                </a:lnTo>
                <a:lnTo>
                  <a:pt x="1631755" y="1183162"/>
                </a:lnTo>
                <a:lnTo>
                  <a:pt x="1630485" y="1185702"/>
                </a:lnTo>
                <a:lnTo>
                  <a:pt x="1629850" y="1187925"/>
                </a:lnTo>
                <a:lnTo>
                  <a:pt x="1629215" y="1190466"/>
                </a:lnTo>
                <a:lnTo>
                  <a:pt x="1628580" y="1193324"/>
                </a:lnTo>
                <a:lnTo>
                  <a:pt x="1628580" y="1195864"/>
                </a:lnTo>
                <a:lnTo>
                  <a:pt x="1628580" y="1272714"/>
                </a:lnTo>
                <a:lnTo>
                  <a:pt x="1628580" y="1275572"/>
                </a:lnTo>
                <a:lnTo>
                  <a:pt x="1629215" y="1278113"/>
                </a:lnTo>
                <a:lnTo>
                  <a:pt x="1629850" y="1280336"/>
                </a:lnTo>
                <a:lnTo>
                  <a:pt x="1630485" y="1282876"/>
                </a:lnTo>
                <a:lnTo>
                  <a:pt x="1631755" y="1285099"/>
                </a:lnTo>
                <a:lnTo>
                  <a:pt x="1633024" y="1287322"/>
                </a:lnTo>
                <a:lnTo>
                  <a:pt x="1634294" y="1289227"/>
                </a:lnTo>
                <a:lnTo>
                  <a:pt x="1636199" y="1291133"/>
                </a:lnTo>
                <a:lnTo>
                  <a:pt x="1637786" y="1292720"/>
                </a:lnTo>
                <a:lnTo>
                  <a:pt x="1640326" y="1294308"/>
                </a:lnTo>
                <a:lnTo>
                  <a:pt x="1642231" y="1295896"/>
                </a:lnTo>
                <a:lnTo>
                  <a:pt x="1644453" y="1296849"/>
                </a:lnTo>
                <a:lnTo>
                  <a:pt x="1646992" y="1297801"/>
                </a:lnTo>
                <a:lnTo>
                  <a:pt x="1649215" y="1298437"/>
                </a:lnTo>
                <a:lnTo>
                  <a:pt x="1652072" y="1298754"/>
                </a:lnTo>
                <a:lnTo>
                  <a:pt x="1654611" y="1298754"/>
                </a:lnTo>
                <a:lnTo>
                  <a:pt x="1802228" y="1298754"/>
                </a:lnTo>
                <a:lnTo>
                  <a:pt x="1805085" y="1298754"/>
                </a:lnTo>
                <a:lnTo>
                  <a:pt x="1807624" y="1298437"/>
                </a:lnTo>
                <a:lnTo>
                  <a:pt x="1810481" y="1297801"/>
                </a:lnTo>
                <a:lnTo>
                  <a:pt x="1812704" y="1296849"/>
                </a:lnTo>
                <a:lnTo>
                  <a:pt x="1814926" y="1295896"/>
                </a:lnTo>
                <a:lnTo>
                  <a:pt x="1817148" y="1294308"/>
                </a:lnTo>
                <a:lnTo>
                  <a:pt x="1819053" y="1292720"/>
                </a:lnTo>
                <a:lnTo>
                  <a:pt x="1820957" y="1291133"/>
                </a:lnTo>
                <a:lnTo>
                  <a:pt x="1822545" y="1289227"/>
                </a:lnTo>
                <a:lnTo>
                  <a:pt x="1824132" y="1287322"/>
                </a:lnTo>
                <a:lnTo>
                  <a:pt x="1825719" y="1285099"/>
                </a:lnTo>
                <a:lnTo>
                  <a:pt x="1826354" y="1282876"/>
                </a:lnTo>
                <a:lnTo>
                  <a:pt x="1827624" y="1280336"/>
                </a:lnTo>
                <a:lnTo>
                  <a:pt x="1827941" y="1278113"/>
                </a:lnTo>
                <a:lnTo>
                  <a:pt x="1828259" y="1275572"/>
                </a:lnTo>
                <a:lnTo>
                  <a:pt x="1828894" y="1272714"/>
                </a:lnTo>
                <a:lnTo>
                  <a:pt x="1828894" y="1195864"/>
                </a:lnTo>
                <a:lnTo>
                  <a:pt x="1828259" y="1193324"/>
                </a:lnTo>
                <a:lnTo>
                  <a:pt x="1827941" y="1190466"/>
                </a:lnTo>
                <a:lnTo>
                  <a:pt x="1827624" y="1187925"/>
                </a:lnTo>
                <a:lnTo>
                  <a:pt x="1826354" y="1185702"/>
                </a:lnTo>
                <a:lnTo>
                  <a:pt x="1825719" y="1183162"/>
                </a:lnTo>
                <a:lnTo>
                  <a:pt x="1824132" y="1180939"/>
                </a:lnTo>
                <a:lnTo>
                  <a:pt x="1822545" y="1179033"/>
                </a:lnTo>
                <a:lnTo>
                  <a:pt x="1820957" y="1177128"/>
                </a:lnTo>
                <a:lnTo>
                  <a:pt x="1819053" y="1175540"/>
                </a:lnTo>
                <a:lnTo>
                  <a:pt x="1817148" y="1174270"/>
                </a:lnTo>
                <a:lnTo>
                  <a:pt x="1814926" y="1172682"/>
                </a:lnTo>
                <a:lnTo>
                  <a:pt x="1812704" y="1171412"/>
                </a:lnTo>
                <a:lnTo>
                  <a:pt x="1810481" y="1170777"/>
                </a:lnTo>
                <a:lnTo>
                  <a:pt x="1807624" y="1169824"/>
                </a:lnTo>
                <a:lnTo>
                  <a:pt x="1805085" y="1169507"/>
                </a:lnTo>
                <a:lnTo>
                  <a:pt x="1802228" y="1169507"/>
                </a:lnTo>
                <a:lnTo>
                  <a:pt x="1654611" y="1169507"/>
                </a:lnTo>
                <a:lnTo>
                  <a:pt x="1652072" y="1169507"/>
                </a:lnTo>
                <a:close/>
                <a:moveTo>
                  <a:pt x="1299063" y="1169507"/>
                </a:moveTo>
                <a:lnTo>
                  <a:pt x="1296206" y="1169824"/>
                </a:lnTo>
                <a:lnTo>
                  <a:pt x="1293666" y="1170777"/>
                </a:lnTo>
                <a:lnTo>
                  <a:pt x="1291444" y="1171412"/>
                </a:lnTo>
                <a:lnTo>
                  <a:pt x="1288904" y="1172682"/>
                </a:lnTo>
                <a:lnTo>
                  <a:pt x="1286682" y="1174270"/>
                </a:lnTo>
                <a:lnTo>
                  <a:pt x="1284777" y="1175540"/>
                </a:lnTo>
                <a:lnTo>
                  <a:pt x="1282872" y="1177128"/>
                </a:lnTo>
                <a:lnTo>
                  <a:pt x="1281285" y="1179033"/>
                </a:lnTo>
                <a:lnTo>
                  <a:pt x="1280015" y="1180939"/>
                </a:lnTo>
                <a:lnTo>
                  <a:pt x="1278428" y="1183162"/>
                </a:lnTo>
                <a:lnTo>
                  <a:pt x="1277158" y="1185702"/>
                </a:lnTo>
                <a:lnTo>
                  <a:pt x="1276523" y="1187925"/>
                </a:lnTo>
                <a:lnTo>
                  <a:pt x="1275571" y="1190466"/>
                </a:lnTo>
                <a:lnTo>
                  <a:pt x="1275254" y="1193324"/>
                </a:lnTo>
                <a:lnTo>
                  <a:pt x="1275254" y="1195864"/>
                </a:lnTo>
                <a:lnTo>
                  <a:pt x="1275254" y="1272714"/>
                </a:lnTo>
                <a:lnTo>
                  <a:pt x="1275254" y="1275572"/>
                </a:lnTo>
                <a:lnTo>
                  <a:pt x="1275571" y="1278113"/>
                </a:lnTo>
                <a:lnTo>
                  <a:pt x="1276523" y="1280336"/>
                </a:lnTo>
                <a:lnTo>
                  <a:pt x="1277158" y="1282876"/>
                </a:lnTo>
                <a:lnTo>
                  <a:pt x="1278428" y="1285099"/>
                </a:lnTo>
                <a:lnTo>
                  <a:pt x="1280015" y="1287322"/>
                </a:lnTo>
                <a:lnTo>
                  <a:pt x="1281285" y="1289227"/>
                </a:lnTo>
                <a:lnTo>
                  <a:pt x="1282872" y="1291133"/>
                </a:lnTo>
                <a:lnTo>
                  <a:pt x="1284777" y="1292720"/>
                </a:lnTo>
                <a:lnTo>
                  <a:pt x="1286682" y="1294308"/>
                </a:lnTo>
                <a:lnTo>
                  <a:pt x="1288904" y="1295896"/>
                </a:lnTo>
                <a:lnTo>
                  <a:pt x="1291444" y="1296849"/>
                </a:lnTo>
                <a:lnTo>
                  <a:pt x="1293666" y="1297801"/>
                </a:lnTo>
                <a:lnTo>
                  <a:pt x="1296206" y="1298437"/>
                </a:lnTo>
                <a:lnTo>
                  <a:pt x="1299063" y="1298754"/>
                </a:lnTo>
                <a:lnTo>
                  <a:pt x="1301602" y="1298754"/>
                </a:lnTo>
                <a:lnTo>
                  <a:pt x="1449218" y="1298754"/>
                </a:lnTo>
                <a:lnTo>
                  <a:pt x="1452076" y="1298754"/>
                </a:lnTo>
                <a:lnTo>
                  <a:pt x="1454615" y="1298437"/>
                </a:lnTo>
                <a:lnTo>
                  <a:pt x="1456837" y="1297801"/>
                </a:lnTo>
                <a:lnTo>
                  <a:pt x="1459694" y="1296849"/>
                </a:lnTo>
                <a:lnTo>
                  <a:pt x="1461917" y="1295896"/>
                </a:lnTo>
                <a:lnTo>
                  <a:pt x="1463821" y="1294308"/>
                </a:lnTo>
                <a:lnTo>
                  <a:pt x="1465726" y="1292720"/>
                </a:lnTo>
                <a:lnTo>
                  <a:pt x="1467631" y="1291133"/>
                </a:lnTo>
                <a:lnTo>
                  <a:pt x="1469536" y="1289227"/>
                </a:lnTo>
                <a:lnTo>
                  <a:pt x="1471123" y="1287322"/>
                </a:lnTo>
                <a:lnTo>
                  <a:pt x="1472393" y="1285099"/>
                </a:lnTo>
                <a:lnTo>
                  <a:pt x="1473345" y="1282876"/>
                </a:lnTo>
                <a:lnTo>
                  <a:pt x="1474297" y="1280336"/>
                </a:lnTo>
                <a:lnTo>
                  <a:pt x="1474932" y="1278113"/>
                </a:lnTo>
                <a:lnTo>
                  <a:pt x="1475250" y="1275572"/>
                </a:lnTo>
                <a:lnTo>
                  <a:pt x="1475250" y="1272714"/>
                </a:lnTo>
                <a:lnTo>
                  <a:pt x="1475250" y="1195864"/>
                </a:lnTo>
                <a:lnTo>
                  <a:pt x="1475250" y="1193324"/>
                </a:lnTo>
                <a:lnTo>
                  <a:pt x="1474932" y="1190466"/>
                </a:lnTo>
                <a:lnTo>
                  <a:pt x="1474297" y="1187925"/>
                </a:lnTo>
                <a:lnTo>
                  <a:pt x="1473345" y="1185702"/>
                </a:lnTo>
                <a:lnTo>
                  <a:pt x="1472393" y="1183162"/>
                </a:lnTo>
                <a:lnTo>
                  <a:pt x="1471123" y="1180939"/>
                </a:lnTo>
                <a:lnTo>
                  <a:pt x="1469536" y="1179033"/>
                </a:lnTo>
                <a:lnTo>
                  <a:pt x="1467631" y="1177128"/>
                </a:lnTo>
                <a:lnTo>
                  <a:pt x="1465726" y="1175540"/>
                </a:lnTo>
                <a:lnTo>
                  <a:pt x="1463821" y="1174270"/>
                </a:lnTo>
                <a:lnTo>
                  <a:pt x="1461917" y="1172682"/>
                </a:lnTo>
                <a:lnTo>
                  <a:pt x="1459694" y="1171412"/>
                </a:lnTo>
                <a:lnTo>
                  <a:pt x="1456837" y="1170777"/>
                </a:lnTo>
                <a:lnTo>
                  <a:pt x="1454615" y="1169824"/>
                </a:lnTo>
                <a:lnTo>
                  <a:pt x="1452076" y="1169507"/>
                </a:lnTo>
                <a:lnTo>
                  <a:pt x="1449218" y="1169507"/>
                </a:lnTo>
                <a:lnTo>
                  <a:pt x="1301602" y="1169507"/>
                </a:lnTo>
                <a:lnTo>
                  <a:pt x="1299063" y="1169507"/>
                </a:lnTo>
                <a:close/>
                <a:moveTo>
                  <a:pt x="945736" y="1169507"/>
                </a:moveTo>
                <a:lnTo>
                  <a:pt x="942879" y="1169824"/>
                </a:lnTo>
                <a:lnTo>
                  <a:pt x="940657" y="1170777"/>
                </a:lnTo>
                <a:lnTo>
                  <a:pt x="937800" y="1171412"/>
                </a:lnTo>
                <a:lnTo>
                  <a:pt x="935578" y="1172682"/>
                </a:lnTo>
                <a:lnTo>
                  <a:pt x="933673" y="1174270"/>
                </a:lnTo>
                <a:lnTo>
                  <a:pt x="931451" y="1175540"/>
                </a:lnTo>
                <a:lnTo>
                  <a:pt x="929863" y="1177128"/>
                </a:lnTo>
                <a:lnTo>
                  <a:pt x="927959" y="1179033"/>
                </a:lnTo>
                <a:lnTo>
                  <a:pt x="926371" y="1180939"/>
                </a:lnTo>
                <a:lnTo>
                  <a:pt x="925419" y="1183162"/>
                </a:lnTo>
                <a:lnTo>
                  <a:pt x="924149" y="1185702"/>
                </a:lnTo>
                <a:lnTo>
                  <a:pt x="923514" y="1187925"/>
                </a:lnTo>
                <a:lnTo>
                  <a:pt x="922562" y="1190466"/>
                </a:lnTo>
                <a:lnTo>
                  <a:pt x="922244" y="1193324"/>
                </a:lnTo>
                <a:lnTo>
                  <a:pt x="922244" y="1195864"/>
                </a:lnTo>
                <a:lnTo>
                  <a:pt x="922244" y="1272714"/>
                </a:lnTo>
                <a:lnTo>
                  <a:pt x="922244" y="1275572"/>
                </a:lnTo>
                <a:lnTo>
                  <a:pt x="922562" y="1278113"/>
                </a:lnTo>
                <a:lnTo>
                  <a:pt x="923514" y="1280336"/>
                </a:lnTo>
                <a:lnTo>
                  <a:pt x="924149" y="1282876"/>
                </a:lnTo>
                <a:lnTo>
                  <a:pt x="925419" y="1285099"/>
                </a:lnTo>
                <a:lnTo>
                  <a:pt x="926371" y="1287322"/>
                </a:lnTo>
                <a:lnTo>
                  <a:pt x="927959" y="1289227"/>
                </a:lnTo>
                <a:lnTo>
                  <a:pt x="929863" y="1291133"/>
                </a:lnTo>
                <a:lnTo>
                  <a:pt x="931451" y="1292720"/>
                </a:lnTo>
                <a:lnTo>
                  <a:pt x="933673" y="1294308"/>
                </a:lnTo>
                <a:lnTo>
                  <a:pt x="935578" y="1295896"/>
                </a:lnTo>
                <a:lnTo>
                  <a:pt x="937800" y="1296849"/>
                </a:lnTo>
                <a:lnTo>
                  <a:pt x="940657" y="1297801"/>
                </a:lnTo>
                <a:lnTo>
                  <a:pt x="942879" y="1298437"/>
                </a:lnTo>
                <a:lnTo>
                  <a:pt x="945736" y="1298754"/>
                </a:lnTo>
                <a:lnTo>
                  <a:pt x="948276" y="1298754"/>
                </a:lnTo>
                <a:lnTo>
                  <a:pt x="1095892" y="1298754"/>
                </a:lnTo>
                <a:lnTo>
                  <a:pt x="1098432" y="1298754"/>
                </a:lnTo>
                <a:lnTo>
                  <a:pt x="1101289" y="1298437"/>
                </a:lnTo>
                <a:lnTo>
                  <a:pt x="1103828" y="1297801"/>
                </a:lnTo>
                <a:lnTo>
                  <a:pt x="1106368" y="1296849"/>
                </a:lnTo>
                <a:lnTo>
                  <a:pt x="1108590" y="1295896"/>
                </a:lnTo>
                <a:lnTo>
                  <a:pt x="1110812" y="1294308"/>
                </a:lnTo>
                <a:lnTo>
                  <a:pt x="1112717" y="1292720"/>
                </a:lnTo>
                <a:lnTo>
                  <a:pt x="1114622" y="1291133"/>
                </a:lnTo>
                <a:lnTo>
                  <a:pt x="1116209" y="1289227"/>
                </a:lnTo>
                <a:lnTo>
                  <a:pt x="1117796" y="1287322"/>
                </a:lnTo>
                <a:lnTo>
                  <a:pt x="1119384" y="1285099"/>
                </a:lnTo>
                <a:lnTo>
                  <a:pt x="1120018" y="1282876"/>
                </a:lnTo>
                <a:lnTo>
                  <a:pt x="1121288" y="1280336"/>
                </a:lnTo>
                <a:lnTo>
                  <a:pt x="1121606" y="1278113"/>
                </a:lnTo>
                <a:lnTo>
                  <a:pt x="1121923" y="1275572"/>
                </a:lnTo>
                <a:lnTo>
                  <a:pt x="1122241" y="1272714"/>
                </a:lnTo>
                <a:lnTo>
                  <a:pt x="1122241" y="1195864"/>
                </a:lnTo>
                <a:lnTo>
                  <a:pt x="1121923" y="1193324"/>
                </a:lnTo>
                <a:lnTo>
                  <a:pt x="1121606" y="1190466"/>
                </a:lnTo>
                <a:lnTo>
                  <a:pt x="1121288" y="1187925"/>
                </a:lnTo>
                <a:lnTo>
                  <a:pt x="1120018" y="1185702"/>
                </a:lnTo>
                <a:lnTo>
                  <a:pt x="1119384" y="1183162"/>
                </a:lnTo>
                <a:lnTo>
                  <a:pt x="1117796" y="1180939"/>
                </a:lnTo>
                <a:lnTo>
                  <a:pt x="1116209" y="1179033"/>
                </a:lnTo>
                <a:lnTo>
                  <a:pt x="1114622" y="1177128"/>
                </a:lnTo>
                <a:lnTo>
                  <a:pt x="1112717" y="1175540"/>
                </a:lnTo>
                <a:lnTo>
                  <a:pt x="1110812" y="1174270"/>
                </a:lnTo>
                <a:lnTo>
                  <a:pt x="1108590" y="1172682"/>
                </a:lnTo>
                <a:lnTo>
                  <a:pt x="1106368" y="1171412"/>
                </a:lnTo>
                <a:lnTo>
                  <a:pt x="1103828" y="1170777"/>
                </a:lnTo>
                <a:lnTo>
                  <a:pt x="1101289" y="1169824"/>
                </a:lnTo>
                <a:lnTo>
                  <a:pt x="1098432" y="1169507"/>
                </a:lnTo>
                <a:lnTo>
                  <a:pt x="1095892" y="1169507"/>
                </a:lnTo>
                <a:lnTo>
                  <a:pt x="948276" y="1169507"/>
                </a:lnTo>
                <a:lnTo>
                  <a:pt x="945736" y="1169507"/>
                </a:lnTo>
                <a:close/>
                <a:moveTo>
                  <a:pt x="1652072" y="941180"/>
                </a:moveTo>
                <a:lnTo>
                  <a:pt x="1649215" y="941497"/>
                </a:lnTo>
                <a:lnTo>
                  <a:pt x="1646992" y="942133"/>
                </a:lnTo>
                <a:lnTo>
                  <a:pt x="1644453" y="943085"/>
                </a:lnTo>
                <a:lnTo>
                  <a:pt x="1642231" y="944038"/>
                </a:lnTo>
                <a:lnTo>
                  <a:pt x="1640326" y="945308"/>
                </a:lnTo>
                <a:lnTo>
                  <a:pt x="1637786" y="946896"/>
                </a:lnTo>
                <a:lnTo>
                  <a:pt x="1636199" y="948801"/>
                </a:lnTo>
                <a:lnTo>
                  <a:pt x="1634294" y="950389"/>
                </a:lnTo>
                <a:lnTo>
                  <a:pt x="1633024" y="952612"/>
                </a:lnTo>
                <a:lnTo>
                  <a:pt x="1631755" y="954517"/>
                </a:lnTo>
                <a:lnTo>
                  <a:pt x="1630485" y="956740"/>
                </a:lnTo>
                <a:lnTo>
                  <a:pt x="1629850" y="959598"/>
                </a:lnTo>
                <a:lnTo>
                  <a:pt x="1629215" y="961821"/>
                </a:lnTo>
                <a:lnTo>
                  <a:pt x="1628580" y="964362"/>
                </a:lnTo>
                <a:lnTo>
                  <a:pt x="1628580" y="967220"/>
                </a:lnTo>
                <a:lnTo>
                  <a:pt x="1628580" y="1044070"/>
                </a:lnTo>
                <a:lnTo>
                  <a:pt x="1628580" y="1046610"/>
                </a:lnTo>
                <a:lnTo>
                  <a:pt x="1629215" y="1049468"/>
                </a:lnTo>
                <a:lnTo>
                  <a:pt x="1629850" y="1052009"/>
                </a:lnTo>
                <a:lnTo>
                  <a:pt x="1630485" y="1054232"/>
                </a:lnTo>
                <a:lnTo>
                  <a:pt x="1631755" y="1056772"/>
                </a:lnTo>
                <a:lnTo>
                  <a:pt x="1633024" y="1058995"/>
                </a:lnTo>
                <a:lnTo>
                  <a:pt x="1634294" y="1060901"/>
                </a:lnTo>
                <a:lnTo>
                  <a:pt x="1636199" y="1062806"/>
                </a:lnTo>
                <a:lnTo>
                  <a:pt x="1637786" y="1064394"/>
                </a:lnTo>
                <a:lnTo>
                  <a:pt x="1640326" y="1065982"/>
                </a:lnTo>
                <a:lnTo>
                  <a:pt x="1642231" y="1067252"/>
                </a:lnTo>
                <a:lnTo>
                  <a:pt x="1644453" y="1068204"/>
                </a:lnTo>
                <a:lnTo>
                  <a:pt x="1646992" y="1069157"/>
                </a:lnTo>
                <a:lnTo>
                  <a:pt x="1649215" y="1069792"/>
                </a:lnTo>
                <a:lnTo>
                  <a:pt x="1652072" y="1070110"/>
                </a:lnTo>
                <a:lnTo>
                  <a:pt x="1654611" y="1070427"/>
                </a:lnTo>
                <a:lnTo>
                  <a:pt x="1802228" y="1070427"/>
                </a:lnTo>
                <a:lnTo>
                  <a:pt x="1805085" y="1070110"/>
                </a:lnTo>
                <a:lnTo>
                  <a:pt x="1807624" y="1069792"/>
                </a:lnTo>
                <a:lnTo>
                  <a:pt x="1810481" y="1069157"/>
                </a:lnTo>
                <a:lnTo>
                  <a:pt x="1812704" y="1068204"/>
                </a:lnTo>
                <a:lnTo>
                  <a:pt x="1814926" y="1067252"/>
                </a:lnTo>
                <a:lnTo>
                  <a:pt x="1817148" y="1065982"/>
                </a:lnTo>
                <a:lnTo>
                  <a:pt x="1819053" y="1064394"/>
                </a:lnTo>
                <a:lnTo>
                  <a:pt x="1820957" y="1062806"/>
                </a:lnTo>
                <a:lnTo>
                  <a:pt x="1822545" y="1060901"/>
                </a:lnTo>
                <a:lnTo>
                  <a:pt x="1824132" y="1058995"/>
                </a:lnTo>
                <a:lnTo>
                  <a:pt x="1825719" y="1056772"/>
                </a:lnTo>
                <a:lnTo>
                  <a:pt x="1826354" y="1054232"/>
                </a:lnTo>
                <a:lnTo>
                  <a:pt x="1827624" y="1052009"/>
                </a:lnTo>
                <a:lnTo>
                  <a:pt x="1827941" y="1049468"/>
                </a:lnTo>
                <a:lnTo>
                  <a:pt x="1828259" y="1046610"/>
                </a:lnTo>
                <a:lnTo>
                  <a:pt x="1828894" y="1044070"/>
                </a:lnTo>
                <a:lnTo>
                  <a:pt x="1828894" y="967220"/>
                </a:lnTo>
                <a:lnTo>
                  <a:pt x="1828259" y="964362"/>
                </a:lnTo>
                <a:lnTo>
                  <a:pt x="1827941" y="961821"/>
                </a:lnTo>
                <a:lnTo>
                  <a:pt x="1827624" y="959598"/>
                </a:lnTo>
                <a:lnTo>
                  <a:pt x="1826354" y="956740"/>
                </a:lnTo>
                <a:lnTo>
                  <a:pt x="1825719" y="954517"/>
                </a:lnTo>
                <a:lnTo>
                  <a:pt x="1824132" y="952612"/>
                </a:lnTo>
                <a:lnTo>
                  <a:pt x="1822545" y="950389"/>
                </a:lnTo>
                <a:lnTo>
                  <a:pt x="1820957" y="948801"/>
                </a:lnTo>
                <a:lnTo>
                  <a:pt x="1819053" y="946896"/>
                </a:lnTo>
                <a:lnTo>
                  <a:pt x="1817148" y="945308"/>
                </a:lnTo>
                <a:lnTo>
                  <a:pt x="1814926" y="944038"/>
                </a:lnTo>
                <a:lnTo>
                  <a:pt x="1812704" y="943085"/>
                </a:lnTo>
                <a:lnTo>
                  <a:pt x="1810481" y="942133"/>
                </a:lnTo>
                <a:lnTo>
                  <a:pt x="1807624" y="941497"/>
                </a:lnTo>
                <a:lnTo>
                  <a:pt x="1805085" y="941180"/>
                </a:lnTo>
                <a:lnTo>
                  <a:pt x="1802228" y="941180"/>
                </a:lnTo>
                <a:lnTo>
                  <a:pt x="1654611" y="941180"/>
                </a:lnTo>
                <a:lnTo>
                  <a:pt x="1652072" y="941180"/>
                </a:lnTo>
                <a:close/>
                <a:moveTo>
                  <a:pt x="1299063" y="941180"/>
                </a:moveTo>
                <a:lnTo>
                  <a:pt x="1296206" y="941497"/>
                </a:lnTo>
                <a:lnTo>
                  <a:pt x="1293666" y="942133"/>
                </a:lnTo>
                <a:lnTo>
                  <a:pt x="1291444" y="943085"/>
                </a:lnTo>
                <a:lnTo>
                  <a:pt x="1288904" y="944038"/>
                </a:lnTo>
                <a:lnTo>
                  <a:pt x="1286682" y="945308"/>
                </a:lnTo>
                <a:lnTo>
                  <a:pt x="1284777" y="946896"/>
                </a:lnTo>
                <a:lnTo>
                  <a:pt x="1282872" y="948801"/>
                </a:lnTo>
                <a:lnTo>
                  <a:pt x="1281285" y="950389"/>
                </a:lnTo>
                <a:lnTo>
                  <a:pt x="1280015" y="952612"/>
                </a:lnTo>
                <a:lnTo>
                  <a:pt x="1278428" y="954517"/>
                </a:lnTo>
                <a:lnTo>
                  <a:pt x="1277158" y="956740"/>
                </a:lnTo>
                <a:lnTo>
                  <a:pt x="1276523" y="959598"/>
                </a:lnTo>
                <a:lnTo>
                  <a:pt x="1275571" y="961821"/>
                </a:lnTo>
                <a:lnTo>
                  <a:pt x="1275254" y="964362"/>
                </a:lnTo>
                <a:lnTo>
                  <a:pt x="1275254" y="967220"/>
                </a:lnTo>
                <a:lnTo>
                  <a:pt x="1275254" y="1044070"/>
                </a:lnTo>
                <a:lnTo>
                  <a:pt x="1275254" y="1046610"/>
                </a:lnTo>
                <a:lnTo>
                  <a:pt x="1275571" y="1049468"/>
                </a:lnTo>
                <a:lnTo>
                  <a:pt x="1276523" y="1052009"/>
                </a:lnTo>
                <a:lnTo>
                  <a:pt x="1277158" y="1054232"/>
                </a:lnTo>
                <a:lnTo>
                  <a:pt x="1278428" y="1056772"/>
                </a:lnTo>
                <a:lnTo>
                  <a:pt x="1280015" y="1058995"/>
                </a:lnTo>
                <a:lnTo>
                  <a:pt x="1281285" y="1060901"/>
                </a:lnTo>
                <a:lnTo>
                  <a:pt x="1282872" y="1062806"/>
                </a:lnTo>
                <a:lnTo>
                  <a:pt x="1284777" y="1064394"/>
                </a:lnTo>
                <a:lnTo>
                  <a:pt x="1286682" y="1065982"/>
                </a:lnTo>
                <a:lnTo>
                  <a:pt x="1288904" y="1067252"/>
                </a:lnTo>
                <a:lnTo>
                  <a:pt x="1291444" y="1068204"/>
                </a:lnTo>
                <a:lnTo>
                  <a:pt x="1293666" y="1069157"/>
                </a:lnTo>
                <a:lnTo>
                  <a:pt x="1296206" y="1069792"/>
                </a:lnTo>
                <a:lnTo>
                  <a:pt x="1299063" y="1070110"/>
                </a:lnTo>
                <a:lnTo>
                  <a:pt x="1301602" y="1070427"/>
                </a:lnTo>
                <a:lnTo>
                  <a:pt x="1449218" y="1070427"/>
                </a:lnTo>
                <a:lnTo>
                  <a:pt x="1452076" y="1070110"/>
                </a:lnTo>
                <a:lnTo>
                  <a:pt x="1454615" y="1069792"/>
                </a:lnTo>
                <a:lnTo>
                  <a:pt x="1456837" y="1069157"/>
                </a:lnTo>
                <a:lnTo>
                  <a:pt x="1459694" y="1068204"/>
                </a:lnTo>
                <a:lnTo>
                  <a:pt x="1461917" y="1067252"/>
                </a:lnTo>
                <a:lnTo>
                  <a:pt x="1463821" y="1065982"/>
                </a:lnTo>
                <a:lnTo>
                  <a:pt x="1465726" y="1064394"/>
                </a:lnTo>
                <a:lnTo>
                  <a:pt x="1467631" y="1062806"/>
                </a:lnTo>
                <a:lnTo>
                  <a:pt x="1469536" y="1060901"/>
                </a:lnTo>
                <a:lnTo>
                  <a:pt x="1471123" y="1058995"/>
                </a:lnTo>
                <a:lnTo>
                  <a:pt x="1472393" y="1056772"/>
                </a:lnTo>
                <a:lnTo>
                  <a:pt x="1473345" y="1054232"/>
                </a:lnTo>
                <a:lnTo>
                  <a:pt x="1474297" y="1052009"/>
                </a:lnTo>
                <a:lnTo>
                  <a:pt x="1474932" y="1049468"/>
                </a:lnTo>
                <a:lnTo>
                  <a:pt x="1475250" y="1046610"/>
                </a:lnTo>
                <a:lnTo>
                  <a:pt x="1475250" y="1044070"/>
                </a:lnTo>
                <a:lnTo>
                  <a:pt x="1475250" y="967220"/>
                </a:lnTo>
                <a:lnTo>
                  <a:pt x="1475250" y="964362"/>
                </a:lnTo>
                <a:lnTo>
                  <a:pt x="1474932" y="961821"/>
                </a:lnTo>
                <a:lnTo>
                  <a:pt x="1474297" y="959598"/>
                </a:lnTo>
                <a:lnTo>
                  <a:pt x="1473345" y="956740"/>
                </a:lnTo>
                <a:lnTo>
                  <a:pt x="1472393" y="954517"/>
                </a:lnTo>
                <a:lnTo>
                  <a:pt x="1471123" y="952612"/>
                </a:lnTo>
                <a:lnTo>
                  <a:pt x="1469536" y="950389"/>
                </a:lnTo>
                <a:lnTo>
                  <a:pt x="1467631" y="948801"/>
                </a:lnTo>
                <a:lnTo>
                  <a:pt x="1465726" y="946896"/>
                </a:lnTo>
                <a:lnTo>
                  <a:pt x="1463821" y="945308"/>
                </a:lnTo>
                <a:lnTo>
                  <a:pt x="1461917" y="944038"/>
                </a:lnTo>
                <a:lnTo>
                  <a:pt x="1459694" y="943085"/>
                </a:lnTo>
                <a:lnTo>
                  <a:pt x="1456837" y="942133"/>
                </a:lnTo>
                <a:lnTo>
                  <a:pt x="1454615" y="941497"/>
                </a:lnTo>
                <a:lnTo>
                  <a:pt x="1452076" y="941180"/>
                </a:lnTo>
                <a:lnTo>
                  <a:pt x="1449218" y="941180"/>
                </a:lnTo>
                <a:lnTo>
                  <a:pt x="1301602" y="941180"/>
                </a:lnTo>
                <a:lnTo>
                  <a:pt x="1299063" y="941180"/>
                </a:lnTo>
                <a:close/>
                <a:moveTo>
                  <a:pt x="945736" y="941180"/>
                </a:moveTo>
                <a:lnTo>
                  <a:pt x="942879" y="941497"/>
                </a:lnTo>
                <a:lnTo>
                  <a:pt x="940657" y="942133"/>
                </a:lnTo>
                <a:lnTo>
                  <a:pt x="937800" y="943085"/>
                </a:lnTo>
                <a:lnTo>
                  <a:pt x="935578" y="944038"/>
                </a:lnTo>
                <a:lnTo>
                  <a:pt x="933673" y="945308"/>
                </a:lnTo>
                <a:lnTo>
                  <a:pt x="931451" y="946896"/>
                </a:lnTo>
                <a:lnTo>
                  <a:pt x="929863" y="948801"/>
                </a:lnTo>
                <a:lnTo>
                  <a:pt x="927959" y="950389"/>
                </a:lnTo>
                <a:lnTo>
                  <a:pt x="926371" y="952612"/>
                </a:lnTo>
                <a:lnTo>
                  <a:pt x="925419" y="954517"/>
                </a:lnTo>
                <a:lnTo>
                  <a:pt x="924149" y="956740"/>
                </a:lnTo>
                <a:lnTo>
                  <a:pt x="923514" y="959598"/>
                </a:lnTo>
                <a:lnTo>
                  <a:pt x="922562" y="961821"/>
                </a:lnTo>
                <a:lnTo>
                  <a:pt x="922244" y="964362"/>
                </a:lnTo>
                <a:lnTo>
                  <a:pt x="922244" y="967220"/>
                </a:lnTo>
                <a:lnTo>
                  <a:pt x="922244" y="1044070"/>
                </a:lnTo>
                <a:lnTo>
                  <a:pt x="922244" y="1046610"/>
                </a:lnTo>
                <a:lnTo>
                  <a:pt x="922562" y="1049468"/>
                </a:lnTo>
                <a:lnTo>
                  <a:pt x="923514" y="1052009"/>
                </a:lnTo>
                <a:lnTo>
                  <a:pt x="924149" y="1054232"/>
                </a:lnTo>
                <a:lnTo>
                  <a:pt x="925419" y="1056772"/>
                </a:lnTo>
                <a:lnTo>
                  <a:pt x="926371" y="1058995"/>
                </a:lnTo>
                <a:lnTo>
                  <a:pt x="927959" y="1060901"/>
                </a:lnTo>
                <a:lnTo>
                  <a:pt x="929863" y="1062806"/>
                </a:lnTo>
                <a:lnTo>
                  <a:pt x="931451" y="1064394"/>
                </a:lnTo>
                <a:lnTo>
                  <a:pt x="933673" y="1065982"/>
                </a:lnTo>
                <a:lnTo>
                  <a:pt x="935578" y="1067252"/>
                </a:lnTo>
                <a:lnTo>
                  <a:pt x="937800" y="1068204"/>
                </a:lnTo>
                <a:lnTo>
                  <a:pt x="940657" y="1069157"/>
                </a:lnTo>
                <a:lnTo>
                  <a:pt x="942879" y="1069792"/>
                </a:lnTo>
                <a:lnTo>
                  <a:pt x="945736" y="1070110"/>
                </a:lnTo>
                <a:lnTo>
                  <a:pt x="948276" y="1070427"/>
                </a:lnTo>
                <a:lnTo>
                  <a:pt x="1095892" y="1070427"/>
                </a:lnTo>
                <a:lnTo>
                  <a:pt x="1098432" y="1070110"/>
                </a:lnTo>
                <a:lnTo>
                  <a:pt x="1101289" y="1069792"/>
                </a:lnTo>
                <a:lnTo>
                  <a:pt x="1103828" y="1069157"/>
                </a:lnTo>
                <a:lnTo>
                  <a:pt x="1106368" y="1068204"/>
                </a:lnTo>
                <a:lnTo>
                  <a:pt x="1108590" y="1067252"/>
                </a:lnTo>
                <a:lnTo>
                  <a:pt x="1110812" y="1065982"/>
                </a:lnTo>
                <a:lnTo>
                  <a:pt x="1112717" y="1064394"/>
                </a:lnTo>
                <a:lnTo>
                  <a:pt x="1114622" y="1062806"/>
                </a:lnTo>
                <a:lnTo>
                  <a:pt x="1116209" y="1060901"/>
                </a:lnTo>
                <a:lnTo>
                  <a:pt x="1117796" y="1058995"/>
                </a:lnTo>
                <a:lnTo>
                  <a:pt x="1119384" y="1056772"/>
                </a:lnTo>
                <a:lnTo>
                  <a:pt x="1120018" y="1054232"/>
                </a:lnTo>
                <a:lnTo>
                  <a:pt x="1121288" y="1052009"/>
                </a:lnTo>
                <a:lnTo>
                  <a:pt x="1121606" y="1049468"/>
                </a:lnTo>
                <a:lnTo>
                  <a:pt x="1121923" y="1046610"/>
                </a:lnTo>
                <a:lnTo>
                  <a:pt x="1122241" y="1044070"/>
                </a:lnTo>
                <a:lnTo>
                  <a:pt x="1122241" y="967220"/>
                </a:lnTo>
                <a:lnTo>
                  <a:pt x="1121923" y="964362"/>
                </a:lnTo>
                <a:lnTo>
                  <a:pt x="1121606" y="961821"/>
                </a:lnTo>
                <a:lnTo>
                  <a:pt x="1121288" y="959598"/>
                </a:lnTo>
                <a:lnTo>
                  <a:pt x="1120018" y="956740"/>
                </a:lnTo>
                <a:lnTo>
                  <a:pt x="1119384" y="954517"/>
                </a:lnTo>
                <a:lnTo>
                  <a:pt x="1117796" y="952612"/>
                </a:lnTo>
                <a:lnTo>
                  <a:pt x="1116209" y="950389"/>
                </a:lnTo>
                <a:lnTo>
                  <a:pt x="1114622" y="948801"/>
                </a:lnTo>
                <a:lnTo>
                  <a:pt x="1112717" y="946896"/>
                </a:lnTo>
                <a:lnTo>
                  <a:pt x="1110812" y="945308"/>
                </a:lnTo>
                <a:lnTo>
                  <a:pt x="1108590" y="944038"/>
                </a:lnTo>
                <a:lnTo>
                  <a:pt x="1106368" y="943085"/>
                </a:lnTo>
                <a:lnTo>
                  <a:pt x="1103828" y="942133"/>
                </a:lnTo>
                <a:lnTo>
                  <a:pt x="1101289" y="941497"/>
                </a:lnTo>
                <a:lnTo>
                  <a:pt x="1098432" y="941180"/>
                </a:lnTo>
                <a:lnTo>
                  <a:pt x="1095892" y="941180"/>
                </a:lnTo>
                <a:lnTo>
                  <a:pt x="948276" y="941180"/>
                </a:lnTo>
                <a:lnTo>
                  <a:pt x="945736" y="941180"/>
                </a:lnTo>
                <a:close/>
                <a:moveTo>
                  <a:pt x="2076450" y="633412"/>
                </a:moveTo>
                <a:lnTo>
                  <a:pt x="2751138" y="636587"/>
                </a:lnTo>
                <a:lnTo>
                  <a:pt x="2750186" y="649605"/>
                </a:lnTo>
                <a:lnTo>
                  <a:pt x="2748281" y="663892"/>
                </a:lnTo>
                <a:lnTo>
                  <a:pt x="2746058" y="681990"/>
                </a:lnTo>
                <a:lnTo>
                  <a:pt x="2742566" y="702310"/>
                </a:lnTo>
                <a:lnTo>
                  <a:pt x="2738756" y="722947"/>
                </a:lnTo>
                <a:lnTo>
                  <a:pt x="2736216" y="733107"/>
                </a:lnTo>
                <a:lnTo>
                  <a:pt x="2733993" y="743585"/>
                </a:lnTo>
                <a:lnTo>
                  <a:pt x="2731771" y="753110"/>
                </a:lnTo>
                <a:lnTo>
                  <a:pt x="2728596" y="762000"/>
                </a:lnTo>
                <a:lnTo>
                  <a:pt x="2726373" y="769302"/>
                </a:lnTo>
                <a:lnTo>
                  <a:pt x="2722881" y="776605"/>
                </a:lnTo>
                <a:lnTo>
                  <a:pt x="2719388" y="783590"/>
                </a:lnTo>
                <a:lnTo>
                  <a:pt x="2715261" y="790892"/>
                </a:lnTo>
                <a:lnTo>
                  <a:pt x="2710816" y="797877"/>
                </a:lnTo>
                <a:lnTo>
                  <a:pt x="2705418" y="805180"/>
                </a:lnTo>
                <a:lnTo>
                  <a:pt x="2700021" y="811530"/>
                </a:lnTo>
                <a:lnTo>
                  <a:pt x="2693988" y="818197"/>
                </a:lnTo>
                <a:lnTo>
                  <a:pt x="2687321" y="823912"/>
                </a:lnTo>
                <a:lnTo>
                  <a:pt x="2680653" y="829310"/>
                </a:lnTo>
                <a:lnTo>
                  <a:pt x="2673351" y="834072"/>
                </a:lnTo>
                <a:lnTo>
                  <a:pt x="2665731" y="838200"/>
                </a:lnTo>
                <a:lnTo>
                  <a:pt x="2657476" y="841375"/>
                </a:lnTo>
                <a:lnTo>
                  <a:pt x="2653348" y="842962"/>
                </a:lnTo>
                <a:lnTo>
                  <a:pt x="2648903" y="843915"/>
                </a:lnTo>
                <a:lnTo>
                  <a:pt x="2644458" y="844867"/>
                </a:lnTo>
                <a:lnTo>
                  <a:pt x="2640013" y="845820"/>
                </a:lnTo>
                <a:lnTo>
                  <a:pt x="2635251" y="846137"/>
                </a:lnTo>
                <a:lnTo>
                  <a:pt x="2630806" y="846137"/>
                </a:lnTo>
                <a:lnTo>
                  <a:pt x="2181543" y="844232"/>
                </a:lnTo>
                <a:lnTo>
                  <a:pt x="2173288" y="843915"/>
                </a:lnTo>
                <a:lnTo>
                  <a:pt x="2165350" y="842327"/>
                </a:lnTo>
                <a:lnTo>
                  <a:pt x="2157730" y="840422"/>
                </a:lnTo>
                <a:lnTo>
                  <a:pt x="2149475" y="837565"/>
                </a:lnTo>
                <a:lnTo>
                  <a:pt x="2142173" y="834072"/>
                </a:lnTo>
                <a:lnTo>
                  <a:pt x="2135505" y="830262"/>
                </a:lnTo>
                <a:lnTo>
                  <a:pt x="2128520" y="825817"/>
                </a:lnTo>
                <a:lnTo>
                  <a:pt x="2122488" y="820420"/>
                </a:lnTo>
                <a:lnTo>
                  <a:pt x="2116773" y="814705"/>
                </a:lnTo>
                <a:lnTo>
                  <a:pt x="2111375" y="808672"/>
                </a:lnTo>
                <a:lnTo>
                  <a:pt x="2106295" y="802005"/>
                </a:lnTo>
                <a:lnTo>
                  <a:pt x="2102168" y="795337"/>
                </a:lnTo>
                <a:lnTo>
                  <a:pt x="2098675" y="787717"/>
                </a:lnTo>
                <a:lnTo>
                  <a:pt x="2095500" y="779780"/>
                </a:lnTo>
                <a:lnTo>
                  <a:pt x="2093595" y="772160"/>
                </a:lnTo>
                <a:lnTo>
                  <a:pt x="2092008" y="763905"/>
                </a:lnTo>
                <a:lnTo>
                  <a:pt x="2076450" y="633412"/>
                </a:lnTo>
                <a:close/>
                <a:moveTo>
                  <a:pt x="674688" y="633412"/>
                </a:moveTo>
                <a:lnTo>
                  <a:pt x="659138" y="763905"/>
                </a:lnTo>
                <a:lnTo>
                  <a:pt x="657551" y="772160"/>
                </a:lnTo>
                <a:lnTo>
                  <a:pt x="655330" y="779780"/>
                </a:lnTo>
                <a:lnTo>
                  <a:pt x="652791" y="787717"/>
                </a:lnTo>
                <a:lnTo>
                  <a:pt x="648983" y="795337"/>
                </a:lnTo>
                <a:lnTo>
                  <a:pt x="644540" y="802005"/>
                </a:lnTo>
                <a:lnTo>
                  <a:pt x="640097" y="808672"/>
                </a:lnTo>
                <a:lnTo>
                  <a:pt x="634702" y="814705"/>
                </a:lnTo>
                <a:lnTo>
                  <a:pt x="628990" y="820420"/>
                </a:lnTo>
                <a:lnTo>
                  <a:pt x="622325" y="825817"/>
                </a:lnTo>
                <a:lnTo>
                  <a:pt x="615978" y="830262"/>
                </a:lnTo>
                <a:lnTo>
                  <a:pt x="608679" y="834072"/>
                </a:lnTo>
                <a:lnTo>
                  <a:pt x="601380" y="837565"/>
                </a:lnTo>
                <a:lnTo>
                  <a:pt x="593764" y="840422"/>
                </a:lnTo>
                <a:lnTo>
                  <a:pt x="585830" y="842327"/>
                </a:lnTo>
                <a:lnTo>
                  <a:pt x="577579" y="843915"/>
                </a:lnTo>
                <a:lnTo>
                  <a:pt x="569645" y="844232"/>
                </a:lnTo>
                <a:lnTo>
                  <a:pt x="120276" y="846137"/>
                </a:lnTo>
                <a:lnTo>
                  <a:pt x="115833" y="846137"/>
                </a:lnTo>
                <a:lnTo>
                  <a:pt x="111390" y="845820"/>
                </a:lnTo>
                <a:lnTo>
                  <a:pt x="106947" y="844867"/>
                </a:lnTo>
                <a:lnTo>
                  <a:pt x="102504" y="843915"/>
                </a:lnTo>
                <a:lnTo>
                  <a:pt x="98379" y="842962"/>
                </a:lnTo>
                <a:lnTo>
                  <a:pt x="93936" y="841375"/>
                </a:lnTo>
                <a:lnTo>
                  <a:pt x="86002" y="838200"/>
                </a:lnTo>
                <a:lnTo>
                  <a:pt x="78068" y="834072"/>
                </a:lnTo>
                <a:lnTo>
                  <a:pt x="70769" y="829310"/>
                </a:lnTo>
                <a:lnTo>
                  <a:pt x="63788" y="823912"/>
                </a:lnTo>
                <a:lnTo>
                  <a:pt x="57441" y="818197"/>
                </a:lnTo>
                <a:lnTo>
                  <a:pt x="51728" y="811530"/>
                </a:lnTo>
                <a:lnTo>
                  <a:pt x="45699" y="805180"/>
                </a:lnTo>
                <a:lnTo>
                  <a:pt x="40938" y="797877"/>
                </a:lnTo>
                <a:lnTo>
                  <a:pt x="35861" y="790892"/>
                </a:lnTo>
                <a:lnTo>
                  <a:pt x="32053" y="783590"/>
                </a:lnTo>
                <a:lnTo>
                  <a:pt x="28244" y="776605"/>
                </a:lnTo>
                <a:lnTo>
                  <a:pt x="25071" y="769302"/>
                </a:lnTo>
                <a:lnTo>
                  <a:pt x="22532" y="762000"/>
                </a:lnTo>
                <a:lnTo>
                  <a:pt x="19993" y="753110"/>
                </a:lnTo>
                <a:lnTo>
                  <a:pt x="17137" y="743585"/>
                </a:lnTo>
                <a:lnTo>
                  <a:pt x="14916" y="733107"/>
                </a:lnTo>
                <a:lnTo>
                  <a:pt x="12694" y="722947"/>
                </a:lnTo>
                <a:lnTo>
                  <a:pt x="8886" y="702310"/>
                </a:lnTo>
                <a:lnTo>
                  <a:pt x="5712" y="681990"/>
                </a:lnTo>
                <a:lnTo>
                  <a:pt x="3174" y="663892"/>
                </a:lnTo>
                <a:lnTo>
                  <a:pt x="1587" y="649605"/>
                </a:lnTo>
                <a:lnTo>
                  <a:pt x="0" y="636587"/>
                </a:lnTo>
                <a:lnTo>
                  <a:pt x="674688" y="633412"/>
                </a:lnTo>
                <a:close/>
                <a:moveTo>
                  <a:pt x="970497" y="374650"/>
                </a:moveTo>
                <a:lnTo>
                  <a:pt x="973355" y="374650"/>
                </a:lnTo>
                <a:lnTo>
                  <a:pt x="1052401" y="374650"/>
                </a:lnTo>
                <a:lnTo>
                  <a:pt x="1054940" y="374650"/>
                </a:lnTo>
                <a:lnTo>
                  <a:pt x="1058115" y="374968"/>
                </a:lnTo>
                <a:lnTo>
                  <a:pt x="1060654" y="375603"/>
                </a:lnTo>
                <a:lnTo>
                  <a:pt x="1063512" y="376873"/>
                </a:lnTo>
                <a:lnTo>
                  <a:pt x="1066051" y="377826"/>
                </a:lnTo>
                <a:lnTo>
                  <a:pt x="1068273" y="379414"/>
                </a:lnTo>
                <a:lnTo>
                  <a:pt x="1070813" y="381001"/>
                </a:lnTo>
                <a:lnTo>
                  <a:pt x="1072718" y="382907"/>
                </a:lnTo>
                <a:lnTo>
                  <a:pt x="1074623" y="384812"/>
                </a:lnTo>
                <a:lnTo>
                  <a:pt x="1075892" y="387035"/>
                </a:lnTo>
                <a:lnTo>
                  <a:pt x="1077480" y="389576"/>
                </a:lnTo>
                <a:lnTo>
                  <a:pt x="1078749" y="392116"/>
                </a:lnTo>
                <a:lnTo>
                  <a:pt x="1079702" y="394657"/>
                </a:lnTo>
                <a:lnTo>
                  <a:pt x="1080654" y="397515"/>
                </a:lnTo>
                <a:lnTo>
                  <a:pt x="1080972" y="400055"/>
                </a:lnTo>
                <a:lnTo>
                  <a:pt x="1080972" y="403231"/>
                </a:lnTo>
                <a:lnTo>
                  <a:pt x="1080972" y="473094"/>
                </a:lnTo>
                <a:lnTo>
                  <a:pt x="1669532" y="473094"/>
                </a:lnTo>
                <a:lnTo>
                  <a:pt x="1669532" y="403231"/>
                </a:lnTo>
                <a:lnTo>
                  <a:pt x="1670167" y="400055"/>
                </a:lnTo>
                <a:lnTo>
                  <a:pt x="1670484" y="397515"/>
                </a:lnTo>
                <a:lnTo>
                  <a:pt x="1671119" y="394657"/>
                </a:lnTo>
                <a:lnTo>
                  <a:pt x="1672071" y="392116"/>
                </a:lnTo>
                <a:lnTo>
                  <a:pt x="1673024" y="389576"/>
                </a:lnTo>
                <a:lnTo>
                  <a:pt x="1674611" y="387035"/>
                </a:lnTo>
                <a:lnTo>
                  <a:pt x="1676516" y="384812"/>
                </a:lnTo>
                <a:lnTo>
                  <a:pt x="1678103" y="382907"/>
                </a:lnTo>
                <a:lnTo>
                  <a:pt x="1680325" y="381001"/>
                </a:lnTo>
                <a:lnTo>
                  <a:pt x="1682547" y="379414"/>
                </a:lnTo>
                <a:lnTo>
                  <a:pt x="1685087" y="377826"/>
                </a:lnTo>
                <a:lnTo>
                  <a:pt x="1687309" y="376873"/>
                </a:lnTo>
                <a:lnTo>
                  <a:pt x="1689849" y="375603"/>
                </a:lnTo>
                <a:lnTo>
                  <a:pt x="1693023" y="374968"/>
                </a:lnTo>
                <a:lnTo>
                  <a:pt x="1695563" y="374650"/>
                </a:lnTo>
                <a:lnTo>
                  <a:pt x="1698737" y="374650"/>
                </a:lnTo>
                <a:lnTo>
                  <a:pt x="1777466" y="374650"/>
                </a:lnTo>
                <a:lnTo>
                  <a:pt x="1780323" y="374650"/>
                </a:lnTo>
                <a:lnTo>
                  <a:pt x="1783180" y="374968"/>
                </a:lnTo>
                <a:lnTo>
                  <a:pt x="1786037" y="375603"/>
                </a:lnTo>
                <a:lnTo>
                  <a:pt x="1788577" y="376873"/>
                </a:lnTo>
                <a:lnTo>
                  <a:pt x="1791117" y="377826"/>
                </a:lnTo>
                <a:lnTo>
                  <a:pt x="1793656" y="379414"/>
                </a:lnTo>
                <a:lnTo>
                  <a:pt x="1795878" y="381001"/>
                </a:lnTo>
                <a:lnTo>
                  <a:pt x="1797783" y="382907"/>
                </a:lnTo>
                <a:lnTo>
                  <a:pt x="1799688" y="384812"/>
                </a:lnTo>
                <a:lnTo>
                  <a:pt x="1801275" y="387035"/>
                </a:lnTo>
                <a:lnTo>
                  <a:pt x="1802862" y="389576"/>
                </a:lnTo>
                <a:lnTo>
                  <a:pt x="1803815" y="392116"/>
                </a:lnTo>
                <a:lnTo>
                  <a:pt x="1805085" y="394657"/>
                </a:lnTo>
                <a:lnTo>
                  <a:pt x="1805720" y="397515"/>
                </a:lnTo>
                <a:lnTo>
                  <a:pt x="1806037" y="400055"/>
                </a:lnTo>
                <a:lnTo>
                  <a:pt x="1806037" y="403231"/>
                </a:lnTo>
                <a:lnTo>
                  <a:pt x="1806037" y="475952"/>
                </a:lnTo>
                <a:lnTo>
                  <a:pt x="1819053" y="478175"/>
                </a:lnTo>
                <a:lnTo>
                  <a:pt x="1825719" y="479446"/>
                </a:lnTo>
                <a:lnTo>
                  <a:pt x="1831433" y="481033"/>
                </a:lnTo>
                <a:lnTo>
                  <a:pt x="1837148" y="482939"/>
                </a:lnTo>
                <a:lnTo>
                  <a:pt x="1842862" y="484844"/>
                </a:lnTo>
                <a:lnTo>
                  <a:pt x="1848258" y="487067"/>
                </a:lnTo>
                <a:lnTo>
                  <a:pt x="1853338" y="489607"/>
                </a:lnTo>
                <a:lnTo>
                  <a:pt x="1858099" y="492466"/>
                </a:lnTo>
                <a:lnTo>
                  <a:pt x="1863179" y="495324"/>
                </a:lnTo>
                <a:lnTo>
                  <a:pt x="1867623" y="498817"/>
                </a:lnTo>
                <a:lnTo>
                  <a:pt x="1872385" y="502310"/>
                </a:lnTo>
                <a:lnTo>
                  <a:pt x="1876512" y="506438"/>
                </a:lnTo>
                <a:lnTo>
                  <a:pt x="1880639" y="510567"/>
                </a:lnTo>
                <a:lnTo>
                  <a:pt x="1885083" y="515648"/>
                </a:lnTo>
                <a:lnTo>
                  <a:pt x="1888893" y="520729"/>
                </a:lnTo>
                <a:lnTo>
                  <a:pt x="1892702" y="526127"/>
                </a:lnTo>
                <a:lnTo>
                  <a:pt x="1896194" y="532161"/>
                </a:lnTo>
                <a:lnTo>
                  <a:pt x="1900003" y="538194"/>
                </a:lnTo>
                <a:lnTo>
                  <a:pt x="1903178" y="545181"/>
                </a:lnTo>
                <a:lnTo>
                  <a:pt x="1906670" y="552167"/>
                </a:lnTo>
                <a:lnTo>
                  <a:pt x="1909845" y="559789"/>
                </a:lnTo>
                <a:lnTo>
                  <a:pt x="1913337" y="567728"/>
                </a:lnTo>
                <a:lnTo>
                  <a:pt x="1916194" y="576619"/>
                </a:lnTo>
                <a:lnTo>
                  <a:pt x="1922543" y="595038"/>
                </a:lnTo>
                <a:lnTo>
                  <a:pt x="1928574" y="615679"/>
                </a:lnTo>
                <a:lnTo>
                  <a:pt x="1934289" y="638544"/>
                </a:lnTo>
                <a:lnTo>
                  <a:pt x="1940003" y="663631"/>
                </a:lnTo>
                <a:lnTo>
                  <a:pt x="1943812" y="680462"/>
                </a:lnTo>
                <a:lnTo>
                  <a:pt x="1948891" y="696975"/>
                </a:lnTo>
                <a:lnTo>
                  <a:pt x="1954288" y="713488"/>
                </a:lnTo>
                <a:lnTo>
                  <a:pt x="1960320" y="729684"/>
                </a:lnTo>
                <a:lnTo>
                  <a:pt x="1966669" y="745562"/>
                </a:lnTo>
                <a:lnTo>
                  <a:pt x="1973970" y="761758"/>
                </a:lnTo>
                <a:lnTo>
                  <a:pt x="1981589" y="777318"/>
                </a:lnTo>
                <a:lnTo>
                  <a:pt x="1990160" y="792561"/>
                </a:lnTo>
                <a:lnTo>
                  <a:pt x="1998414" y="808122"/>
                </a:lnTo>
                <a:lnTo>
                  <a:pt x="2007620" y="823365"/>
                </a:lnTo>
                <a:lnTo>
                  <a:pt x="2017779" y="838290"/>
                </a:lnTo>
                <a:lnTo>
                  <a:pt x="2027620" y="852898"/>
                </a:lnTo>
                <a:lnTo>
                  <a:pt x="2038096" y="867823"/>
                </a:lnTo>
                <a:lnTo>
                  <a:pt x="2048572" y="882113"/>
                </a:lnTo>
                <a:lnTo>
                  <a:pt x="2059683" y="896404"/>
                </a:lnTo>
                <a:lnTo>
                  <a:pt x="2070794" y="910376"/>
                </a:lnTo>
                <a:lnTo>
                  <a:pt x="2082222" y="924667"/>
                </a:lnTo>
                <a:lnTo>
                  <a:pt x="2094285" y="938957"/>
                </a:lnTo>
                <a:lnTo>
                  <a:pt x="2118412" y="966267"/>
                </a:lnTo>
                <a:lnTo>
                  <a:pt x="2143174" y="993578"/>
                </a:lnTo>
                <a:lnTo>
                  <a:pt x="2167935" y="1020253"/>
                </a:lnTo>
                <a:lnTo>
                  <a:pt x="2218093" y="1072650"/>
                </a:lnTo>
                <a:lnTo>
                  <a:pt x="2242537" y="1098373"/>
                </a:lnTo>
                <a:lnTo>
                  <a:pt x="2266663" y="1124095"/>
                </a:lnTo>
                <a:lnTo>
                  <a:pt x="2274282" y="1132352"/>
                </a:lnTo>
                <a:lnTo>
                  <a:pt x="2281266" y="1140926"/>
                </a:lnTo>
                <a:lnTo>
                  <a:pt x="2288568" y="1149500"/>
                </a:lnTo>
                <a:lnTo>
                  <a:pt x="2295234" y="1158709"/>
                </a:lnTo>
                <a:lnTo>
                  <a:pt x="2301901" y="1168236"/>
                </a:lnTo>
                <a:lnTo>
                  <a:pt x="2308250" y="1178081"/>
                </a:lnTo>
                <a:lnTo>
                  <a:pt x="2314916" y="1187925"/>
                </a:lnTo>
                <a:lnTo>
                  <a:pt x="2320948" y="1198087"/>
                </a:lnTo>
                <a:lnTo>
                  <a:pt x="2326980" y="1208884"/>
                </a:lnTo>
                <a:lnTo>
                  <a:pt x="2333329" y="1219681"/>
                </a:lnTo>
                <a:lnTo>
                  <a:pt x="2344757" y="1241593"/>
                </a:lnTo>
                <a:lnTo>
                  <a:pt x="2355868" y="1264457"/>
                </a:lnTo>
                <a:lnTo>
                  <a:pt x="2366026" y="1287639"/>
                </a:lnTo>
                <a:lnTo>
                  <a:pt x="2375550" y="1311774"/>
                </a:lnTo>
                <a:lnTo>
                  <a:pt x="2385391" y="1335909"/>
                </a:lnTo>
                <a:lnTo>
                  <a:pt x="2393645" y="1360361"/>
                </a:lnTo>
                <a:lnTo>
                  <a:pt x="2402216" y="1384813"/>
                </a:lnTo>
                <a:lnTo>
                  <a:pt x="2409835" y="1409265"/>
                </a:lnTo>
                <a:lnTo>
                  <a:pt x="2417136" y="1434035"/>
                </a:lnTo>
                <a:lnTo>
                  <a:pt x="2423803" y="1457852"/>
                </a:lnTo>
                <a:lnTo>
                  <a:pt x="2430152" y="1481669"/>
                </a:lnTo>
                <a:lnTo>
                  <a:pt x="2435866" y="1505169"/>
                </a:lnTo>
                <a:lnTo>
                  <a:pt x="2441263" y="1527716"/>
                </a:lnTo>
                <a:lnTo>
                  <a:pt x="2446025" y="1549945"/>
                </a:lnTo>
                <a:lnTo>
                  <a:pt x="2450787" y="1570904"/>
                </a:lnTo>
                <a:lnTo>
                  <a:pt x="2458406" y="1609964"/>
                </a:lnTo>
                <a:lnTo>
                  <a:pt x="2464437" y="1643943"/>
                </a:lnTo>
                <a:lnTo>
                  <a:pt x="2468881" y="1672206"/>
                </a:lnTo>
                <a:lnTo>
                  <a:pt x="2472056" y="1693800"/>
                </a:lnTo>
                <a:lnTo>
                  <a:pt x="2474913" y="1711584"/>
                </a:lnTo>
                <a:lnTo>
                  <a:pt x="2474278" y="1722381"/>
                </a:lnTo>
                <a:lnTo>
                  <a:pt x="2473643" y="1733178"/>
                </a:lnTo>
                <a:lnTo>
                  <a:pt x="2472056" y="1743340"/>
                </a:lnTo>
                <a:lnTo>
                  <a:pt x="2470151" y="1753820"/>
                </a:lnTo>
                <a:lnTo>
                  <a:pt x="2467929" y="1763664"/>
                </a:lnTo>
                <a:lnTo>
                  <a:pt x="2465072" y="1773508"/>
                </a:lnTo>
                <a:lnTo>
                  <a:pt x="2462215" y="1783035"/>
                </a:lnTo>
                <a:lnTo>
                  <a:pt x="2458406" y="1792880"/>
                </a:lnTo>
                <a:lnTo>
                  <a:pt x="2453961" y="1802089"/>
                </a:lnTo>
                <a:lnTo>
                  <a:pt x="2449517" y="1810981"/>
                </a:lnTo>
                <a:lnTo>
                  <a:pt x="2444438" y="1819872"/>
                </a:lnTo>
                <a:lnTo>
                  <a:pt x="2439041" y="1828447"/>
                </a:lnTo>
                <a:lnTo>
                  <a:pt x="2433009" y="1836386"/>
                </a:lnTo>
                <a:lnTo>
                  <a:pt x="2426978" y="1844325"/>
                </a:lnTo>
                <a:lnTo>
                  <a:pt x="2420311" y="1851629"/>
                </a:lnTo>
                <a:lnTo>
                  <a:pt x="2413644" y="1858932"/>
                </a:lnTo>
                <a:lnTo>
                  <a:pt x="2406343" y="1865919"/>
                </a:lnTo>
                <a:lnTo>
                  <a:pt x="2398724" y="1872270"/>
                </a:lnTo>
                <a:lnTo>
                  <a:pt x="2391105" y="1878939"/>
                </a:lnTo>
                <a:lnTo>
                  <a:pt x="2382851" y="1884655"/>
                </a:lnTo>
                <a:lnTo>
                  <a:pt x="2374280" y="1890053"/>
                </a:lnTo>
                <a:lnTo>
                  <a:pt x="2365709" y="1894817"/>
                </a:lnTo>
                <a:lnTo>
                  <a:pt x="2356503" y="1899580"/>
                </a:lnTo>
                <a:lnTo>
                  <a:pt x="2347297" y="1903709"/>
                </a:lnTo>
                <a:lnTo>
                  <a:pt x="2337773" y="1907519"/>
                </a:lnTo>
                <a:lnTo>
                  <a:pt x="2328249" y="1910695"/>
                </a:lnTo>
                <a:lnTo>
                  <a:pt x="2318408" y="1913553"/>
                </a:lnTo>
                <a:lnTo>
                  <a:pt x="2308250" y="1916094"/>
                </a:lnTo>
                <a:lnTo>
                  <a:pt x="2298091" y="1917364"/>
                </a:lnTo>
                <a:lnTo>
                  <a:pt x="2287615" y="1918952"/>
                </a:lnTo>
                <a:lnTo>
                  <a:pt x="2277139" y="1919904"/>
                </a:lnTo>
                <a:lnTo>
                  <a:pt x="2266346" y="1920222"/>
                </a:lnTo>
                <a:lnTo>
                  <a:pt x="2227934" y="1920222"/>
                </a:lnTo>
                <a:lnTo>
                  <a:pt x="2227934" y="1976748"/>
                </a:lnTo>
                <a:lnTo>
                  <a:pt x="2227616" y="1980876"/>
                </a:lnTo>
                <a:lnTo>
                  <a:pt x="2227299" y="1985322"/>
                </a:lnTo>
                <a:lnTo>
                  <a:pt x="2226029" y="1989133"/>
                </a:lnTo>
                <a:lnTo>
                  <a:pt x="2225077" y="1992943"/>
                </a:lnTo>
                <a:lnTo>
                  <a:pt x="2223489" y="1996437"/>
                </a:lnTo>
                <a:lnTo>
                  <a:pt x="2221585" y="1999612"/>
                </a:lnTo>
                <a:lnTo>
                  <a:pt x="2219363" y="2002788"/>
                </a:lnTo>
                <a:lnTo>
                  <a:pt x="2216823" y="2005963"/>
                </a:lnTo>
                <a:lnTo>
                  <a:pt x="2214283" y="2008504"/>
                </a:lnTo>
                <a:lnTo>
                  <a:pt x="2211744" y="2010727"/>
                </a:lnTo>
                <a:lnTo>
                  <a:pt x="2208252" y="2012632"/>
                </a:lnTo>
                <a:lnTo>
                  <a:pt x="2205077" y="2014538"/>
                </a:lnTo>
                <a:lnTo>
                  <a:pt x="2201585" y="2016125"/>
                </a:lnTo>
                <a:lnTo>
                  <a:pt x="2197776" y="2017078"/>
                </a:lnTo>
                <a:lnTo>
                  <a:pt x="2194284" y="2017713"/>
                </a:lnTo>
                <a:lnTo>
                  <a:pt x="2190474" y="2017713"/>
                </a:lnTo>
                <a:lnTo>
                  <a:pt x="2066667" y="2017713"/>
                </a:lnTo>
                <a:lnTo>
                  <a:pt x="2062857" y="2017713"/>
                </a:lnTo>
                <a:lnTo>
                  <a:pt x="2059048" y="2017078"/>
                </a:lnTo>
                <a:lnTo>
                  <a:pt x="2055239" y="2016125"/>
                </a:lnTo>
                <a:lnTo>
                  <a:pt x="2051747" y="2014538"/>
                </a:lnTo>
                <a:lnTo>
                  <a:pt x="2048572" y="2012632"/>
                </a:lnTo>
                <a:lnTo>
                  <a:pt x="2045715" y="2010727"/>
                </a:lnTo>
                <a:lnTo>
                  <a:pt x="2042540" y="2008504"/>
                </a:lnTo>
                <a:lnTo>
                  <a:pt x="2040001" y="2005963"/>
                </a:lnTo>
                <a:lnTo>
                  <a:pt x="2037461" y="2002788"/>
                </a:lnTo>
                <a:lnTo>
                  <a:pt x="2035239" y="1999612"/>
                </a:lnTo>
                <a:lnTo>
                  <a:pt x="2033334" y="1996437"/>
                </a:lnTo>
                <a:lnTo>
                  <a:pt x="2031747" y="1992943"/>
                </a:lnTo>
                <a:lnTo>
                  <a:pt x="2030795" y="1989133"/>
                </a:lnTo>
                <a:lnTo>
                  <a:pt x="2029525" y="1985322"/>
                </a:lnTo>
                <a:lnTo>
                  <a:pt x="2029207" y="1980876"/>
                </a:lnTo>
                <a:lnTo>
                  <a:pt x="2028890" y="1976748"/>
                </a:lnTo>
                <a:lnTo>
                  <a:pt x="2028890" y="1920222"/>
                </a:lnTo>
                <a:lnTo>
                  <a:pt x="721931" y="1920222"/>
                </a:lnTo>
                <a:lnTo>
                  <a:pt x="721931" y="1976748"/>
                </a:lnTo>
                <a:lnTo>
                  <a:pt x="721931" y="1980876"/>
                </a:lnTo>
                <a:lnTo>
                  <a:pt x="720978" y="1985322"/>
                </a:lnTo>
                <a:lnTo>
                  <a:pt x="720344" y="1989133"/>
                </a:lnTo>
                <a:lnTo>
                  <a:pt x="718756" y="1992943"/>
                </a:lnTo>
                <a:lnTo>
                  <a:pt x="717169" y="1996437"/>
                </a:lnTo>
                <a:lnTo>
                  <a:pt x="715264" y="1999612"/>
                </a:lnTo>
                <a:lnTo>
                  <a:pt x="713360" y="2002788"/>
                </a:lnTo>
                <a:lnTo>
                  <a:pt x="710820" y="2005963"/>
                </a:lnTo>
                <a:lnTo>
                  <a:pt x="707963" y="2008504"/>
                </a:lnTo>
                <a:lnTo>
                  <a:pt x="705423" y="2010727"/>
                </a:lnTo>
                <a:lnTo>
                  <a:pt x="702249" y="2012632"/>
                </a:lnTo>
                <a:lnTo>
                  <a:pt x="698757" y="2014538"/>
                </a:lnTo>
                <a:lnTo>
                  <a:pt x="695582" y="2016125"/>
                </a:lnTo>
                <a:lnTo>
                  <a:pt x="692090" y="2017078"/>
                </a:lnTo>
                <a:lnTo>
                  <a:pt x="688281" y="2017713"/>
                </a:lnTo>
                <a:lnTo>
                  <a:pt x="684471" y="2017713"/>
                </a:lnTo>
                <a:lnTo>
                  <a:pt x="560347" y="2017713"/>
                </a:lnTo>
                <a:lnTo>
                  <a:pt x="556537" y="2017713"/>
                </a:lnTo>
                <a:lnTo>
                  <a:pt x="552728" y="2017078"/>
                </a:lnTo>
                <a:lnTo>
                  <a:pt x="549236" y="2016125"/>
                </a:lnTo>
                <a:lnTo>
                  <a:pt x="545744" y="2014538"/>
                </a:lnTo>
                <a:lnTo>
                  <a:pt x="542569" y="2012632"/>
                </a:lnTo>
                <a:lnTo>
                  <a:pt x="539395" y="2010727"/>
                </a:lnTo>
                <a:lnTo>
                  <a:pt x="536220" y="2008504"/>
                </a:lnTo>
                <a:lnTo>
                  <a:pt x="533680" y="2005963"/>
                </a:lnTo>
                <a:lnTo>
                  <a:pt x="531458" y="2002788"/>
                </a:lnTo>
                <a:lnTo>
                  <a:pt x="528919" y="1999612"/>
                </a:lnTo>
                <a:lnTo>
                  <a:pt x="527014" y="1996437"/>
                </a:lnTo>
                <a:lnTo>
                  <a:pt x="525744" y="1992943"/>
                </a:lnTo>
                <a:lnTo>
                  <a:pt x="524474" y="1989133"/>
                </a:lnTo>
                <a:lnTo>
                  <a:pt x="523839" y="1985322"/>
                </a:lnTo>
                <a:lnTo>
                  <a:pt x="522887" y="1980876"/>
                </a:lnTo>
                <a:lnTo>
                  <a:pt x="522887" y="1976748"/>
                </a:lnTo>
                <a:lnTo>
                  <a:pt x="522887" y="1920222"/>
                </a:lnTo>
                <a:lnTo>
                  <a:pt x="484158" y="1920222"/>
                </a:lnTo>
                <a:lnTo>
                  <a:pt x="473682" y="1919904"/>
                </a:lnTo>
                <a:lnTo>
                  <a:pt x="463206" y="1918952"/>
                </a:lnTo>
                <a:lnTo>
                  <a:pt x="452412" y="1917364"/>
                </a:lnTo>
                <a:lnTo>
                  <a:pt x="442571" y="1916094"/>
                </a:lnTo>
                <a:lnTo>
                  <a:pt x="432413" y="1913553"/>
                </a:lnTo>
                <a:lnTo>
                  <a:pt x="422254" y="1910695"/>
                </a:lnTo>
                <a:lnTo>
                  <a:pt x="412730" y="1907519"/>
                </a:lnTo>
                <a:lnTo>
                  <a:pt x="403207" y="1903709"/>
                </a:lnTo>
                <a:lnTo>
                  <a:pt x="394001" y="1899580"/>
                </a:lnTo>
                <a:lnTo>
                  <a:pt x="385112" y="1894817"/>
                </a:lnTo>
                <a:lnTo>
                  <a:pt x="376541" y="1890053"/>
                </a:lnTo>
                <a:lnTo>
                  <a:pt x="367969" y="1884655"/>
                </a:lnTo>
                <a:lnTo>
                  <a:pt x="360033" y="1878939"/>
                </a:lnTo>
                <a:lnTo>
                  <a:pt x="352097" y="1872270"/>
                </a:lnTo>
                <a:lnTo>
                  <a:pt x="344160" y="1865919"/>
                </a:lnTo>
                <a:lnTo>
                  <a:pt x="337176" y="1858932"/>
                </a:lnTo>
                <a:lnTo>
                  <a:pt x="330192" y="1851629"/>
                </a:lnTo>
                <a:lnTo>
                  <a:pt x="323526" y="1844325"/>
                </a:lnTo>
                <a:lnTo>
                  <a:pt x="317494" y="1836386"/>
                </a:lnTo>
                <a:lnTo>
                  <a:pt x="311780" y="1828447"/>
                </a:lnTo>
                <a:lnTo>
                  <a:pt x="306383" y="1819872"/>
                </a:lnTo>
                <a:lnTo>
                  <a:pt x="301621" y="1810981"/>
                </a:lnTo>
                <a:lnTo>
                  <a:pt x="296860" y="1802089"/>
                </a:lnTo>
                <a:lnTo>
                  <a:pt x="292733" y="1792880"/>
                </a:lnTo>
                <a:lnTo>
                  <a:pt x="288923" y="1783035"/>
                </a:lnTo>
                <a:lnTo>
                  <a:pt x="285431" y="1773508"/>
                </a:lnTo>
                <a:lnTo>
                  <a:pt x="282574" y="1763664"/>
                </a:lnTo>
                <a:lnTo>
                  <a:pt x="280352" y="1753820"/>
                </a:lnTo>
                <a:lnTo>
                  <a:pt x="278447" y="1743340"/>
                </a:lnTo>
                <a:lnTo>
                  <a:pt x="277495" y="1733178"/>
                </a:lnTo>
                <a:lnTo>
                  <a:pt x="276543" y="1722381"/>
                </a:lnTo>
                <a:lnTo>
                  <a:pt x="276225" y="1711584"/>
                </a:lnTo>
                <a:lnTo>
                  <a:pt x="278447" y="1693800"/>
                </a:lnTo>
                <a:lnTo>
                  <a:pt x="281939" y="1672206"/>
                </a:lnTo>
                <a:lnTo>
                  <a:pt x="286701" y="1643943"/>
                </a:lnTo>
                <a:lnTo>
                  <a:pt x="292733" y="1609964"/>
                </a:lnTo>
                <a:lnTo>
                  <a:pt x="300352" y="1570904"/>
                </a:lnTo>
                <a:lnTo>
                  <a:pt x="304478" y="1549945"/>
                </a:lnTo>
                <a:lnTo>
                  <a:pt x="309558" y="1527716"/>
                </a:lnTo>
                <a:lnTo>
                  <a:pt x="314954" y="1505169"/>
                </a:lnTo>
                <a:lnTo>
                  <a:pt x="320669" y="1481669"/>
                </a:lnTo>
                <a:lnTo>
                  <a:pt x="327018" y="1457852"/>
                </a:lnTo>
                <a:lnTo>
                  <a:pt x="333684" y="1434035"/>
                </a:lnTo>
                <a:lnTo>
                  <a:pt x="340986" y="1409265"/>
                </a:lnTo>
                <a:lnTo>
                  <a:pt x="348922" y="1384813"/>
                </a:lnTo>
                <a:lnTo>
                  <a:pt x="356858" y="1360361"/>
                </a:lnTo>
                <a:lnTo>
                  <a:pt x="365747" y="1335909"/>
                </a:lnTo>
                <a:lnTo>
                  <a:pt x="374953" y="1311774"/>
                </a:lnTo>
                <a:lnTo>
                  <a:pt x="384794" y="1287639"/>
                </a:lnTo>
                <a:lnTo>
                  <a:pt x="395270" y="1264457"/>
                </a:lnTo>
                <a:lnTo>
                  <a:pt x="405746" y="1241593"/>
                </a:lnTo>
                <a:lnTo>
                  <a:pt x="417810" y="1219681"/>
                </a:lnTo>
                <a:lnTo>
                  <a:pt x="423524" y="1208884"/>
                </a:lnTo>
                <a:lnTo>
                  <a:pt x="429555" y="1198087"/>
                </a:lnTo>
                <a:lnTo>
                  <a:pt x="435587" y="1187925"/>
                </a:lnTo>
                <a:lnTo>
                  <a:pt x="442254" y="1178081"/>
                </a:lnTo>
                <a:lnTo>
                  <a:pt x="448603" y="1168236"/>
                </a:lnTo>
                <a:lnTo>
                  <a:pt x="455587" y="1158709"/>
                </a:lnTo>
                <a:lnTo>
                  <a:pt x="462571" y="1149500"/>
                </a:lnTo>
                <a:lnTo>
                  <a:pt x="469237" y="1140926"/>
                </a:lnTo>
                <a:lnTo>
                  <a:pt x="476539" y="1132352"/>
                </a:lnTo>
                <a:lnTo>
                  <a:pt x="483840" y="1124095"/>
                </a:lnTo>
                <a:lnTo>
                  <a:pt x="507967" y="1098373"/>
                </a:lnTo>
                <a:lnTo>
                  <a:pt x="532411" y="1072650"/>
                </a:lnTo>
                <a:lnTo>
                  <a:pt x="582568" y="1020253"/>
                </a:lnTo>
                <a:lnTo>
                  <a:pt x="607965" y="993578"/>
                </a:lnTo>
                <a:lnTo>
                  <a:pt x="632409" y="966267"/>
                </a:lnTo>
                <a:lnTo>
                  <a:pt x="656535" y="938957"/>
                </a:lnTo>
                <a:lnTo>
                  <a:pt x="668281" y="924667"/>
                </a:lnTo>
                <a:lnTo>
                  <a:pt x="679709" y="910376"/>
                </a:lnTo>
                <a:lnTo>
                  <a:pt x="691138" y="896404"/>
                </a:lnTo>
                <a:lnTo>
                  <a:pt x="702249" y="882113"/>
                </a:lnTo>
                <a:lnTo>
                  <a:pt x="713042" y="867823"/>
                </a:lnTo>
                <a:lnTo>
                  <a:pt x="723201" y="852898"/>
                </a:lnTo>
                <a:lnTo>
                  <a:pt x="733359" y="838290"/>
                </a:lnTo>
                <a:lnTo>
                  <a:pt x="742883" y="823365"/>
                </a:lnTo>
                <a:lnTo>
                  <a:pt x="752089" y="808122"/>
                </a:lnTo>
                <a:lnTo>
                  <a:pt x="760978" y="792561"/>
                </a:lnTo>
                <a:lnTo>
                  <a:pt x="768914" y="777318"/>
                </a:lnTo>
                <a:lnTo>
                  <a:pt x="776850" y="761758"/>
                </a:lnTo>
                <a:lnTo>
                  <a:pt x="783834" y="745562"/>
                </a:lnTo>
                <a:lnTo>
                  <a:pt x="790818" y="729684"/>
                </a:lnTo>
                <a:lnTo>
                  <a:pt x="796533" y="713488"/>
                </a:lnTo>
                <a:lnTo>
                  <a:pt x="802247" y="696975"/>
                </a:lnTo>
                <a:lnTo>
                  <a:pt x="806691" y="680462"/>
                </a:lnTo>
                <a:lnTo>
                  <a:pt x="810818" y="663631"/>
                </a:lnTo>
                <a:lnTo>
                  <a:pt x="816532" y="638544"/>
                </a:lnTo>
                <a:lnTo>
                  <a:pt x="822564" y="615679"/>
                </a:lnTo>
                <a:lnTo>
                  <a:pt x="828278" y="595038"/>
                </a:lnTo>
                <a:lnTo>
                  <a:pt x="834627" y="576619"/>
                </a:lnTo>
                <a:lnTo>
                  <a:pt x="837802" y="567728"/>
                </a:lnTo>
                <a:lnTo>
                  <a:pt x="840659" y="559789"/>
                </a:lnTo>
                <a:lnTo>
                  <a:pt x="844151" y="552167"/>
                </a:lnTo>
                <a:lnTo>
                  <a:pt x="847643" y="545181"/>
                </a:lnTo>
                <a:lnTo>
                  <a:pt x="851135" y="538194"/>
                </a:lnTo>
                <a:lnTo>
                  <a:pt x="854627" y="532161"/>
                </a:lnTo>
                <a:lnTo>
                  <a:pt x="858436" y="526127"/>
                </a:lnTo>
                <a:lnTo>
                  <a:pt x="862246" y="520729"/>
                </a:lnTo>
                <a:lnTo>
                  <a:pt x="866055" y="515648"/>
                </a:lnTo>
                <a:lnTo>
                  <a:pt x="869865" y="510567"/>
                </a:lnTo>
                <a:lnTo>
                  <a:pt x="873991" y="506438"/>
                </a:lnTo>
                <a:lnTo>
                  <a:pt x="878753" y="502310"/>
                </a:lnTo>
                <a:lnTo>
                  <a:pt x="882880" y="498817"/>
                </a:lnTo>
                <a:lnTo>
                  <a:pt x="887324" y="495324"/>
                </a:lnTo>
                <a:lnTo>
                  <a:pt x="892404" y="492466"/>
                </a:lnTo>
                <a:lnTo>
                  <a:pt x="897483" y="489607"/>
                </a:lnTo>
                <a:lnTo>
                  <a:pt x="902245" y="487067"/>
                </a:lnTo>
                <a:lnTo>
                  <a:pt x="907642" y="484844"/>
                </a:lnTo>
                <a:lnTo>
                  <a:pt x="913356" y="482939"/>
                </a:lnTo>
                <a:lnTo>
                  <a:pt x="919070" y="481033"/>
                </a:lnTo>
                <a:lnTo>
                  <a:pt x="925419" y="479446"/>
                </a:lnTo>
                <a:lnTo>
                  <a:pt x="931451" y="478175"/>
                </a:lnTo>
                <a:lnTo>
                  <a:pt x="944466" y="475952"/>
                </a:lnTo>
                <a:lnTo>
                  <a:pt x="944466" y="403231"/>
                </a:lnTo>
                <a:lnTo>
                  <a:pt x="944466" y="400055"/>
                </a:lnTo>
                <a:lnTo>
                  <a:pt x="945101" y="397515"/>
                </a:lnTo>
                <a:lnTo>
                  <a:pt x="945736" y="394657"/>
                </a:lnTo>
                <a:lnTo>
                  <a:pt x="946688" y="392116"/>
                </a:lnTo>
                <a:lnTo>
                  <a:pt x="947958" y="389576"/>
                </a:lnTo>
                <a:lnTo>
                  <a:pt x="949546" y="387035"/>
                </a:lnTo>
                <a:lnTo>
                  <a:pt x="950815" y="384812"/>
                </a:lnTo>
                <a:lnTo>
                  <a:pt x="952720" y="382907"/>
                </a:lnTo>
                <a:lnTo>
                  <a:pt x="955260" y="381001"/>
                </a:lnTo>
                <a:lnTo>
                  <a:pt x="957164" y="379414"/>
                </a:lnTo>
                <a:lnTo>
                  <a:pt x="959704" y="377826"/>
                </a:lnTo>
                <a:lnTo>
                  <a:pt x="961926" y="376873"/>
                </a:lnTo>
                <a:lnTo>
                  <a:pt x="964783" y="375603"/>
                </a:lnTo>
                <a:lnTo>
                  <a:pt x="967640" y="374968"/>
                </a:lnTo>
                <a:lnTo>
                  <a:pt x="970497" y="374650"/>
                </a:lnTo>
                <a:close/>
                <a:moveTo>
                  <a:pt x="806133" y="69850"/>
                </a:moveTo>
                <a:lnTo>
                  <a:pt x="790258" y="70168"/>
                </a:lnTo>
                <a:lnTo>
                  <a:pt x="774383" y="70485"/>
                </a:lnTo>
                <a:lnTo>
                  <a:pt x="758825" y="71120"/>
                </a:lnTo>
                <a:lnTo>
                  <a:pt x="743585" y="72390"/>
                </a:lnTo>
                <a:lnTo>
                  <a:pt x="728663" y="73660"/>
                </a:lnTo>
                <a:lnTo>
                  <a:pt x="713740" y="74930"/>
                </a:lnTo>
                <a:lnTo>
                  <a:pt x="699453" y="76835"/>
                </a:lnTo>
                <a:lnTo>
                  <a:pt x="685483" y="79058"/>
                </a:lnTo>
                <a:lnTo>
                  <a:pt x="671513" y="81280"/>
                </a:lnTo>
                <a:lnTo>
                  <a:pt x="657860" y="83820"/>
                </a:lnTo>
                <a:lnTo>
                  <a:pt x="644843" y="86678"/>
                </a:lnTo>
                <a:lnTo>
                  <a:pt x="631825" y="89535"/>
                </a:lnTo>
                <a:lnTo>
                  <a:pt x="618808" y="92710"/>
                </a:lnTo>
                <a:lnTo>
                  <a:pt x="606425" y="96203"/>
                </a:lnTo>
                <a:lnTo>
                  <a:pt x="594360" y="99695"/>
                </a:lnTo>
                <a:lnTo>
                  <a:pt x="582295" y="102870"/>
                </a:lnTo>
                <a:lnTo>
                  <a:pt x="570865" y="106680"/>
                </a:lnTo>
                <a:lnTo>
                  <a:pt x="559753" y="111125"/>
                </a:lnTo>
                <a:lnTo>
                  <a:pt x="538163" y="119380"/>
                </a:lnTo>
                <a:lnTo>
                  <a:pt x="517525" y="128270"/>
                </a:lnTo>
                <a:lnTo>
                  <a:pt x="497840" y="137478"/>
                </a:lnTo>
                <a:lnTo>
                  <a:pt x="479108" y="147003"/>
                </a:lnTo>
                <a:lnTo>
                  <a:pt x="461963" y="156845"/>
                </a:lnTo>
                <a:lnTo>
                  <a:pt x="445453" y="167005"/>
                </a:lnTo>
                <a:lnTo>
                  <a:pt x="430213" y="177165"/>
                </a:lnTo>
                <a:lnTo>
                  <a:pt x="415925" y="187008"/>
                </a:lnTo>
                <a:lnTo>
                  <a:pt x="402590" y="197168"/>
                </a:lnTo>
                <a:lnTo>
                  <a:pt x="390525" y="207010"/>
                </a:lnTo>
                <a:lnTo>
                  <a:pt x="379095" y="216853"/>
                </a:lnTo>
                <a:lnTo>
                  <a:pt x="368935" y="226060"/>
                </a:lnTo>
                <a:lnTo>
                  <a:pt x="359410" y="235268"/>
                </a:lnTo>
                <a:lnTo>
                  <a:pt x="351155" y="244158"/>
                </a:lnTo>
                <a:lnTo>
                  <a:pt x="343218" y="252095"/>
                </a:lnTo>
                <a:lnTo>
                  <a:pt x="336868" y="259398"/>
                </a:lnTo>
                <a:lnTo>
                  <a:pt x="331153" y="266383"/>
                </a:lnTo>
                <a:lnTo>
                  <a:pt x="322263" y="277813"/>
                </a:lnTo>
                <a:lnTo>
                  <a:pt x="316548" y="285433"/>
                </a:lnTo>
                <a:lnTo>
                  <a:pt x="314325" y="289243"/>
                </a:lnTo>
                <a:lnTo>
                  <a:pt x="312420" y="292735"/>
                </a:lnTo>
                <a:lnTo>
                  <a:pt x="310515" y="296545"/>
                </a:lnTo>
                <a:lnTo>
                  <a:pt x="309245" y="300355"/>
                </a:lnTo>
                <a:lnTo>
                  <a:pt x="308610" y="304483"/>
                </a:lnTo>
                <a:lnTo>
                  <a:pt x="308293" y="308293"/>
                </a:lnTo>
                <a:lnTo>
                  <a:pt x="307658" y="312738"/>
                </a:lnTo>
                <a:lnTo>
                  <a:pt x="308293" y="316548"/>
                </a:lnTo>
                <a:lnTo>
                  <a:pt x="308928" y="320358"/>
                </a:lnTo>
                <a:lnTo>
                  <a:pt x="310198" y="324168"/>
                </a:lnTo>
                <a:lnTo>
                  <a:pt x="311468" y="327978"/>
                </a:lnTo>
                <a:lnTo>
                  <a:pt x="313055" y="331788"/>
                </a:lnTo>
                <a:lnTo>
                  <a:pt x="315595" y="335280"/>
                </a:lnTo>
                <a:lnTo>
                  <a:pt x="317818" y="338138"/>
                </a:lnTo>
                <a:lnTo>
                  <a:pt x="320675" y="341313"/>
                </a:lnTo>
                <a:lnTo>
                  <a:pt x="323850" y="343853"/>
                </a:lnTo>
                <a:lnTo>
                  <a:pt x="327343" y="346393"/>
                </a:lnTo>
                <a:lnTo>
                  <a:pt x="331153" y="348615"/>
                </a:lnTo>
                <a:lnTo>
                  <a:pt x="334963" y="350203"/>
                </a:lnTo>
                <a:lnTo>
                  <a:pt x="338773" y="351155"/>
                </a:lnTo>
                <a:lnTo>
                  <a:pt x="342583" y="352108"/>
                </a:lnTo>
                <a:lnTo>
                  <a:pt x="346710" y="352743"/>
                </a:lnTo>
                <a:lnTo>
                  <a:pt x="350520" y="352743"/>
                </a:lnTo>
                <a:lnTo>
                  <a:pt x="354965" y="352425"/>
                </a:lnTo>
                <a:lnTo>
                  <a:pt x="358775" y="351790"/>
                </a:lnTo>
                <a:lnTo>
                  <a:pt x="362585" y="350520"/>
                </a:lnTo>
                <a:lnTo>
                  <a:pt x="366395" y="349250"/>
                </a:lnTo>
                <a:lnTo>
                  <a:pt x="369888" y="347345"/>
                </a:lnTo>
                <a:lnTo>
                  <a:pt x="373063" y="345123"/>
                </a:lnTo>
                <a:lnTo>
                  <a:pt x="376238" y="342900"/>
                </a:lnTo>
                <a:lnTo>
                  <a:pt x="379413" y="340043"/>
                </a:lnTo>
                <a:lnTo>
                  <a:pt x="381953" y="336868"/>
                </a:lnTo>
                <a:lnTo>
                  <a:pt x="384810" y="333375"/>
                </a:lnTo>
                <a:lnTo>
                  <a:pt x="384810" y="333693"/>
                </a:lnTo>
                <a:lnTo>
                  <a:pt x="385763" y="331470"/>
                </a:lnTo>
                <a:lnTo>
                  <a:pt x="389890" y="326073"/>
                </a:lnTo>
                <a:lnTo>
                  <a:pt x="396240" y="318453"/>
                </a:lnTo>
                <a:lnTo>
                  <a:pt x="404495" y="308928"/>
                </a:lnTo>
                <a:lnTo>
                  <a:pt x="415290" y="297180"/>
                </a:lnTo>
                <a:lnTo>
                  <a:pt x="421323" y="290830"/>
                </a:lnTo>
                <a:lnTo>
                  <a:pt x="428308" y="284163"/>
                </a:lnTo>
                <a:lnTo>
                  <a:pt x="435928" y="277495"/>
                </a:lnTo>
                <a:lnTo>
                  <a:pt x="444500" y="270510"/>
                </a:lnTo>
                <a:lnTo>
                  <a:pt x="453073" y="263208"/>
                </a:lnTo>
                <a:lnTo>
                  <a:pt x="462598" y="255905"/>
                </a:lnTo>
                <a:lnTo>
                  <a:pt x="472758" y="248603"/>
                </a:lnTo>
                <a:lnTo>
                  <a:pt x="483235" y="241618"/>
                </a:lnTo>
                <a:lnTo>
                  <a:pt x="495300" y="233680"/>
                </a:lnTo>
                <a:lnTo>
                  <a:pt x="507048" y="226695"/>
                </a:lnTo>
                <a:lnTo>
                  <a:pt x="520065" y="219393"/>
                </a:lnTo>
                <a:lnTo>
                  <a:pt x="533718" y="212408"/>
                </a:lnTo>
                <a:lnTo>
                  <a:pt x="548005" y="205423"/>
                </a:lnTo>
                <a:lnTo>
                  <a:pt x="563245" y="198755"/>
                </a:lnTo>
                <a:lnTo>
                  <a:pt x="579120" y="192405"/>
                </a:lnTo>
                <a:lnTo>
                  <a:pt x="595948" y="186373"/>
                </a:lnTo>
                <a:lnTo>
                  <a:pt x="613093" y="180658"/>
                </a:lnTo>
                <a:lnTo>
                  <a:pt x="631190" y="175260"/>
                </a:lnTo>
                <a:lnTo>
                  <a:pt x="650240" y="170180"/>
                </a:lnTo>
                <a:lnTo>
                  <a:pt x="669925" y="166053"/>
                </a:lnTo>
                <a:lnTo>
                  <a:pt x="690245" y="162243"/>
                </a:lnTo>
                <a:lnTo>
                  <a:pt x="712153" y="159385"/>
                </a:lnTo>
                <a:lnTo>
                  <a:pt x="734378" y="156528"/>
                </a:lnTo>
                <a:lnTo>
                  <a:pt x="757238" y="154623"/>
                </a:lnTo>
                <a:lnTo>
                  <a:pt x="781368" y="153353"/>
                </a:lnTo>
                <a:lnTo>
                  <a:pt x="806133" y="153035"/>
                </a:lnTo>
                <a:lnTo>
                  <a:pt x="1935798" y="153035"/>
                </a:lnTo>
                <a:lnTo>
                  <a:pt x="1955165" y="154940"/>
                </a:lnTo>
                <a:lnTo>
                  <a:pt x="1972628" y="157163"/>
                </a:lnTo>
                <a:lnTo>
                  <a:pt x="1994853" y="160338"/>
                </a:lnTo>
                <a:lnTo>
                  <a:pt x="2020888" y="165100"/>
                </a:lnTo>
                <a:lnTo>
                  <a:pt x="2049780" y="170815"/>
                </a:lnTo>
                <a:lnTo>
                  <a:pt x="2065655" y="173673"/>
                </a:lnTo>
                <a:lnTo>
                  <a:pt x="2082165" y="177483"/>
                </a:lnTo>
                <a:lnTo>
                  <a:pt x="2098358" y="181928"/>
                </a:lnTo>
                <a:lnTo>
                  <a:pt x="2115820" y="186373"/>
                </a:lnTo>
                <a:lnTo>
                  <a:pt x="2133600" y="191453"/>
                </a:lnTo>
                <a:lnTo>
                  <a:pt x="2151698" y="196850"/>
                </a:lnTo>
                <a:lnTo>
                  <a:pt x="2170113" y="202883"/>
                </a:lnTo>
                <a:lnTo>
                  <a:pt x="2188210" y="209233"/>
                </a:lnTo>
                <a:lnTo>
                  <a:pt x="2206625" y="216218"/>
                </a:lnTo>
                <a:lnTo>
                  <a:pt x="2225040" y="223838"/>
                </a:lnTo>
                <a:lnTo>
                  <a:pt x="2243455" y="231775"/>
                </a:lnTo>
                <a:lnTo>
                  <a:pt x="2261553" y="240348"/>
                </a:lnTo>
                <a:lnTo>
                  <a:pt x="2279015" y="249555"/>
                </a:lnTo>
                <a:lnTo>
                  <a:pt x="2296160" y="259080"/>
                </a:lnTo>
                <a:lnTo>
                  <a:pt x="2312988" y="268923"/>
                </a:lnTo>
                <a:lnTo>
                  <a:pt x="2329498" y="279718"/>
                </a:lnTo>
                <a:lnTo>
                  <a:pt x="2344738" y="291148"/>
                </a:lnTo>
                <a:lnTo>
                  <a:pt x="2352358" y="296863"/>
                </a:lnTo>
                <a:lnTo>
                  <a:pt x="2359978" y="303213"/>
                </a:lnTo>
                <a:lnTo>
                  <a:pt x="2366963" y="309245"/>
                </a:lnTo>
                <a:lnTo>
                  <a:pt x="2374265" y="315278"/>
                </a:lnTo>
                <a:lnTo>
                  <a:pt x="2380933" y="321945"/>
                </a:lnTo>
                <a:lnTo>
                  <a:pt x="2387283" y="328295"/>
                </a:lnTo>
                <a:lnTo>
                  <a:pt x="2390458" y="331470"/>
                </a:lnTo>
                <a:lnTo>
                  <a:pt x="2393633" y="333693"/>
                </a:lnTo>
                <a:lnTo>
                  <a:pt x="2397125" y="335915"/>
                </a:lnTo>
                <a:lnTo>
                  <a:pt x="2400935" y="337820"/>
                </a:lnTo>
                <a:lnTo>
                  <a:pt x="2404745" y="339090"/>
                </a:lnTo>
                <a:lnTo>
                  <a:pt x="2408555" y="340043"/>
                </a:lnTo>
                <a:lnTo>
                  <a:pt x="2412683" y="340995"/>
                </a:lnTo>
                <a:lnTo>
                  <a:pt x="2416810" y="340995"/>
                </a:lnTo>
                <a:lnTo>
                  <a:pt x="2420620" y="340995"/>
                </a:lnTo>
                <a:lnTo>
                  <a:pt x="2424748" y="340043"/>
                </a:lnTo>
                <a:lnTo>
                  <a:pt x="2428558" y="339408"/>
                </a:lnTo>
                <a:lnTo>
                  <a:pt x="2432368" y="338138"/>
                </a:lnTo>
                <a:lnTo>
                  <a:pt x="2435860" y="336233"/>
                </a:lnTo>
                <a:lnTo>
                  <a:pt x="2439670" y="334328"/>
                </a:lnTo>
                <a:lnTo>
                  <a:pt x="2443163" y="332105"/>
                </a:lnTo>
                <a:lnTo>
                  <a:pt x="2446338" y="328930"/>
                </a:lnTo>
                <a:lnTo>
                  <a:pt x="2449195" y="326073"/>
                </a:lnTo>
                <a:lnTo>
                  <a:pt x="2451418" y="322898"/>
                </a:lnTo>
                <a:lnTo>
                  <a:pt x="2453958" y="319088"/>
                </a:lnTo>
                <a:lnTo>
                  <a:pt x="2455228" y="315595"/>
                </a:lnTo>
                <a:lnTo>
                  <a:pt x="2456815" y="311785"/>
                </a:lnTo>
                <a:lnTo>
                  <a:pt x="2458085" y="307975"/>
                </a:lnTo>
                <a:lnTo>
                  <a:pt x="2458403" y="303848"/>
                </a:lnTo>
                <a:lnTo>
                  <a:pt x="2458720" y="300038"/>
                </a:lnTo>
                <a:lnTo>
                  <a:pt x="2458720" y="296228"/>
                </a:lnTo>
                <a:lnTo>
                  <a:pt x="2458085" y="292100"/>
                </a:lnTo>
                <a:lnTo>
                  <a:pt x="2457450" y="288290"/>
                </a:lnTo>
                <a:lnTo>
                  <a:pt x="2456180" y="284163"/>
                </a:lnTo>
                <a:lnTo>
                  <a:pt x="2454275" y="280353"/>
                </a:lnTo>
                <a:lnTo>
                  <a:pt x="2452370" y="277178"/>
                </a:lnTo>
                <a:lnTo>
                  <a:pt x="2449513" y="273685"/>
                </a:lnTo>
                <a:lnTo>
                  <a:pt x="2446973" y="270510"/>
                </a:lnTo>
                <a:lnTo>
                  <a:pt x="2438400" y="262255"/>
                </a:lnTo>
                <a:lnTo>
                  <a:pt x="2429828" y="253683"/>
                </a:lnTo>
                <a:lnTo>
                  <a:pt x="2420938" y="245745"/>
                </a:lnTo>
                <a:lnTo>
                  <a:pt x="2411730" y="238125"/>
                </a:lnTo>
                <a:lnTo>
                  <a:pt x="2402523" y="230823"/>
                </a:lnTo>
                <a:lnTo>
                  <a:pt x="2393315" y="223520"/>
                </a:lnTo>
                <a:lnTo>
                  <a:pt x="2383790" y="216535"/>
                </a:lnTo>
                <a:lnTo>
                  <a:pt x="2373948" y="209868"/>
                </a:lnTo>
                <a:lnTo>
                  <a:pt x="2364423" y="203200"/>
                </a:lnTo>
                <a:lnTo>
                  <a:pt x="2354263" y="196850"/>
                </a:lnTo>
                <a:lnTo>
                  <a:pt x="2334260" y="184785"/>
                </a:lnTo>
                <a:lnTo>
                  <a:pt x="2313305" y="173673"/>
                </a:lnTo>
                <a:lnTo>
                  <a:pt x="2292668" y="163513"/>
                </a:lnTo>
                <a:lnTo>
                  <a:pt x="2277110" y="155893"/>
                </a:lnTo>
                <a:lnTo>
                  <a:pt x="2261553" y="148908"/>
                </a:lnTo>
                <a:lnTo>
                  <a:pt x="2245678" y="142558"/>
                </a:lnTo>
                <a:lnTo>
                  <a:pt x="2230120" y="136208"/>
                </a:lnTo>
                <a:lnTo>
                  <a:pt x="2213928" y="130493"/>
                </a:lnTo>
                <a:lnTo>
                  <a:pt x="2198688" y="124778"/>
                </a:lnTo>
                <a:lnTo>
                  <a:pt x="2183130" y="119698"/>
                </a:lnTo>
                <a:lnTo>
                  <a:pt x="2167573" y="114935"/>
                </a:lnTo>
                <a:lnTo>
                  <a:pt x="2152650" y="110173"/>
                </a:lnTo>
                <a:lnTo>
                  <a:pt x="2137728" y="106045"/>
                </a:lnTo>
                <a:lnTo>
                  <a:pt x="2108835" y="98743"/>
                </a:lnTo>
                <a:lnTo>
                  <a:pt x="2081213" y="92393"/>
                </a:lnTo>
                <a:lnTo>
                  <a:pt x="2055178" y="86995"/>
                </a:lnTo>
                <a:lnTo>
                  <a:pt x="2031048" y="82233"/>
                </a:lnTo>
                <a:lnTo>
                  <a:pt x="2008823" y="78423"/>
                </a:lnTo>
                <a:lnTo>
                  <a:pt x="1989773" y="75565"/>
                </a:lnTo>
                <a:lnTo>
                  <a:pt x="1972945" y="73660"/>
                </a:lnTo>
                <a:lnTo>
                  <a:pt x="1949133" y="70803"/>
                </a:lnTo>
                <a:lnTo>
                  <a:pt x="1940560" y="70168"/>
                </a:lnTo>
                <a:lnTo>
                  <a:pt x="1937385" y="69850"/>
                </a:lnTo>
                <a:lnTo>
                  <a:pt x="806133" y="69850"/>
                </a:lnTo>
                <a:close/>
                <a:moveTo>
                  <a:pt x="874713" y="0"/>
                </a:moveTo>
                <a:lnTo>
                  <a:pt x="1878013" y="0"/>
                </a:lnTo>
                <a:lnTo>
                  <a:pt x="1902143" y="635"/>
                </a:lnTo>
                <a:lnTo>
                  <a:pt x="1926273" y="1270"/>
                </a:lnTo>
                <a:lnTo>
                  <a:pt x="1949768" y="1905"/>
                </a:lnTo>
                <a:lnTo>
                  <a:pt x="1972945" y="3175"/>
                </a:lnTo>
                <a:lnTo>
                  <a:pt x="1995805" y="5080"/>
                </a:lnTo>
                <a:lnTo>
                  <a:pt x="2018665" y="6985"/>
                </a:lnTo>
                <a:lnTo>
                  <a:pt x="2040573" y="8890"/>
                </a:lnTo>
                <a:lnTo>
                  <a:pt x="2062798" y="11430"/>
                </a:lnTo>
                <a:lnTo>
                  <a:pt x="2084388" y="14288"/>
                </a:lnTo>
                <a:lnTo>
                  <a:pt x="2105660" y="17780"/>
                </a:lnTo>
                <a:lnTo>
                  <a:pt x="2126933" y="21273"/>
                </a:lnTo>
                <a:lnTo>
                  <a:pt x="2147570" y="25083"/>
                </a:lnTo>
                <a:lnTo>
                  <a:pt x="2167573" y="28893"/>
                </a:lnTo>
                <a:lnTo>
                  <a:pt x="2187575" y="33020"/>
                </a:lnTo>
                <a:lnTo>
                  <a:pt x="2207260" y="37465"/>
                </a:lnTo>
                <a:lnTo>
                  <a:pt x="2226628" y="42545"/>
                </a:lnTo>
                <a:lnTo>
                  <a:pt x="2245360" y="47943"/>
                </a:lnTo>
                <a:lnTo>
                  <a:pt x="2264093" y="53340"/>
                </a:lnTo>
                <a:lnTo>
                  <a:pt x="2282508" y="59055"/>
                </a:lnTo>
                <a:lnTo>
                  <a:pt x="2300605" y="64770"/>
                </a:lnTo>
                <a:lnTo>
                  <a:pt x="2318068" y="71120"/>
                </a:lnTo>
                <a:lnTo>
                  <a:pt x="2335213" y="77470"/>
                </a:lnTo>
                <a:lnTo>
                  <a:pt x="2352040" y="84138"/>
                </a:lnTo>
                <a:lnTo>
                  <a:pt x="2368868" y="91123"/>
                </a:lnTo>
                <a:lnTo>
                  <a:pt x="2385060" y="98425"/>
                </a:lnTo>
                <a:lnTo>
                  <a:pt x="2400935" y="105728"/>
                </a:lnTo>
                <a:lnTo>
                  <a:pt x="2416493" y="113665"/>
                </a:lnTo>
                <a:lnTo>
                  <a:pt x="2431733" y="121285"/>
                </a:lnTo>
                <a:lnTo>
                  <a:pt x="2446655" y="129540"/>
                </a:lnTo>
                <a:lnTo>
                  <a:pt x="2461260" y="137795"/>
                </a:lnTo>
                <a:lnTo>
                  <a:pt x="2475230" y="146685"/>
                </a:lnTo>
                <a:lnTo>
                  <a:pt x="2489200" y="155258"/>
                </a:lnTo>
                <a:lnTo>
                  <a:pt x="2502535" y="164148"/>
                </a:lnTo>
                <a:lnTo>
                  <a:pt x="2515553" y="173355"/>
                </a:lnTo>
                <a:lnTo>
                  <a:pt x="2527935" y="182880"/>
                </a:lnTo>
                <a:lnTo>
                  <a:pt x="2540635" y="192405"/>
                </a:lnTo>
                <a:lnTo>
                  <a:pt x="2552700" y="201930"/>
                </a:lnTo>
                <a:lnTo>
                  <a:pt x="2564130" y="212090"/>
                </a:lnTo>
                <a:lnTo>
                  <a:pt x="2575560" y="222250"/>
                </a:lnTo>
                <a:lnTo>
                  <a:pt x="2586355" y="232728"/>
                </a:lnTo>
                <a:lnTo>
                  <a:pt x="2596833" y="242888"/>
                </a:lnTo>
                <a:lnTo>
                  <a:pt x="2607310" y="253683"/>
                </a:lnTo>
                <a:lnTo>
                  <a:pt x="2616835" y="264478"/>
                </a:lnTo>
                <a:lnTo>
                  <a:pt x="2626360" y="275590"/>
                </a:lnTo>
                <a:lnTo>
                  <a:pt x="2635568" y="286703"/>
                </a:lnTo>
                <a:lnTo>
                  <a:pt x="2644458" y="298133"/>
                </a:lnTo>
                <a:lnTo>
                  <a:pt x="2652395" y="309563"/>
                </a:lnTo>
                <a:lnTo>
                  <a:pt x="2660333" y="320993"/>
                </a:lnTo>
                <a:lnTo>
                  <a:pt x="2667953" y="332740"/>
                </a:lnTo>
                <a:lnTo>
                  <a:pt x="2675255" y="344805"/>
                </a:lnTo>
                <a:lnTo>
                  <a:pt x="2682240" y="356870"/>
                </a:lnTo>
                <a:lnTo>
                  <a:pt x="2688590" y="368935"/>
                </a:lnTo>
                <a:lnTo>
                  <a:pt x="2694623" y="381318"/>
                </a:lnTo>
                <a:lnTo>
                  <a:pt x="2700338" y="393700"/>
                </a:lnTo>
                <a:lnTo>
                  <a:pt x="2705418" y="406400"/>
                </a:lnTo>
                <a:lnTo>
                  <a:pt x="2710498" y="419100"/>
                </a:lnTo>
                <a:lnTo>
                  <a:pt x="2715260" y="431483"/>
                </a:lnTo>
                <a:lnTo>
                  <a:pt x="2719388" y="444500"/>
                </a:lnTo>
                <a:lnTo>
                  <a:pt x="2723198" y="457518"/>
                </a:lnTo>
                <a:lnTo>
                  <a:pt x="2726690" y="470535"/>
                </a:lnTo>
                <a:lnTo>
                  <a:pt x="2729230" y="483553"/>
                </a:lnTo>
                <a:lnTo>
                  <a:pt x="2732088" y="496888"/>
                </a:lnTo>
                <a:lnTo>
                  <a:pt x="2734310" y="509905"/>
                </a:lnTo>
                <a:lnTo>
                  <a:pt x="2736215" y="523240"/>
                </a:lnTo>
                <a:lnTo>
                  <a:pt x="2736850" y="533400"/>
                </a:lnTo>
                <a:lnTo>
                  <a:pt x="2054860" y="530543"/>
                </a:lnTo>
                <a:lnTo>
                  <a:pt x="2052955" y="516890"/>
                </a:lnTo>
                <a:lnTo>
                  <a:pt x="2051368" y="505460"/>
                </a:lnTo>
                <a:lnTo>
                  <a:pt x="2048828" y="494030"/>
                </a:lnTo>
                <a:lnTo>
                  <a:pt x="2045970" y="482918"/>
                </a:lnTo>
                <a:lnTo>
                  <a:pt x="2042160" y="471805"/>
                </a:lnTo>
                <a:lnTo>
                  <a:pt x="2038033" y="460693"/>
                </a:lnTo>
                <a:lnTo>
                  <a:pt x="2033588" y="450215"/>
                </a:lnTo>
                <a:lnTo>
                  <a:pt x="2028190" y="439738"/>
                </a:lnTo>
                <a:lnTo>
                  <a:pt x="2021840" y="429578"/>
                </a:lnTo>
                <a:lnTo>
                  <a:pt x="2015808" y="419735"/>
                </a:lnTo>
                <a:lnTo>
                  <a:pt x="2008823" y="409893"/>
                </a:lnTo>
                <a:lnTo>
                  <a:pt x="2001203" y="400685"/>
                </a:lnTo>
                <a:lnTo>
                  <a:pt x="1993583" y="391478"/>
                </a:lnTo>
                <a:lnTo>
                  <a:pt x="1985328" y="382588"/>
                </a:lnTo>
                <a:lnTo>
                  <a:pt x="1976755" y="373698"/>
                </a:lnTo>
                <a:lnTo>
                  <a:pt x="1967548" y="365760"/>
                </a:lnTo>
                <a:lnTo>
                  <a:pt x="1958023" y="358140"/>
                </a:lnTo>
                <a:lnTo>
                  <a:pt x="1948180" y="350520"/>
                </a:lnTo>
                <a:lnTo>
                  <a:pt x="1937703" y="343218"/>
                </a:lnTo>
                <a:lnTo>
                  <a:pt x="1927543" y="336868"/>
                </a:lnTo>
                <a:lnTo>
                  <a:pt x="1916430" y="330518"/>
                </a:lnTo>
                <a:lnTo>
                  <a:pt x="1905318" y="324485"/>
                </a:lnTo>
                <a:lnTo>
                  <a:pt x="1893888" y="319088"/>
                </a:lnTo>
                <a:lnTo>
                  <a:pt x="1882458" y="314008"/>
                </a:lnTo>
                <a:lnTo>
                  <a:pt x="1870075" y="309563"/>
                </a:lnTo>
                <a:lnTo>
                  <a:pt x="1857693" y="305435"/>
                </a:lnTo>
                <a:lnTo>
                  <a:pt x="1845628" y="301943"/>
                </a:lnTo>
                <a:lnTo>
                  <a:pt x="1832928" y="298768"/>
                </a:lnTo>
                <a:lnTo>
                  <a:pt x="1820228" y="296228"/>
                </a:lnTo>
                <a:lnTo>
                  <a:pt x="1807210" y="294323"/>
                </a:lnTo>
                <a:lnTo>
                  <a:pt x="1794193" y="292735"/>
                </a:lnTo>
                <a:lnTo>
                  <a:pt x="1781493" y="292100"/>
                </a:lnTo>
                <a:lnTo>
                  <a:pt x="1767840" y="291465"/>
                </a:lnTo>
                <a:lnTo>
                  <a:pt x="984885" y="291465"/>
                </a:lnTo>
                <a:lnTo>
                  <a:pt x="971868" y="292100"/>
                </a:lnTo>
                <a:lnTo>
                  <a:pt x="958533" y="292735"/>
                </a:lnTo>
                <a:lnTo>
                  <a:pt x="945515" y="294323"/>
                </a:lnTo>
                <a:lnTo>
                  <a:pt x="932815" y="296228"/>
                </a:lnTo>
                <a:lnTo>
                  <a:pt x="919798" y="298768"/>
                </a:lnTo>
                <a:lnTo>
                  <a:pt x="907098" y="301943"/>
                </a:lnTo>
                <a:lnTo>
                  <a:pt x="895033" y="305435"/>
                </a:lnTo>
                <a:lnTo>
                  <a:pt x="882650" y="309563"/>
                </a:lnTo>
                <a:lnTo>
                  <a:pt x="870903" y="314008"/>
                </a:lnTo>
                <a:lnTo>
                  <a:pt x="859155" y="319088"/>
                </a:lnTo>
                <a:lnTo>
                  <a:pt x="847408" y="324485"/>
                </a:lnTo>
                <a:lnTo>
                  <a:pt x="836613" y="330518"/>
                </a:lnTo>
                <a:lnTo>
                  <a:pt x="825818" y="336868"/>
                </a:lnTo>
                <a:lnTo>
                  <a:pt x="815023" y="343218"/>
                </a:lnTo>
                <a:lnTo>
                  <a:pt x="804863" y="350520"/>
                </a:lnTo>
                <a:lnTo>
                  <a:pt x="795020" y="358140"/>
                </a:lnTo>
                <a:lnTo>
                  <a:pt x="785495" y="365760"/>
                </a:lnTo>
                <a:lnTo>
                  <a:pt x="776288" y="373698"/>
                </a:lnTo>
                <a:lnTo>
                  <a:pt x="767715" y="382588"/>
                </a:lnTo>
                <a:lnTo>
                  <a:pt x="759460" y="391478"/>
                </a:lnTo>
                <a:lnTo>
                  <a:pt x="751523" y="400685"/>
                </a:lnTo>
                <a:lnTo>
                  <a:pt x="744220" y="409893"/>
                </a:lnTo>
                <a:lnTo>
                  <a:pt x="737235" y="419735"/>
                </a:lnTo>
                <a:lnTo>
                  <a:pt x="730885" y="429578"/>
                </a:lnTo>
                <a:lnTo>
                  <a:pt x="725170" y="439738"/>
                </a:lnTo>
                <a:lnTo>
                  <a:pt x="719773" y="450215"/>
                </a:lnTo>
                <a:lnTo>
                  <a:pt x="714693" y="460693"/>
                </a:lnTo>
                <a:lnTo>
                  <a:pt x="710565" y="471805"/>
                </a:lnTo>
                <a:lnTo>
                  <a:pt x="707073" y="482918"/>
                </a:lnTo>
                <a:lnTo>
                  <a:pt x="704215" y="494030"/>
                </a:lnTo>
                <a:lnTo>
                  <a:pt x="701675" y="505460"/>
                </a:lnTo>
                <a:lnTo>
                  <a:pt x="699770" y="516890"/>
                </a:lnTo>
                <a:lnTo>
                  <a:pt x="698500" y="530543"/>
                </a:lnTo>
                <a:lnTo>
                  <a:pt x="15875" y="533400"/>
                </a:lnTo>
                <a:lnTo>
                  <a:pt x="17145" y="523240"/>
                </a:lnTo>
                <a:lnTo>
                  <a:pt x="18733" y="509905"/>
                </a:lnTo>
                <a:lnTo>
                  <a:pt x="20955" y="496888"/>
                </a:lnTo>
                <a:lnTo>
                  <a:pt x="23495" y="483553"/>
                </a:lnTo>
                <a:lnTo>
                  <a:pt x="26670" y="470535"/>
                </a:lnTo>
                <a:lnTo>
                  <a:pt x="30163" y="457518"/>
                </a:lnTo>
                <a:lnTo>
                  <a:pt x="33973" y="444500"/>
                </a:lnTo>
                <a:lnTo>
                  <a:pt x="37783" y="431483"/>
                </a:lnTo>
                <a:lnTo>
                  <a:pt x="42228" y="419100"/>
                </a:lnTo>
                <a:lnTo>
                  <a:pt x="47308" y="406400"/>
                </a:lnTo>
                <a:lnTo>
                  <a:pt x="52705" y="393700"/>
                </a:lnTo>
                <a:lnTo>
                  <a:pt x="58420" y="381318"/>
                </a:lnTo>
                <a:lnTo>
                  <a:pt x="64453" y="368935"/>
                </a:lnTo>
                <a:lnTo>
                  <a:pt x="71120" y="356870"/>
                </a:lnTo>
                <a:lnTo>
                  <a:pt x="77788" y="344805"/>
                </a:lnTo>
                <a:lnTo>
                  <a:pt x="84773" y="332740"/>
                </a:lnTo>
                <a:lnTo>
                  <a:pt x="92393" y="320993"/>
                </a:lnTo>
                <a:lnTo>
                  <a:pt x="100330" y="309563"/>
                </a:lnTo>
                <a:lnTo>
                  <a:pt x="108903" y="298133"/>
                </a:lnTo>
                <a:lnTo>
                  <a:pt x="117793" y="286703"/>
                </a:lnTo>
                <a:lnTo>
                  <a:pt x="126365" y="275590"/>
                </a:lnTo>
                <a:lnTo>
                  <a:pt x="135890" y="264478"/>
                </a:lnTo>
                <a:lnTo>
                  <a:pt x="146050" y="253683"/>
                </a:lnTo>
                <a:lnTo>
                  <a:pt x="155893" y="242888"/>
                </a:lnTo>
                <a:lnTo>
                  <a:pt x="166688" y="232728"/>
                </a:lnTo>
                <a:lnTo>
                  <a:pt x="177483" y="222250"/>
                </a:lnTo>
                <a:lnTo>
                  <a:pt x="188913" y="212090"/>
                </a:lnTo>
                <a:lnTo>
                  <a:pt x="200343" y="201930"/>
                </a:lnTo>
                <a:lnTo>
                  <a:pt x="212408" y="192405"/>
                </a:lnTo>
                <a:lnTo>
                  <a:pt x="224790" y="182880"/>
                </a:lnTo>
                <a:lnTo>
                  <a:pt x="237490" y="173355"/>
                </a:lnTo>
                <a:lnTo>
                  <a:pt x="250508" y="164148"/>
                </a:lnTo>
                <a:lnTo>
                  <a:pt x="264160" y="155258"/>
                </a:lnTo>
                <a:lnTo>
                  <a:pt x="277813" y="146685"/>
                </a:lnTo>
                <a:lnTo>
                  <a:pt x="292100" y="137795"/>
                </a:lnTo>
                <a:lnTo>
                  <a:pt x="306705" y="129540"/>
                </a:lnTo>
                <a:lnTo>
                  <a:pt x="321310" y="121285"/>
                </a:lnTo>
                <a:lnTo>
                  <a:pt x="336550" y="113665"/>
                </a:lnTo>
                <a:lnTo>
                  <a:pt x="352108" y="105728"/>
                </a:lnTo>
                <a:lnTo>
                  <a:pt x="367983" y="98425"/>
                </a:lnTo>
                <a:lnTo>
                  <a:pt x="384175" y="91123"/>
                </a:lnTo>
                <a:lnTo>
                  <a:pt x="400685" y="84138"/>
                </a:lnTo>
                <a:lnTo>
                  <a:pt x="417513" y="77470"/>
                </a:lnTo>
                <a:lnTo>
                  <a:pt x="434658" y="71120"/>
                </a:lnTo>
                <a:lnTo>
                  <a:pt x="452755" y="64770"/>
                </a:lnTo>
                <a:lnTo>
                  <a:pt x="470218" y="59055"/>
                </a:lnTo>
                <a:lnTo>
                  <a:pt x="488633" y="53340"/>
                </a:lnTo>
                <a:lnTo>
                  <a:pt x="507365" y="47943"/>
                </a:lnTo>
                <a:lnTo>
                  <a:pt x="526733" y="42545"/>
                </a:lnTo>
                <a:lnTo>
                  <a:pt x="545783" y="37465"/>
                </a:lnTo>
                <a:lnTo>
                  <a:pt x="565150" y="33020"/>
                </a:lnTo>
                <a:lnTo>
                  <a:pt x="585470" y="28893"/>
                </a:lnTo>
                <a:lnTo>
                  <a:pt x="605790" y="25083"/>
                </a:lnTo>
                <a:lnTo>
                  <a:pt x="626428" y="21273"/>
                </a:lnTo>
                <a:lnTo>
                  <a:pt x="647065" y="17780"/>
                </a:lnTo>
                <a:lnTo>
                  <a:pt x="668655" y="14288"/>
                </a:lnTo>
                <a:lnTo>
                  <a:pt x="690245" y="11430"/>
                </a:lnTo>
                <a:lnTo>
                  <a:pt x="712153" y="8890"/>
                </a:lnTo>
                <a:lnTo>
                  <a:pt x="734378" y="6985"/>
                </a:lnTo>
                <a:lnTo>
                  <a:pt x="756920" y="5080"/>
                </a:lnTo>
                <a:lnTo>
                  <a:pt x="779780" y="3175"/>
                </a:lnTo>
                <a:lnTo>
                  <a:pt x="803275" y="1905"/>
                </a:lnTo>
                <a:lnTo>
                  <a:pt x="826770" y="1270"/>
                </a:lnTo>
                <a:lnTo>
                  <a:pt x="850583" y="635"/>
                </a:lnTo>
                <a:lnTo>
                  <a:pt x="874713" y="0"/>
                </a:lnTo>
                <a:close/>
              </a:path>
            </a:pathLst>
          </a:custGeom>
          <a:solidFill>
            <a:srgbClr val="EF11C5"/>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7" name="KSO_Shape"/>
          <p:cNvSpPr/>
          <p:nvPr/>
        </p:nvSpPr>
        <p:spPr bwMode="auto">
          <a:xfrm>
            <a:off x="8365012" y="1569913"/>
            <a:ext cx="1262634" cy="1262634"/>
          </a:xfrm>
          <a:custGeom>
            <a:avLst/>
            <a:gdLst>
              <a:gd name="T0" fmla="*/ 1799698 w 3272"/>
              <a:gd name="T1" fmla="*/ 900199 h 3272"/>
              <a:gd name="T2" fmla="*/ 899849 w 3272"/>
              <a:gd name="T3" fmla="*/ 0 h 3272"/>
              <a:gd name="T4" fmla="*/ 0 w 3272"/>
              <a:gd name="T5" fmla="*/ 900199 h 3272"/>
              <a:gd name="T6" fmla="*/ 899849 w 3272"/>
              <a:gd name="T7" fmla="*/ 1800397 h 3272"/>
              <a:gd name="T8" fmla="*/ 1012055 w 3272"/>
              <a:gd name="T9" fmla="*/ 1800397 h 3272"/>
              <a:gd name="T10" fmla="*/ 1124811 w 3272"/>
              <a:gd name="T11" fmla="*/ 1687597 h 3272"/>
              <a:gd name="T12" fmla="*/ 1012055 w 3272"/>
              <a:gd name="T13" fmla="*/ 1575347 h 3272"/>
              <a:gd name="T14" fmla="*/ 899849 w 3272"/>
              <a:gd name="T15" fmla="*/ 1575347 h 3272"/>
              <a:gd name="T16" fmla="*/ 224962 w 3272"/>
              <a:gd name="T17" fmla="*/ 900199 h 3272"/>
              <a:gd name="T18" fmla="*/ 899849 w 3272"/>
              <a:gd name="T19" fmla="*/ 225050 h 3272"/>
              <a:gd name="T20" fmla="*/ 1584636 w 3272"/>
              <a:gd name="T21" fmla="*/ 900199 h 3272"/>
              <a:gd name="T22" fmla="*/ 1584636 w 3272"/>
              <a:gd name="T23" fmla="*/ 1237498 h 3272"/>
              <a:gd name="T24" fmla="*/ 1461980 w 3272"/>
              <a:gd name="T25" fmla="*/ 1350298 h 3272"/>
              <a:gd name="T26" fmla="*/ 1334373 w 3272"/>
              <a:gd name="T27" fmla="*/ 1237498 h 3272"/>
              <a:gd name="T28" fmla="*/ 1334373 w 3272"/>
              <a:gd name="T29" fmla="*/ 900199 h 3272"/>
              <a:gd name="T30" fmla="*/ 899849 w 3272"/>
              <a:gd name="T31" fmla="*/ 450099 h 3272"/>
              <a:gd name="T32" fmla="*/ 449925 w 3272"/>
              <a:gd name="T33" fmla="*/ 900199 h 3272"/>
              <a:gd name="T34" fmla="*/ 899849 w 3272"/>
              <a:gd name="T35" fmla="*/ 1350298 h 3272"/>
              <a:gd name="T36" fmla="*/ 1129762 w 3272"/>
              <a:gd name="T37" fmla="*/ 1285369 h 3272"/>
              <a:gd name="T38" fmla="*/ 1461980 w 3272"/>
              <a:gd name="T39" fmla="*/ 1575347 h 3272"/>
              <a:gd name="T40" fmla="*/ 1799698 w 3272"/>
              <a:gd name="T41" fmla="*/ 1237498 h 3272"/>
              <a:gd name="T42" fmla="*/ 1799698 w 3272"/>
              <a:gd name="T43" fmla="*/ 900199 h 3272"/>
              <a:gd name="T44" fmla="*/ 899849 w 3272"/>
              <a:gd name="T45" fmla="*/ 1125248 h 3272"/>
              <a:gd name="T46" fmla="*/ 674887 w 3272"/>
              <a:gd name="T47" fmla="*/ 900199 h 3272"/>
              <a:gd name="T48" fmla="*/ 899849 w 3272"/>
              <a:gd name="T49" fmla="*/ 675149 h 3272"/>
              <a:gd name="T50" fmla="*/ 1124811 w 3272"/>
              <a:gd name="T51" fmla="*/ 900199 h 3272"/>
              <a:gd name="T52" fmla="*/ 899849 w 3272"/>
              <a:gd name="T53" fmla="*/ 1125248 h 327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272" h="3272">
                <a:moveTo>
                  <a:pt x="3272" y="1636"/>
                </a:moveTo>
                <a:cubicBezTo>
                  <a:pt x="3272" y="733"/>
                  <a:pt x="2539" y="0"/>
                  <a:pt x="1636" y="0"/>
                </a:cubicBezTo>
                <a:cubicBezTo>
                  <a:pt x="733" y="0"/>
                  <a:pt x="0" y="733"/>
                  <a:pt x="0" y="1636"/>
                </a:cubicBezTo>
                <a:cubicBezTo>
                  <a:pt x="0" y="2539"/>
                  <a:pt x="733" y="3272"/>
                  <a:pt x="1636" y="3272"/>
                </a:cubicBezTo>
                <a:cubicBezTo>
                  <a:pt x="1840" y="3272"/>
                  <a:pt x="1840" y="3272"/>
                  <a:pt x="1840" y="3272"/>
                </a:cubicBezTo>
                <a:cubicBezTo>
                  <a:pt x="1953" y="3272"/>
                  <a:pt x="2045" y="3180"/>
                  <a:pt x="2045" y="3067"/>
                </a:cubicBezTo>
                <a:cubicBezTo>
                  <a:pt x="2045" y="2955"/>
                  <a:pt x="1953" y="2863"/>
                  <a:pt x="1840" y="2863"/>
                </a:cubicBezTo>
                <a:cubicBezTo>
                  <a:pt x="1636" y="2863"/>
                  <a:pt x="1636" y="2863"/>
                  <a:pt x="1636" y="2863"/>
                </a:cubicBezTo>
                <a:cubicBezTo>
                  <a:pt x="959" y="2863"/>
                  <a:pt x="409" y="2314"/>
                  <a:pt x="409" y="1636"/>
                </a:cubicBezTo>
                <a:cubicBezTo>
                  <a:pt x="409" y="958"/>
                  <a:pt x="959" y="409"/>
                  <a:pt x="1636" y="409"/>
                </a:cubicBezTo>
                <a:cubicBezTo>
                  <a:pt x="2314" y="409"/>
                  <a:pt x="2881" y="958"/>
                  <a:pt x="2881" y="1636"/>
                </a:cubicBezTo>
                <a:cubicBezTo>
                  <a:pt x="2881" y="2249"/>
                  <a:pt x="2881" y="2249"/>
                  <a:pt x="2881" y="2249"/>
                </a:cubicBezTo>
                <a:cubicBezTo>
                  <a:pt x="2881" y="2362"/>
                  <a:pt x="2771" y="2454"/>
                  <a:pt x="2658" y="2454"/>
                </a:cubicBezTo>
                <a:cubicBezTo>
                  <a:pt x="2546" y="2454"/>
                  <a:pt x="2426" y="2362"/>
                  <a:pt x="2426" y="2249"/>
                </a:cubicBezTo>
                <a:cubicBezTo>
                  <a:pt x="2426" y="1636"/>
                  <a:pt x="2426" y="1636"/>
                  <a:pt x="2426" y="1636"/>
                </a:cubicBezTo>
                <a:cubicBezTo>
                  <a:pt x="2426" y="1185"/>
                  <a:pt x="2087" y="818"/>
                  <a:pt x="1636" y="818"/>
                </a:cubicBezTo>
                <a:cubicBezTo>
                  <a:pt x="1184" y="818"/>
                  <a:pt x="818" y="1185"/>
                  <a:pt x="818" y="1636"/>
                </a:cubicBezTo>
                <a:cubicBezTo>
                  <a:pt x="818" y="2087"/>
                  <a:pt x="1184" y="2454"/>
                  <a:pt x="1636" y="2454"/>
                </a:cubicBezTo>
                <a:cubicBezTo>
                  <a:pt x="1789" y="2454"/>
                  <a:pt x="1931" y="2409"/>
                  <a:pt x="2054" y="2336"/>
                </a:cubicBezTo>
                <a:cubicBezTo>
                  <a:pt x="2096" y="2633"/>
                  <a:pt x="2349" y="2863"/>
                  <a:pt x="2658" y="2863"/>
                </a:cubicBezTo>
                <a:cubicBezTo>
                  <a:pt x="2997" y="2863"/>
                  <a:pt x="3272" y="2588"/>
                  <a:pt x="3272" y="2249"/>
                </a:cubicBezTo>
                <a:lnTo>
                  <a:pt x="3272" y="1636"/>
                </a:lnTo>
                <a:close/>
                <a:moveTo>
                  <a:pt x="1636" y="2045"/>
                </a:moveTo>
                <a:cubicBezTo>
                  <a:pt x="1410" y="2045"/>
                  <a:pt x="1227" y="1862"/>
                  <a:pt x="1227" y="1636"/>
                </a:cubicBezTo>
                <a:cubicBezTo>
                  <a:pt x="1227" y="1410"/>
                  <a:pt x="1410" y="1227"/>
                  <a:pt x="1636" y="1227"/>
                </a:cubicBezTo>
                <a:cubicBezTo>
                  <a:pt x="1862" y="1227"/>
                  <a:pt x="2045" y="1410"/>
                  <a:pt x="2045" y="1636"/>
                </a:cubicBezTo>
                <a:cubicBezTo>
                  <a:pt x="2045" y="1862"/>
                  <a:pt x="1862" y="2045"/>
                  <a:pt x="1636" y="2045"/>
                </a:cubicBezTo>
                <a:close/>
              </a:path>
            </a:pathLst>
          </a:custGeom>
          <a:solidFill>
            <a:srgbClr val="00B0F0"/>
          </a:solidFill>
          <a:ln>
            <a:noFill/>
          </a:ln>
        </p:spPr>
        <p:txBody>
          <a:bodyPr anchor="ctr" anchorCtr="1"/>
          <a:lstStyle/>
          <a:p>
            <a:endParaRPr lang="zh-CN" altLang="en-US"/>
          </a:p>
        </p:txBody>
      </p:sp>
      <p:sp>
        <p:nvSpPr>
          <p:cNvPr id="11" name="圆角矩形 10"/>
          <p:cNvSpPr/>
          <p:nvPr/>
        </p:nvSpPr>
        <p:spPr>
          <a:xfrm>
            <a:off x="1039958" y="2928233"/>
            <a:ext cx="1656184" cy="504056"/>
          </a:xfrm>
          <a:prstGeom prst="roundRect">
            <a:avLst/>
          </a:prstGeom>
          <a:solidFill>
            <a:srgbClr val="82C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latin typeface="微软雅黑" panose="020B0503020204020204" pitchFamily="34" charset="-122"/>
                <a:ea typeface="微软雅黑" panose="020B0503020204020204" pitchFamily="34" charset="-122"/>
              </a:rPr>
              <a:t>联系方式</a:t>
            </a:r>
            <a:endParaRPr lang="zh-CN" altLang="en-US" sz="2400" dirty="0">
              <a:latin typeface="微软雅黑" panose="020B0503020204020204" pitchFamily="34" charset="-122"/>
              <a:ea typeface="微软雅黑" panose="020B0503020204020204" pitchFamily="34" charset="-122"/>
            </a:endParaRPr>
          </a:p>
        </p:txBody>
      </p:sp>
      <p:sp>
        <p:nvSpPr>
          <p:cNvPr id="12" name="矩形 11"/>
          <p:cNvSpPr/>
          <p:nvPr/>
        </p:nvSpPr>
        <p:spPr>
          <a:xfrm>
            <a:off x="774963" y="3656184"/>
            <a:ext cx="2160240" cy="900246"/>
          </a:xfrm>
          <a:prstGeom prst="rect">
            <a:avLst/>
          </a:prstGeom>
        </p:spPr>
        <p:txBody>
          <a:bodyPr wrap="square">
            <a:spAutoFit/>
          </a:bodyPr>
          <a:lstStyle/>
          <a:p>
            <a:pPr algn="ctr">
              <a:lnSpc>
                <a:spcPct val="150000"/>
              </a:lnSpc>
            </a:pPr>
            <a:r>
              <a:rPr lang="zh-CN" altLang="en-US" sz="1900" dirty="0" smtClean="0">
                <a:latin typeface="方正大黑简体" panose="02010601030101010101" pitchFamily="2" charset="-122"/>
                <a:ea typeface="方正大黑简体" panose="02010601030101010101" pitchFamily="2" charset="-122"/>
                <a:sym typeface="Arial" panose="020B0604020202020204" pitchFamily="34" charset="0"/>
              </a:rPr>
              <a:t>咨询电话</a:t>
            </a:r>
            <a:endParaRPr lang="en-US" altLang="zh-CN" sz="1900" dirty="0" smtClean="0">
              <a:latin typeface="方正大黑简体" panose="02010601030101010101" pitchFamily="2" charset="-122"/>
              <a:ea typeface="方正大黑简体" panose="02010601030101010101" pitchFamily="2" charset="-122"/>
              <a:sym typeface="Arial" panose="020B0604020202020204" pitchFamily="34" charset="0"/>
            </a:endParaRPr>
          </a:p>
          <a:p>
            <a:pPr algn="ctr">
              <a:lnSpc>
                <a:spcPct val="150000"/>
              </a:lnSpc>
            </a:pPr>
            <a:r>
              <a:rPr lang="zh-CN" altLang="en-US" sz="1600" dirty="0" smtClean="0">
                <a:latin typeface="方正大黑简体" panose="02010601030101010101" pitchFamily="2" charset="-122"/>
                <a:ea typeface="方正大黑简体" panose="02010601030101010101" pitchFamily="2" charset="-122"/>
                <a:sym typeface="Arial" panose="020B0604020202020204" pitchFamily="34" charset="0"/>
              </a:rPr>
              <a:t>工作日：</a:t>
            </a:r>
            <a:r>
              <a:rPr lang="en-US" altLang="zh-CN" sz="1600" dirty="0" smtClean="0">
                <a:latin typeface="方正大黑简体" panose="02010601030101010101" pitchFamily="2" charset="-122"/>
                <a:ea typeface="方正大黑简体" panose="02010601030101010101" pitchFamily="2" charset="-122"/>
                <a:sym typeface="Arial" panose="020B0604020202020204" pitchFamily="34" charset="0"/>
              </a:rPr>
              <a:t>8:00-17:00</a:t>
            </a:r>
            <a:endParaRPr lang="en-US" altLang="zh-CN" sz="1600" dirty="0" smtClean="0">
              <a:latin typeface="方正大黑简体" panose="02010601030101010101" pitchFamily="2" charset="-122"/>
              <a:ea typeface="方正大黑简体" panose="02010601030101010101" pitchFamily="2" charset="-122"/>
              <a:sym typeface="Arial" panose="020B0604020202020204" pitchFamily="34" charset="0"/>
            </a:endParaRPr>
          </a:p>
        </p:txBody>
      </p:sp>
      <p:sp>
        <p:nvSpPr>
          <p:cNvPr id="13" name="圆角矩形 12"/>
          <p:cNvSpPr/>
          <p:nvPr/>
        </p:nvSpPr>
        <p:spPr>
          <a:xfrm>
            <a:off x="3897835" y="2928233"/>
            <a:ext cx="1656184" cy="504056"/>
          </a:xfrm>
          <a:prstGeom prst="roundRect">
            <a:avLst/>
          </a:prstGeom>
          <a:solidFill>
            <a:srgbClr val="EF11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latin typeface="微软雅黑" panose="020B0503020204020204" pitchFamily="34" charset="-122"/>
                <a:ea typeface="微软雅黑" panose="020B0503020204020204" pitchFamily="34" charset="-122"/>
              </a:rPr>
              <a:t>电话</a:t>
            </a:r>
            <a:endParaRPr lang="zh-CN" altLang="en-US" sz="2400" dirty="0">
              <a:latin typeface="微软雅黑" panose="020B0503020204020204" pitchFamily="34" charset="-122"/>
              <a:ea typeface="微软雅黑" panose="020B0503020204020204" pitchFamily="34" charset="-122"/>
            </a:endParaRPr>
          </a:p>
        </p:txBody>
      </p:sp>
      <p:sp>
        <p:nvSpPr>
          <p:cNvPr id="14" name="矩形 13"/>
          <p:cNvSpPr/>
          <p:nvPr/>
        </p:nvSpPr>
        <p:spPr>
          <a:xfrm>
            <a:off x="3782060" y="3599180"/>
            <a:ext cx="2860675" cy="968375"/>
          </a:xfrm>
          <a:prstGeom prst="rect">
            <a:avLst/>
          </a:prstGeom>
        </p:spPr>
        <p:txBody>
          <a:bodyPr wrap="square">
            <a:spAutoFit/>
          </a:bodyPr>
          <a:lstStyle/>
          <a:p>
            <a:pPr>
              <a:lnSpc>
                <a:spcPct val="150000"/>
              </a:lnSpc>
            </a:pPr>
            <a:r>
              <a:rPr lang="zh-CN" altLang="en-US" sz="1900" dirty="0" smtClean="0">
                <a:latin typeface="方正大黑简体" panose="02010601030101010101" pitchFamily="2" charset="-122"/>
                <a:ea typeface="方正大黑简体" panose="02010601030101010101" pitchFamily="2" charset="-122"/>
                <a:sym typeface="Arial" panose="020B0604020202020204" pitchFamily="34" charset="0"/>
              </a:rPr>
              <a:t>吉林：</a:t>
            </a:r>
            <a:r>
              <a:rPr lang="en-US" altLang="zh-CN" sz="1900" dirty="0" smtClean="0">
                <a:latin typeface="方正大黑简体" panose="02010601030101010101" pitchFamily="2" charset="-122"/>
                <a:ea typeface="方正大黑简体" panose="02010601030101010101" pitchFamily="2" charset="-122"/>
                <a:sym typeface="Arial" panose="020B0604020202020204" pitchFamily="34" charset="0"/>
              </a:rPr>
              <a:t>0432-63900851</a:t>
            </a:r>
            <a:endParaRPr lang="en-US" altLang="zh-CN" sz="1900" dirty="0" smtClean="0">
              <a:latin typeface="方正大黑简体" panose="02010601030101010101" pitchFamily="2" charset="-122"/>
              <a:ea typeface="方正大黑简体" panose="02010601030101010101" pitchFamily="2" charset="-122"/>
              <a:sym typeface="Arial" panose="020B0604020202020204" pitchFamily="34" charset="0"/>
            </a:endParaRPr>
          </a:p>
          <a:p>
            <a:pPr>
              <a:lnSpc>
                <a:spcPct val="150000"/>
              </a:lnSpc>
            </a:pPr>
            <a:r>
              <a:rPr lang="zh-CN" altLang="en-US" sz="1900" dirty="0" smtClean="0">
                <a:latin typeface="方正大黑简体" panose="02010601030101010101" pitchFamily="2" charset="-122"/>
                <a:ea typeface="方正大黑简体" panose="02010601030101010101" pitchFamily="2" charset="-122"/>
                <a:sym typeface="Arial" panose="020B0604020202020204" pitchFamily="34" charset="0"/>
              </a:rPr>
              <a:t>揭阳：</a:t>
            </a:r>
            <a:r>
              <a:rPr lang="en-US" altLang="zh-CN" sz="1900" dirty="0" smtClean="0">
                <a:latin typeface="方正大黑简体" panose="02010601030101010101" pitchFamily="2" charset="-122"/>
                <a:ea typeface="方正大黑简体" panose="02010601030101010101" pitchFamily="2" charset="-122"/>
                <a:sym typeface="Arial" panose="020B0604020202020204" pitchFamily="34" charset="0"/>
              </a:rPr>
              <a:t>0663-8566037</a:t>
            </a:r>
            <a:endParaRPr lang="zh-CN" altLang="en-US" sz="1900" dirty="0" smtClean="0">
              <a:latin typeface="方正大黑简体" panose="02010601030101010101" pitchFamily="2" charset="-122"/>
              <a:ea typeface="方正大黑简体" panose="02010601030101010101" pitchFamily="2" charset="-122"/>
              <a:sym typeface="Arial" panose="020B0604020202020204" pitchFamily="34" charset="0"/>
            </a:endParaRPr>
          </a:p>
        </p:txBody>
      </p:sp>
      <p:sp>
        <p:nvSpPr>
          <p:cNvPr id="17" name="圆角矩形 16"/>
          <p:cNvSpPr/>
          <p:nvPr/>
        </p:nvSpPr>
        <p:spPr>
          <a:xfrm>
            <a:off x="8187486" y="2938065"/>
            <a:ext cx="1656184" cy="504056"/>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latin typeface="微软雅黑" panose="020B0503020204020204" pitchFamily="34" charset="-122"/>
                <a:ea typeface="微软雅黑" panose="020B0503020204020204" pitchFamily="34" charset="-122"/>
              </a:rPr>
              <a:t>投递简历</a:t>
            </a:r>
            <a:endParaRPr lang="zh-CN" altLang="en-US" sz="2400" dirty="0">
              <a:latin typeface="微软雅黑" panose="020B0503020204020204" pitchFamily="34" charset="-122"/>
              <a:ea typeface="微软雅黑" panose="020B0503020204020204" pitchFamily="34" charset="-122"/>
            </a:endParaRPr>
          </a:p>
        </p:txBody>
      </p:sp>
      <p:sp>
        <p:nvSpPr>
          <p:cNvPr id="18" name="矩形 17"/>
          <p:cNvSpPr/>
          <p:nvPr/>
        </p:nvSpPr>
        <p:spPr>
          <a:xfrm>
            <a:off x="7251382" y="3737815"/>
            <a:ext cx="3600400" cy="735586"/>
          </a:xfrm>
          <a:prstGeom prst="rect">
            <a:avLst/>
          </a:prstGeom>
        </p:spPr>
        <p:txBody>
          <a:bodyPr wrap="square">
            <a:spAutoFit/>
          </a:bodyPr>
          <a:lstStyle/>
          <a:p>
            <a:pPr algn="ctr" latinLnBrk="1"/>
            <a:r>
              <a:rPr lang="en-US" altLang="zh-CN" sz="1900" dirty="0" smtClean="0">
                <a:latin typeface="方正大黑简体" panose="02010601030101010101" pitchFamily="2" charset="-122"/>
                <a:ea typeface="方正大黑简体" panose="02010601030101010101" pitchFamily="2" charset="-122"/>
                <a:sym typeface="Arial" panose="020B0604020202020204" pitchFamily="34" charset="0"/>
              </a:rPr>
              <a:t>https://zhaopin.cnpc.com.cn/</a:t>
            </a:r>
            <a:endParaRPr lang="en-US" altLang="zh-CN" sz="1900" dirty="0" smtClean="0">
              <a:latin typeface="方正大黑简体" panose="02010601030101010101" pitchFamily="2" charset="-122"/>
              <a:ea typeface="方正大黑简体" panose="02010601030101010101" pitchFamily="2" charset="-122"/>
              <a:sym typeface="Arial" panose="020B0604020202020204" pitchFamily="34" charset="0"/>
            </a:endParaRPr>
          </a:p>
          <a:p>
            <a:pPr algn="ctr">
              <a:lnSpc>
                <a:spcPct val="120000"/>
              </a:lnSpc>
            </a:pPr>
            <a:r>
              <a:rPr lang="en-US" altLang="zh-CN" sz="1900" dirty="0" smtClean="0">
                <a:latin typeface="方正大黑简体" panose="02010601030101010101" pitchFamily="2" charset="-122"/>
                <a:ea typeface="方正大黑简体" panose="02010601030101010101" pitchFamily="2" charset="-122"/>
                <a:sym typeface="Arial" panose="020B0604020202020204" pitchFamily="34" charset="0"/>
              </a:rPr>
              <a:t>2026</a:t>
            </a:r>
            <a:r>
              <a:rPr lang="zh-CN" altLang="en-US" sz="1900" dirty="0" smtClean="0">
                <a:latin typeface="方正大黑简体" panose="02010601030101010101" pitchFamily="2" charset="-122"/>
                <a:ea typeface="方正大黑简体" panose="02010601030101010101" pitchFamily="2" charset="-122"/>
                <a:sym typeface="Arial" panose="020B0604020202020204" pitchFamily="34" charset="0"/>
              </a:rPr>
              <a:t>年</a:t>
            </a:r>
            <a:r>
              <a:rPr lang="en-US" altLang="zh-CN" sz="1900" dirty="0" smtClean="0">
                <a:latin typeface="方正大黑简体" panose="02010601030101010101" pitchFamily="2" charset="-122"/>
                <a:ea typeface="方正大黑简体" panose="02010601030101010101" pitchFamily="2" charset="-122"/>
                <a:sym typeface="Arial" panose="020B0604020202020204" pitchFamily="34" charset="0"/>
              </a:rPr>
              <a:t>9</a:t>
            </a:r>
            <a:r>
              <a:rPr lang="zh-CN" altLang="en-US" sz="1900" dirty="0" smtClean="0">
                <a:latin typeface="方正大黑简体" panose="02010601030101010101" pitchFamily="2" charset="-122"/>
                <a:ea typeface="方正大黑简体" panose="02010601030101010101" pitchFamily="2" charset="-122"/>
                <a:sym typeface="Arial" panose="020B0604020202020204" pitchFamily="34" charset="0"/>
              </a:rPr>
              <a:t>月</a:t>
            </a:r>
            <a:r>
              <a:rPr lang="en-US" altLang="zh-CN" sz="1900" dirty="0" smtClean="0">
                <a:latin typeface="方正大黑简体" panose="02010601030101010101" pitchFamily="2" charset="-122"/>
                <a:ea typeface="方正大黑简体" panose="02010601030101010101" pitchFamily="2" charset="-122"/>
                <a:sym typeface="Arial" panose="020B0604020202020204" pitchFamily="34" charset="0"/>
              </a:rPr>
              <a:t>10</a:t>
            </a:r>
            <a:r>
              <a:rPr lang="zh-CN" altLang="en-US" sz="1900" dirty="0" smtClean="0">
                <a:latin typeface="方正大黑简体" panose="02010601030101010101" pitchFamily="2" charset="-122"/>
                <a:ea typeface="方正大黑简体" panose="02010601030101010101" pitchFamily="2" charset="-122"/>
                <a:sym typeface="Arial" panose="020B0604020202020204" pitchFamily="34" charset="0"/>
              </a:rPr>
              <a:t>日至</a:t>
            </a:r>
            <a:r>
              <a:rPr lang="en-US" altLang="zh-CN" sz="1900" dirty="0" smtClean="0">
                <a:latin typeface="方正大黑简体" panose="02010601030101010101" pitchFamily="2" charset="-122"/>
                <a:ea typeface="方正大黑简体" panose="02010601030101010101" pitchFamily="2" charset="-122"/>
                <a:sym typeface="Arial" panose="020B0604020202020204" pitchFamily="34" charset="0"/>
              </a:rPr>
              <a:t>10</a:t>
            </a:r>
            <a:r>
              <a:rPr lang="zh-CN" altLang="en-US" sz="1900" dirty="0" smtClean="0">
                <a:latin typeface="方正大黑简体" panose="02010601030101010101" pitchFamily="2" charset="-122"/>
                <a:ea typeface="方正大黑简体" panose="02010601030101010101" pitchFamily="2" charset="-122"/>
                <a:sym typeface="Arial" panose="020B0604020202020204" pitchFamily="34" charset="0"/>
              </a:rPr>
              <a:t>月</a:t>
            </a:r>
            <a:r>
              <a:rPr lang="en-US" altLang="zh-CN" sz="1900" dirty="0" smtClean="0">
                <a:latin typeface="方正大黑简体" panose="02010601030101010101" pitchFamily="2" charset="-122"/>
                <a:ea typeface="方正大黑简体" panose="02010601030101010101" pitchFamily="2" charset="-122"/>
                <a:sym typeface="Arial" panose="020B0604020202020204" pitchFamily="34" charset="0"/>
              </a:rPr>
              <a:t>16</a:t>
            </a:r>
            <a:r>
              <a:rPr lang="zh-CN" altLang="en-US" sz="1900" dirty="0" smtClean="0">
                <a:latin typeface="方正大黑简体" panose="02010601030101010101" pitchFamily="2" charset="-122"/>
                <a:ea typeface="方正大黑简体" panose="02010601030101010101" pitchFamily="2" charset="-122"/>
                <a:sym typeface="Arial" panose="020B0604020202020204" pitchFamily="34" charset="0"/>
              </a:rPr>
              <a:t>日</a:t>
            </a:r>
            <a:endParaRPr lang="zh-CN" altLang="en-US" sz="1900" dirty="0" smtClean="0">
              <a:latin typeface="方正大黑简体" panose="02010601030101010101" pitchFamily="2" charset="-122"/>
              <a:ea typeface="方正大黑简体" panose="02010601030101010101" pitchFamily="2" charset="-122"/>
              <a:sym typeface="Arial" panose="020B0604020202020204" pitchFamily="34" charset="0"/>
            </a:endParaRPr>
          </a:p>
        </p:txBody>
      </p:sp>
      <p:sp>
        <p:nvSpPr>
          <p:cNvPr id="8" name="文本框 7"/>
          <p:cNvSpPr txBox="1"/>
          <p:nvPr/>
        </p:nvSpPr>
        <p:spPr>
          <a:xfrm>
            <a:off x="1985645" y="4764405"/>
            <a:ext cx="2645410" cy="645160"/>
          </a:xfrm>
          <a:prstGeom prst="rect">
            <a:avLst/>
          </a:prstGeom>
          <a:noFill/>
        </p:spPr>
        <p:txBody>
          <a:bodyPr wrap="square" rtlCol="0">
            <a:spAutoFit/>
          </a:bodyPr>
          <a:lstStyle/>
          <a:p>
            <a:r>
              <a:rPr lang="zh-CN" altLang="en-US" sz="3600" b="1" dirty="0">
                <a:solidFill>
                  <a:srgbClr val="035CBD"/>
                </a:solidFill>
                <a:latin typeface="方正小标宋简体" panose="02000000000000000000" pitchFamily="2" charset="-122"/>
                <a:ea typeface="方正小标宋简体" panose="02000000000000000000" pitchFamily="2" charset="-122"/>
              </a:rPr>
              <a:t>为梦想前行</a:t>
            </a:r>
            <a:endParaRPr lang="zh-CN" altLang="en-US" sz="3600" b="1" dirty="0">
              <a:solidFill>
                <a:srgbClr val="035CBD"/>
              </a:solidFill>
              <a:latin typeface="方正小标宋简体" panose="02000000000000000000" pitchFamily="2" charset="-122"/>
              <a:ea typeface="方正小标宋简体" panose="02000000000000000000" pitchFamily="2" charset="-122"/>
            </a:endParaRPr>
          </a:p>
        </p:txBody>
      </p:sp>
      <p:sp>
        <p:nvSpPr>
          <p:cNvPr id="21" name="文本框 20"/>
          <p:cNvSpPr txBox="1"/>
          <p:nvPr/>
        </p:nvSpPr>
        <p:spPr>
          <a:xfrm>
            <a:off x="3813175" y="5337810"/>
            <a:ext cx="2501006" cy="646331"/>
          </a:xfrm>
          <a:prstGeom prst="rect">
            <a:avLst/>
          </a:prstGeom>
          <a:noFill/>
        </p:spPr>
        <p:txBody>
          <a:bodyPr wrap="none" rtlCol="0" anchor="t">
            <a:spAutoFit/>
          </a:bodyPr>
          <a:lstStyle/>
          <a:p>
            <a:pPr algn="l">
              <a:buClrTx/>
              <a:buSzTx/>
              <a:buFontTx/>
            </a:pPr>
            <a:r>
              <a:rPr lang="zh-CN" altLang="en-US" sz="3600" b="1" dirty="0">
                <a:solidFill>
                  <a:srgbClr val="035CBD"/>
                </a:solidFill>
                <a:latin typeface="方正小标宋_GBK" panose="02000000000000000000" pitchFamily="2" charset="-122"/>
                <a:ea typeface="方正小标宋_GBK" panose="02000000000000000000" pitchFamily="2" charset="-122"/>
                <a:sym typeface="+mn-ea"/>
              </a:rPr>
              <a:t>为青春喝彩</a:t>
            </a:r>
            <a:endParaRPr lang="zh-CN" altLang="en-US" sz="3600" b="1" dirty="0">
              <a:solidFill>
                <a:srgbClr val="035CBD"/>
              </a:solidFill>
              <a:latin typeface="方正小标宋_GBK" panose="02000000000000000000" pitchFamily="2" charset="-122"/>
              <a:ea typeface="方正小标宋_GBK" panose="02000000000000000000" pitchFamily="2" charset="-122"/>
            </a:endParaRPr>
          </a:p>
        </p:txBody>
      </p:sp>
      <p:sp>
        <p:nvSpPr>
          <p:cNvPr id="22" name="文本框 21"/>
          <p:cNvSpPr txBox="1"/>
          <p:nvPr/>
        </p:nvSpPr>
        <p:spPr>
          <a:xfrm>
            <a:off x="5639435" y="5982970"/>
            <a:ext cx="5280613" cy="646331"/>
          </a:xfrm>
          <a:prstGeom prst="rect">
            <a:avLst/>
          </a:prstGeom>
          <a:noFill/>
        </p:spPr>
        <p:txBody>
          <a:bodyPr wrap="none" rtlCol="0" anchor="t">
            <a:spAutoFit/>
          </a:bodyPr>
          <a:lstStyle/>
          <a:p>
            <a:r>
              <a:rPr lang="zh-CN" altLang="en-US" sz="3600" b="1" dirty="0">
                <a:solidFill>
                  <a:srgbClr val="035CBD"/>
                </a:solidFill>
                <a:latin typeface="方正小标宋简体" panose="02000000000000000000" pitchFamily="2" charset="-122"/>
                <a:ea typeface="方正小标宋简体" panose="02000000000000000000" pitchFamily="2" charset="-122"/>
                <a:sym typeface="+mn-ea"/>
              </a:rPr>
              <a:t>吉林石化期待您的加入！</a:t>
            </a:r>
            <a:endParaRPr lang="zh-CN" altLang="en-US" sz="3600" b="1" dirty="0">
              <a:solidFill>
                <a:srgbClr val="035CBD"/>
              </a:solidFill>
              <a:latin typeface="方正小标宋简体" panose="02000000000000000000" pitchFamily="2" charset="-122"/>
              <a:ea typeface="方正小标宋简体" panose="02000000000000000000" pitchFamily="2" charset="-122"/>
            </a:endParaRPr>
          </a:p>
        </p:txBody>
      </p:sp>
      <p:pic>
        <p:nvPicPr>
          <p:cNvPr id="20" name="图片 19"/>
          <p:cNvPicPr>
            <a:picLocks noChangeAspect="1"/>
          </p:cNvPicPr>
          <p:nvPr/>
        </p:nvPicPr>
        <p:blipFill>
          <a:blip r:embed="rId1"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23"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Tree>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0"/>
            <a:ext cx="6804784" cy="6858000"/>
          </a:xfrm>
          <a:prstGeom prst="rect">
            <a:avLst/>
          </a:prstGeom>
          <a:solidFill>
            <a:srgbClr val="CC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092816" y="2060848"/>
            <a:ext cx="4698722" cy="1884362"/>
          </a:xfrm>
          <a:prstGeom prst="rect">
            <a:avLst/>
          </a:prstGeom>
        </p:spPr>
        <p:txBody>
          <a:bodyPr wrap="none">
            <a:spAutoFit/>
          </a:bodyPr>
          <a:lstStyle/>
          <a:p>
            <a:pPr lvl="0">
              <a:lnSpc>
                <a:spcPct val="150000"/>
              </a:lnSpc>
            </a:pPr>
            <a:r>
              <a:rPr lang="zh-CN" altLang="en-US" sz="8800" b="1" dirty="0" smtClean="0">
                <a:solidFill>
                  <a:srgbClr val="CC0066"/>
                </a:solidFill>
                <a:latin typeface="微软雅黑" panose="020B0503020204020204" pitchFamily="34" charset="-122"/>
                <a:ea typeface="微软雅黑" panose="020B0503020204020204" pitchFamily="34" charset="-122"/>
              </a:rPr>
              <a:t>答疑时间</a:t>
            </a:r>
            <a:endParaRPr lang="en-US" altLang="zh-CN" sz="8800" b="1" dirty="0" smtClean="0">
              <a:solidFill>
                <a:srgbClr val="CC0066"/>
              </a:solidFill>
              <a:latin typeface="微软雅黑" panose="020B0503020204020204" pitchFamily="34" charset="-122"/>
              <a:ea typeface="微软雅黑" panose="020B0503020204020204" pitchFamily="34" charset="-122"/>
            </a:endParaRPr>
          </a:p>
        </p:txBody>
      </p:sp>
      <p:sp>
        <p:nvSpPr>
          <p:cNvPr id="4" name="矩形 3"/>
          <p:cNvSpPr/>
          <p:nvPr/>
        </p:nvSpPr>
        <p:spPr>
          <a:xfrm>
            <a:off x="7463358" y="4230996"/>
            <a:ext cx="4464496" cy="707886"/>
          </a:xfrm>
          <a:prstGeom prst="rect">
            <a:avLst/>
          </a:prstGeom>
        </p:spPr>
        <p:txBody>
          <a:bodyPr wrap="square">
            <a:spAutoFit/>
          </a:bodyPr>
          <a:lstStyle/>
          <a:p>
            <a:r>
              <a:rPr lang="en-US" altLang="zh-CN" sz="4000" dirty="0">
                <a:solidFill>
                  <a:srgbClr val="CC0066"/>
                </a:solidFill>
              </a:rPr>
              <a:t>Ask </a:t>
            </a:r>
            <a:r>
              <a:rPr lang="en-US" altLang="zh-CN" sz="4000" dirty="0" smtClean="0">
                <a:solidFill>
                  <a:srgbClr val="CC0066"/>
                </a:solidFill>
              </a:rPr>
              <a:t>questions time</a:t>
            </a:r>
            <a:endParaRPr lang="en-US" altLang="zh-CN" sz="4000" dirty="0">
              <a:solidFill>
                <a:srgbClr val="CC0066"/>
              </a:solidFill>
            </a:endParaRPr>
          </a:p>
        </p:txBody>
      </p:sp>
      <p:sp>
        <p:nvSpPr>
          <p:cNvPr id="11" name="矩形 10"/>
          <p:cNvSpPr/>
          <p:nvPr/>
        </p:nvSpPr>
        <p:spPr>
          <a:xfrm>
            <a:off x="1220801" y="-3019503"/>
            <a:ext cx="8440131" cy="10192919"/>
          </a:xfrm>
          <a:prstGeom prst="rect">
            <a:avLst/>
          </a:prstGeom>
        </p:spPr>
        <p:txBody>
          <a:bodyPr wrap="none">
            <a:spAutoFit/>
          </a:bodyPr>
          <a:lstStyle/>
          <a:p>
            <a:pPr lvl="0">
              <a:lnSpc>
                <a:spcPct val="150000"/>
              </a:lnSpc>
            </a:pPr>
            <a:r>
              <a:rPr lang="zh-CN" altLang="en-US" sz="49600" b="1" dirty="0" smtClean="0">
                <a:solidFill>
                  <a:schemeClr val="bg1"/>
                </a:solidFill>
                <a:latin typeface="微软雅黑" panose="020B0503020204020204" pitchFamily="34" charset="-122"/>
                <a:ea typeface="微软雅黑" panose="020B0503020204020204" pitchFamily="34" charset="-122"/>
              </a:rPr>
              <a:t> ？</a:t>
            </a:r>
            <a:endParaRPr lang="en-US" altLang="zh-CN" sz="49600" b="1" dirty="0" smtClean="0">
              <a:solidFill>
                <a:schemeClr val="bg1"/>
              </a:solidFill>
              <a:latin typeface="微软雅黑" panose="020B0503020204020204" pitchFamily="34" charset="-122"/>
              <a:ea typeface="微软雅黑" panose="020B0503020204020204" pitchFamily="34" charset="-122"/>
            </a:endParaRPr>
          </a:p>
        </p:txBody>
      </p:sp>
      <p:sp>
        <p:nvSpPr>
          <p:cNvPr id="19" name="KSO_Shape"/>
          <p:cNvSpPr/>
          <p:nvPr/>
        </p:nvSpPr>
        <p:spPr bwMode="auto">
          <a:xfrm>
            <a:off x="501147" y="2589970"/>
            <a:ext cx="3505827" cy="425809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A11752"/>
              </a:solidFill>
            </a:endParaRPr>
          </a:p>
        </p:txBody>
      </p:sp>
      <p:pic>
        <p:nvPicPr>
          <p:cNvPr id="8" name="图片 7"/>
          <p:cNvPicPr>
            <a:picLocks noChangeAspect="1"/>
          </p:cNvPicPr>
          <p:nvPr/>
        </p:nvPicPr>
        <p:blipFill>
          <a:blip r:embed="rId1" cstate="print"/>
          <a:stretch>
            <a:fillRect/>
          </a:stretch>
        </p:blipFill>
        <p:spPr>
          <a:xfrm>
            <a:off x="9600750" y="155960"/>
            <a:ext cx="669447" cy="648071"/>
          </a:xfrm>
          <a:prstGeom prst="rect">
            <a:avLst/>
          </a:prstGeom>
          <a:effectLst>
            <a:outerShdw blurRad="50800" dist="38100" dir="2700000" sx="101000" sy="101000" algn="tl" rotWithShape="0">
              <a:prstClr val="black">
                <a:alpha val="40000"/>
              </a:prstClr>
            </a:outerShdw>
          </a:effectLst>
        </p:spPr>
      </p:pic>
      <p:sp>
        <p:nvSpPr>
          <p:cNvPr id="9" name="文本框 3"/>
          <p:cNvSpPr txBox="1"/>
          <p:nvPr/>
        </p:nvSpPr>
        <p:spPr>
          <a:xfrm>
            <a:off x="10274854" y="234615"/>
            <a:ext cx="1800200"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pic>
        <p:nvPicPr>
          <p:cNvPr id="10" name="图片 9"/>
          <p:cNvPicPr>
            <a:picLocks noChangeAspect="1"/>
          </p:cNvPicPr>
          <p:nvPr/>
        </p:nvPicPr>
        <p:blipFill>
          <a:blip r:embed="rId1" cstate="print"/>
          <a:stretch>
            <a:fillRect/>
          </a:stretch>
        </p:blipFill>
        <p:spPr>
          <a:xfrm>
            <a:off x="2058443" y="6021289"/>
            <a:ext cx="371916" cy="360040"/>
          </a:xfrm>
          <a:prstGeom prst="rect">
            <a:avLst/>
          </a:prstGeom>
          <a:effectLst>
            <a:outerShdw blurRad="50800" dist="38100" dir="2700000" sx="101000" sy="101000" algn="tl" rotWithShape="0">
              <a:prstClr val="black">
                <a:alpha val="40000"/>
              </a:prstClr>
            </a:outerShdw>
          </a:effectLst>
        </p:spPr>
      </p:pic>
      <p:sp>
        <p:nvSpPr>
          <p:cNvPr id="12" name="文本框 3"/>
          <p:cNvSpPr txBox="1"/>
          <p:nvPr/>
        </p:nvSpPr>
        <p:spPr>
          <a:xfrm>
            <a:off x="1139354" y="6395491"/>
            <a:ext cx="2232248" cy="323165"/>
          </a:xfrm>
          <a:prstGeom prst="rect">
            <a:avLst/>
          </a:prstGeom>
          <a:noFill/>
          <a:effectLst/>
        </p:spPr>
        <p:txBody>
          <a:bodyPr wrap="square" rtlCol="0">
            <a:spAutoFit/>
          </a:bodyPr>
          <a:lstStyle/>
          <a:p>
            <a:pPr algn="ctr"/>
            <a:r>
              <a:rPr lang="zh-CN" altLang="en-US" sz="1500" b="1" dirty="0" smtClean="0">
                <a:latin typeface="微软雅黑" panose="020B0503020204020204" pitchFamily="34" charset="-122"/>
                <a:ea typeface="微软雅黑" panose="020B0503020204020204" pitchFamily="34" charset="-122"/>
              </a:rPr>
              <a:t>中国石油吉林石化公司</a:t>
            </a:r>
            <a:endParaRPr lang="en-US" altLang="zh-CN" sz="1500" b="1" dirty="0" smtClean="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C:\Users\user\Desktop\改b.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5" y="-99391"/>
            <a:ext cx="12190413" cy="695569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C:\Users\user\Desktop\55c9b5ee2294b.png"/>
          <p:cNvPicPr>
            <a:picLocks noChangeAspect="1" noChangeArrowheads="1"/>
          </p:cNvPicPr>
          <p:nvPr/>
        </p:nvPicPr>
        <p:blipFill>
          <a:blip r:embed="rId2" cstate="print"/>
          <a:srcRect/>
          <a:stretch>
            <a:fillRect/>
          </a:stretch>
        </p:blipFill>
        <p:spPr bwMode="auto">
          <a:xfrm>
            <a:off x="6632490" y="3212976"/>
            <a:ext cx="5151348" cy="3779427"/>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组合 15"/>
          <p:cNvGrpSpPr/>
          <p:nvPr/>
        </p:nvGrpSpPr>
        <p:grpSpPr>
          <a:xfrm>
            <a:off x="4006585" y="1872508"/>
            <a:ext cx="248424" cy="257625"/>
            <a:chOff x="6540500" y="5635625"/>
            <a:chExt cx="171450" cy="177800"/>
          </a:xfrm>
          <a:solidFill>
            <a:schemeClr val="bg1"/>
          </a:solidFill>
        </p:grpSpPr>
        <p:sp>
          <p:nvSpPr>
            <p:cNvPr id="17" name="Freeform 463"/>
            <p:cNvSpPr/>
            <p:nvPr/>
          </p:nvSpPr>
          <p:spPr bwMode="auto">
            <a:xfrm>
              <a:off x="6584950" y="5635625"/>
              <a:ext cx="55563" cy="57150"/>
            </a:xfrm>
            <a:custGeom>
              <a:avLst/>
              <a:gdLst>
                <a:gd name="T0" fmla="*/ 27476 w 91"/>
                <a:gd name="T1" fmla="*/ 57150 h 91"/>
                <a:gd name="T2" fmla="*/ 34193 w 91"/>
                <a:gd name="T3" fmla="*/ 56522 h 91"/>
                <a:gd name="T4" fmla="*/ 25034 w 91"/>
                <a:gd name="T5" fmla="*/ 48358 h 91"/>
                <a:gd name="T6" fmla="*/ 18928 w 91"/>
                <a:gd name="T7" fmla="*/ 37681 h 91"/>
                <a:gd name="T8" fmla="*/ 22592 w 91"/>
                <a:gd name="T9" fmla="*/ 25121 h 91"/>
                <a:gd name="T10" fmla="*/ 35414 w 91"/>
                <a:gd name="T11" fmla="*/ 19469 h 91"/>
                <a:gd name="T12" fmla="*/ 45183 w 91"/>
                <a:gd name="T13" fmla="*/ 23237 h 91"/>
                <a:gd name="T14" fmla="*/ 55563 w 91"/>
                <a:gd name="T15" fmla="*/ 31401 h 91"/>
                <a:gd name="T16" fmla="*/ 55563 w 91"/>
                <a:gd name="T17" fmla="*/ 28889 h 91"/>
                <a:gd name="T18" fmla="*/ 27476 w 91"/>
                <a:gd name="T19" fmla="*/ 0 h 91"/>
                <a:gd name="T20" fmla="*/ 0 w 91"/>
                <a:gd name="T21" fmla="*/ 28889 h 91"/>
                <a:gd name="T22" fmla="*/ 27476 w 91"/>
                <a:gd name="T23" fmla="*/ 57150 h 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1"/>
                <a:gd name="T37" fmla="*/ 0 h 91"/>
                <a:gd name="T38" fmla="*/ 91 w 91"/>
                <a:gd name="T39" fmla="*/ 91 h 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grpFill/>
            <a:ln w="9525">
              <a:noFill/>
              <a:miter lim="800000"/>
            </a:ln>
          </p:spPr>
          <p:txBody>
            <a:bodyPr/>
            <a:lstStyle/>
            <a:p>
              <a:endParaRPr lang="zh-CN" altLang="en-US">
                <a:solidFill>
                  <a:schemeClr val="bg1"/>
                </a:solidFill>
                <a:latin typeface="Calibri" panose="020F0502020204030204" charset="0"/>
              </a:endParaRPr>
            </a:p>
          </p:txBody>
        </p:sp>
        <p:sp>
          <p:nvSpPr>
            <p:cNvPr id="18" name="Freeform 464"/>
            <p:cNvSpPr/>
            <p:nvPr/>
          </p:nvSpPr>
          <p:spPr bwMode="auto">
            <a:xfrm>
              <a:off x="6611938" y="5664200"/>
              <a:ext cx="100012" cy="87313"/>
            </a:xfrm>
            <a:custGeom>
              <a:avLst/>
              <a:gdLst>
                <a:gd name="T0" fmla="*/ 63812 w 163"/>
                <a:gd name="T1" fmla="*/ 15875 h 143"/>
                <a:gd name="T2" fmla="*/ 48473 w 163"/>
                <a:gd name="T3" fmla="*/ 18928 h 143"/>
                <a:gd name="T4" fmla="*/ 40496 w 163"/>
                <a:gd name="T5" fmla="*/ 24423 h 143"/>
                <a:gd name="T6" fmla="*/ 12272 w 163"/>
                <a:gd name="T7" fmla="*/ 1221 h 143"/>
                <a:gd name="T8" fmla="*/ 7976 w 163"/>
                <a:gd name="T9" fmla="*/ 0 h 143"/>
                <a:gd name="T10" fmla="*/ 2454 w 163"/>
                <a:gd name="T11" fmla="*/ 2442 h 143"/>
                <a:gd name="T12" fmla="*/ 3068 w 163"/>
                <a:gd name="T13" fmla="*/ 12212 h 143"/>
                <a:gd name="T14" fmla="*/ 31906 w 163"/>
                <a:gd name="T15" fmla="*/ 35414 h 143"/>
                <a:gd name="T16" fmla="*/ 28225 w 163"/>
                <a:gd name="T17" fmla="*/ 44572 h 143"/>
                <a:gd name="T18" fmla="*/ 27611 w 163"/>
                <a:gd name="T19" fmla="*/ 49457 h 143"/>
                <a:gd name="T20" fmla="*/ 44791 w 163"/>
                <a:gd name="T21" fmla="*/ 40298 h 143"/>
                <a:gd name="T22" fmla="*/ 54608 w 163"/>
                <a:gd name="T23" fmla="*/ 37856 h 143"/>
                <a:gd name="T24" fmla="*/ 73016 w 163"/>
                <a:gd name="T25" fmla="*/ 48236 h 143"/>
                <a:gd name="T26" fmla="*/ 65039 w 163"/>
                <a:gd name="T27" fmla="*/ 76323 h 143"/>
                <a:gd name="T28" fmla="*/ 50313 w 163"/>
                <a:gd name="T29" fmla="*/ 84871 h 143"/>
                <a:gd name="T30" fmla="*/ 63812 w 163"/>
                <a:gd name="T31" fmla="*/ 87313 h 143"/>
                <a:gd name="T32" fmla="*/ 100013 w 163"/>
                <a:gd name="T33" fmla="*/ 51289 h 143"/>
                <a:gd name="T34" fmla="*/ 63812 w 163"/>
                <a:gd name="T35" fmla="*/ 15875 h 1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63"/>
                <a:gd name="T55" fmla="*/ 0 h 143"/>
                <a:gd name="T56" fmla="*/ 163 w 163"/>
                <a:gd name="T57" fmla="*/ 143 h 14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grpFill/>
            <a:ln w="9525">
              <a:noFill/>
              <a:miter lim="800000"/>
            </a:ln>
          </p:spPr>
          <p:txBody>
            <a:bodyPr/>
            <a:lstStyle/>
            <a:p>
              <a:endParaRPr lang="zh-CN" altLang="en-US">
                <a:solidFill>
                  <a:schemeClr val="bg1"/>
                </a:solidFill>
                <a:latin typeface="Calibri" panose="020F0502020204030204" charset="0"/>
              </a:endParaRPr>
            </a:p>
          </p:txBody>
        </p:sp>
        <p:sp>
          <p:nvSpPr>
            <p:cNvPr id="19" name="Freeform 465"/>
            <p:cNvSpPr/>
            <p:nvPr/>
          </p:nvSpPr>
          <p:spPr bwMode="auto">
            <a:xfrm>
              <a:off x="6540500" y="5711825"/>
              <a:ext cx="139700" cy="101600"/>
            </a:xfrm>
            <a:custGeom>
              <a:avLst/>
              <a:gdLst>
                <a:gd name="T0" fmla="*/ 93544 w 227"/>
                <a:gd name="T1" fmla="*/ 42487 h 165"/>
                <a:gd name="T2" fmla="*/ 132315 w 227"/>
                <a:gd name="T3" fmla="*/ 21552 h 165"/>
                <a:gd name="T4" fmla="*/ 136623 w 227"/>
                <a:gd name="T5" fmla="*/ 5542 h 165"/>
                <a:gd name="T6" fmla="*/ 126161 w 227"/>
                <a:gd name="T7" fmla="*/ 0 h 165"/>
                <a:gd name="T8" fmla="*/ 120622 w 227"/>
                <a:gd name="T9" fmla="*/ 1232 h 165"/>
                <a:gd name="T10" fmla="*/ 83082 w 227"/>
                <a:gd name="T11" fmla="*/ 22167 h 165"/>
                <a:gd name="T12" fmla="*/ 75696 w 227"/>
                <a:gd name="T13" fmla="*/ 16010 h 165"/>
                <a:gd name="T14" fmla="*/ 47387 w 227"/>
                <a:gd name="T15" fmla="*/ 6773 h 165"/>
                <a:gd name="T16" fmla="*/ 0 w 227"/>
                <a:gd name="T17" fmla="*/ 54187 h 165"/>
                <a:gd name="T18" fmla="*/ 47387 w 227"/>
                <a:gd name="T19" fmla="*/ 101600 h 165"/>
                <a:gd name="T20" fmla="*/ 95390 w 227"/>
                <a:gd name="T21" fmla="*/ 54187 h 165"/>
                <a:gd name="T22" fmla="*/ 94774 w 227"/>
                <a:gd name="T23" fmla="*/ 52339 h 165"/>
                <a:gd name="T24" fmla="*/ 93544 w 227"/>
                <a:gd name="T25" fmla="*/ 42487 h 1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7"/>
                <a:gd name="T40" fmla="*/ 0 h 165"/>
                <a:gd name="T41" fmla="*/ 227 w 227"/>
                <a:gd name="T42" fmla="*/ 165 h 16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grpFill/>
            <a:ln w="9525">
              <a:noFill/>
              <a:miter lim="800000"/>
            </a:ln>
          </p:spPr>
          <p:txBody>
            <a:bodyPr/>
            <a:lstStyle/>
            <a:p>
              <a:endParaRPr lang="zh-CN" altLang="en-US">
                <a:solidFill>
                  <a:schemeClr val="bg1"/>
                </a:solidFill>
                <a:latin typeface="Calibri" panose="020F0502020204030204" charset="0"/>
              </a:endParaRPr>
            </a:p>
          </p:txBody>
        </p:sp>
      </p:gr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606" y="3501008"/>
            <a:ext cx="5370285" cy="2248919"/>
          </a:xfrm>
          <a:prstGeom prst="rect">
            <a:avLst/>
          </a:prstGeom>
        </p:spPr>
      </p:pic>
      <p:pic>
        <p:nvPicPr>
          <p:cNvPr id="12" name="图片 11"/>
          <p:cNvPicPr>
            <a:picLocks noChangeAspect="1"/>
          </p:cNvPicPr>
          <p:nvPr/>
        </p:nvPicPr>
        <p:blipFill>
          <a:blip r:embed="rId4" cstate="print"/>
          <a:stretch>
            <a:fillRect/>
          </a:stretch>
        </p:blipFill>
        <p:spPr>
          <a:xfrm>
            <a:off x="334566" y="116632"/>
            <a:ext cx="669447" cy="648071"/>
          </a:xfrm>
          <a:prstGeom prst="rect">
            <a:avLst/>
          </a:prstGeom>
          <a:effectLst>
            <a:outerShdw blurRad="50800" dist="38100" dir="2700000" sx="101000" sy="101000" algn="tl" rotWithShape="0">
              <a:prstClr val="black">
                <a:alpha val="40000"/>
              </a:prstClr>
            </a:outerShdw>
          </a:effectLst>
        </p:spPr>
      </p:pic>
      <p:sp>
        <p:nvSpPr>
          <p:cNvPr id="14" name="文本框 3"/>
          <p:cNvSpPr txBox="1"/>
          <p:nvPr/>
        </p:nvSpPr>
        <p:spPr>
          <a:xfrm>
            <a:off x="1008670" y="195287"/>
            <a:ext cx="1846176" cy="553998"/>
          </a:xfrm>
          <a:prstGeom prst="rect">
            <a:avLst/>
          </a:prstGeom>
          <a:noFill/>
          <a:effectLst/>
        </p:spPr>
        <p:txBody>
          <a:bodyPr wrap="square" rtlCol="0">
            <a:spAutoFit/>
          </a:bodyPr>
          <a:lstStyle/>
          <a:p>
            <a:r>
              <a:rPr lang="zh-CN" altLang="en-US" sz="3000" dirty="0" smtClean="0">
                <a:latin typeface="方正小标宋_GBK" panose="02000000000000000000" pitchFamily="2" charset="-122"/>
                <a:ea typeface="方正小标宋_GBK" panose="02000000000000000000" pitchFamily="2" charset="-122"/>
              </a:rPr>
              <a:t>中国石油</a:t>
            </a:r>
            <a:endParaRPr lang="en-US" altLang="zh-CN" sz="3000" dirty="0" smtClean="0">
              <a:latin typeface="方正小标宋_GBK" panose="02000000000000000000" pitchFamily="2" charset="-122"/>
              <a:ea typeface="方正小标宋_GBK" panose="02000000000000000000" pitchFamily="2" charset="-122"/>
            </a:endParaRPr>
          </a:p>
        </p:txBody>
      </p:sp>
      <p:sp>
        <p:nvSpPr>
          <p:cNvPr id="13" name="文本框 3"/>
          <p:cNvSpPr txBox="1"/>
          <p:nvPr/>
        </p:nvSpPr>
        <p:spPr>
          <a:xfrm>
            <a:off x="-1" y="1305342"/>
            <a:ext cx="12190413" cy="2123658"/>
          </a:xfrm>
          <a:prstGeom prst="rect">
            <a:avLst/>
          </a:prstGeom>
          <a:noFill/>
          <a:ln>
            <a:noFill/>
          </a:ln>
          <a:effectLst>
            <a:innerShdw blurRad="114300">
              <a:prstClr val="black"/>
            </a:innerShdw>
          </a:effectLst>
          <a:scene3d>
            <a:camera prst="perspectiveFront" fov="0"/>
            <a:lightRig rig="threePt" dir="t"/>
          </a:scene3d>
          <a:sp3d>
            <a:bevelT w="57150"/>
            <a:bevelB w="19050"/>
          </a:sp3d>
        </p:spPr>
        <p:txBody>
          <a:bodyPr wrap="square" rtlCol="0">
            <a:spAutoFit/>
          </a:bodyPr>
          <a:lstStyle/>
          <a:p>
            <a:pPr algn="ctr"/>
            <a:r>
              <a:rPr lang="zh-CN" altLang="en-US" sz="6600" b="1" dirty="0" smtClean="0">
                <a:solidFill>
                  <a:srgbClr val="B3016B"/>
                </a:solidFill>
                <a:latin typeface="华文行楷" panose="02010800040101010101" pitchFamily="2" charset="-122"/>
                <a:ea typeface="华文行楷" panose="02010800040101010101" pitchFamily="2" charset="-122"/>
              </a:rPr>
              <a:t>吉林石化祝福莘莘学子们</a:t>
            </a:r>
            <a:endParaRPr lang="en-US" altLang="zh-CN" sz="6600" b="1" dirty="0" smtClean="0">
              <a:solidFill>
                <a:srgbClr val="B3016B"/>
              </a:solidFill>
              <a:latin typeface="华文行楷" panose="02010800040101010101" pitchFamily="2" charset="-122"/>
              <a:ea typeface="华文行楷" panose="02010800040101010101" pitchFamily="2" charset="-122"/>
            </a:endParaRPr>
          </a:p>
          <a:p>
            <a:pPr algn="ctr"/>
            <a:r>
              <a:rPr lang="zh-CN" altLang="en-US" sz="6600" b="1" dirty="0" smtClean="0">
                <a:solidFill>
                  <a:srgbClr val="B3016B"/>
                </a:solidFill>
                <a:latin typeface="华文行楷" panose="02010800040101010101" pitchFamily="2" charset="-122"/>
                <a:ea typeface="华文行楷" panose="02010800040101010101" pitchFamily="2" charset="-122"/>
              </a:rPr>
              <a:t>平安喜乐  前程似锦</a:t>
            </a:r>
            <a:endParaRPr lang="zh-CN" altLang="en-US" sz="6600" b="1" dirty="0">
              <a:solidFill>
                <a:srgbClr val="B3016B"/>
              </a:solidFill>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tags/tag1.xml><?xml version="1.0" encoding="utf-8"?>
<p:tagLst xmlns:p="http://schemas.openxmlformats.org/presentationml/2006/main">
  <p:tag name="MH" val="20160410221154"/>
  <p:tag name="MH_LIBRARY" val="GRAPHIC"/>
  <p:tag name="MH_ORDER" val="文本框 25"/>
</p:tagLst>
</file>

<file path=ppt/tags/tag2.xml><?xml version="1.0" encoding="utf-8"?>
<p:tagLst xmlns:p="http://schemas.openxmlformats.org/presentationml/2006/main">
  <p:tag name="MH" val="20160410221154"/>
  <p:tag name="MH_LIBRARY" val="GRAPHIC"/>
  <p:tag name="MH_ORDER" val="文本框 25"/>
</p:tagLst>
</file>

<file path=ppt/tags/tag3.xml><?xml version="1.0" encoding="utf-8"?>
<p:tagLst xmlns:p="http://schemas.openxmlformats.org/presentationml/2006/main">
  <p:tag name="MH" val="20160410221154"/>
  <p:tag name="MH_LIBRARY" val="GRAPHIC"/>
  <p:tag name="MH_ORDER" val="文本框 2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2786</Words>
  <Application>WPS 演示</Application>
  <PresentationFormat>自定义</PresentationFormat>
  <Paragraphs>303</Paragraphs>
  <Slides>24</Slides>
  <Notes>24</Notes>
  <HiddenSlides>0</HiddenSlides>
  <MMClips>0</MMClips>
  <ScaleCrop>false</ScaleCrop>
  <HeadingPairs>
    <vt:vector size="6" baseType="variant">
      <vt:variant>
        <vt:lpstr>已用的字体</vt:lpstr>
      </vt:variant>
      <vt:variant>
        <vt:i4>19</vt:i4>
      </vt:variant>
      <vt:variant>
        <vt:lpstr>主题</vt:lpstr>
      </vt:variant>
      <vt:variant>
        <vt:i4>3</vt:i4>
      </vt:variant>
      <vt:variant>
        <vt:lpstr>幻灯片标题</vt:lpstr>
      </vt:variant>
      <vt:variant>
        <vt:i4>24</vt:i4>
      </vt:variant>
    </vt:vector>
  </HeadingPairs>
  <TitlesOfParts>
    <vt:vector size="46" baseType="lpstr">
      <vt:lpstr>Arial</vt:lpstr>
      <vt:lpstr>宋体</vt:lpstr>
      <vt:lpstr>Wingdings</vt:lpstr>
      <vt:lpstr>华文新魏</vt:lpstr>
      <vt:lpstr>华文隶书</vt:lpstr>
      <vt:lpstr>微软雅黑</vt:lpstr>
      <vt:lpstr>方正小标宋_GBK</vt:lpstr>
      <vt:lpstr>黑体</vt:lpstr>
      <vt:lpstr>楷体</vt:lpstr>
      <vt:lpstr>方正楷体_GBK</vt:lpstr>
      <vt:lpstr>Calibri</vt:lpstr>
      <vt:lpstr>Arial Unicode MS</vt:lpstr>
      <vt:lpstr>Calibri</vt:lpstr>
      <vt:lpstr>华文行楷</vt:lpstr>
      <vt:lpstr>方正大黑简体</vt:lpstr>
      <vt:lpstr>方正隶书_GBK</vt:lpstr>
      <vt:lpstr>方正大标宋简体</vt:lpstr>
      <vt:lpstr>方正楷体简体</vt:lpstr>
      <vt:lpstr>方正小标宋简体</vt:lpstr>
      <vt:lpstr>Office 主题​​</vt:lpstr>
      <vt:lpstr>自定义设计方案</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李树森</cp:lastModifiedBy>
  <cp:revision>664</cp:revision>
  <dcterms:created xsi:type="dcterms:W3CDTF">2016-04-14T03:39:00Z</dcterms:created>
  <dcterms:modified xsi:type="dcterms:W3CDTF">2026-10-08T07:07:24Z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2052-11.8.2.12309</vt:lpwstr>
  </property>
  <property fmtid="{D5CDD505-2E9C-101B-9397-08002B2CF9AE}" pid="3" name="ICV">
    <vt:lpwstr>656D953B98BA4BF1B6A02A0D4A551B2D</vt:lpwstr>
  </property>
</Properties>
</file>