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rawing1.xml" ContentType="application/vnd.ms-office.drawingml.diagramDrawing+xml"/>
  <Override PartName="/ppt/diagrams/drawing2.xml" ContentType="application/vnd.ms-office.drawingml.diagramDrawing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10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1" r:id="rId3"/>
    <p:sldMasterId id="2147483653" r:id="rId4"/>
    <p:sldMasterId id="2147483658" r:id="rId5"/>
    <p:sldMasterId id="2147483661" r:id="rId6"/>
    <p:sldMasterId id="2147483663" r:id="rId7"/>
    <p:sldMasterId id="2147483665" r:id="rId8"/>
    <p:sldMasterId id="2147483669" r:id="rId9"/>
  </p:sldMasterIdLst>
  <p:notesMasterIdLst>
    <p:notesMasterId r:id="rId13"/>
  </p:notesMasterIdLst>
  <p:handoutMasterIdLst>
    <p:handoutMasterId r:id="rId20"/>
  </p:handoutMasterIdLst>
  <p:sldIdLst>
    <p:sldId id="1202" r:id="rId10"/>
    <p:sldId id="1278" r:id="rId11"/>
    <p:sldId id="1303" r:id="rId12"/>
    <p:sldId id="1279" r:id="rId14"/>
    <p:sldId id="1304" r:id="rId15"/>
    <p:sldId id="1280" r:id="rId16"/>
    <p:sldId id="1281" r:id="rId17"/>
    <p:sldId id="1285" r:id="rId18"/>
    <p:sldId id="1248" r:id="rId19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>
        <p15:guide id="1" orient="horz" pos="4321" userDrawn="1">
          <p15:clr>
            <a:srgbClr val="A4A3A4"/>
          </p15:clr>
        </p15:guide>
        <p15:guide id="2" pos="571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微软用户" initials="微软用户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0E1C"/>
    <a:srgbClr val="8034BA"/>
    <a:srgbClr val="D29120"/>
    <a:srgbClr val="91AFE0"/>
    <a:srgbClr val="324A72"/>
    <a:srgbClr val="284F8F"/>
    <a:srgbClr val="D9494D"/>
    <a:srgbClr val="D94A4E"/>
    <a:srgbClr val="177DC7"/>
    <a:srgbClr val="D949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92" autoAdjust="0"/>
    <p:restoredTop sz="94414" autoAdjust="0"/>
  </p:normalViewPr>
  <p:slideViewPr>
    <p:cSldViewPr showGuides="1">
      <p:cViewPr varScale="1">
        <p:scale>
          <a:sx n="38" d="100"/>
          <a:sy n="38" d="100"/>
        </p:scale>
        <p:origin x="128" y="188"/>
      </p:cViewPr>
      <p:guideLst>
        <p:guide orient="horz" pos="4321"/>
        <p:guide pos="571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Master" Target="slideMasters/slideMaster8.xml"/><Relationship Id="rId8" Type="http://schemas.openxmlformats.org/officeDocument/2006/relationships/slideMaster" Target="slideMasters/slideMaster7.xml"/><Relationship Id="rId7" Type="http://schemas.openxmlformats.org/officeDocument/2006/relationships/slideMaster" Target="slideMasters/slideMaster6.xml"/><Relationship Id="rId6" Type="http://schemas.openxmlformats.org/officeDocument/2006/relationships/slideMaster" Target="slideMasters/slideMaster5.xml"/><Relationship Id="rId5" Type="http://schemas.openxmlformats.org/officeDocument/2006/relationships/slideMaster" Target="slideMasters/slideMaster4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4" Type="http://schemas.openxmlformats.org/officeDocument/2006/relationships/commentAuthors" Target="commentAuthors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handoutMaster" Target="handoutMasters/handoutMaster1.xml"/><Relationship Id="rId2" Type="http://schemas.openxmlformats.org/officeDocument/2006/relationships/theme" Target="theme/theme1.xml"/><Relationship Id="rId19" Type="http://schemas.openxmlformats.org/officeDocument/2006/relationships/slide" Target="slides/slide9.xml"/><Relationship Id="rId18" Type="http://schemas.openxmlformats.org/officeDocument/2006/relationships/slide" Target="slides/slide8.xml"/><Relationship Id="rId17" Type="http://schemas.openxmlformats.org/officeDocument/2006/relationships/slide" Target="slides/slide7.xml"/><Relationship Id="rId16" Type="http://schemas.openxmlformats.org/officeDocument/2006/relationships/slide" Target="slides/slide6.xml"/><Relationship Id="rId15" Type="http://schemas.openxmlformats.org/officeDocument/2006/relationships/slide" Target="slides/slide5.xml"/><Relationship Id="rId14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2" Type="http://schemas.openxmlformats.org/officeDocument/2006/relationships/slide" Target="slides/slide3.xml"/><Relationship Id="rId11" Type="http://schemas.openxmlformats.org/officeDocument/2006/relationships/slide" Target="slides/slide2.xml"/><Relationship Id="rId10" Type="http://schemas.openxmlformats.org/officeDocument/2006/relationships/slide" Target="slides/slide1.xml"/><Relationship Id="rId1" Type="http://schemas.openxmlformats.org/officeDocument/2006/relationships/slideMaster" Target="slideMasters/slide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2C0E5BB-53AB-4895-9311-3C1D1A34D5D4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DEC162CF-A95E-45F6-9374-41082B32ABB4}">
      <dgm:prSet phldrT="[文本]"/>
      <dgm:spPr/>
      <dgm:t>
        <a:bodyPr/>
        <a:lstStyle/>
        <a:p>
          <a:r>
            <a:rPr lang="zh-CN" altLang="en-US" dirty="0"/>
            <a:t>公司简介</a:t>
          </a:r>
        </a:p>
      </dgm:t>
    </dgm:pt>
    <dgm:pt modelId="{CCB45900-4517-4071-A4C3-42D42AA35EB5}" cxnId="{121327E8-C854-4A1F-8702-3F216EDF615C}" type="parTrans">
      <dgm:prSet/>
      <dgm:spPr/>
      <dgm:t>
        <a:bodyPr/>
        <a:lstStyle/>
        <a:p>
          <a:endParaRPr lang="zh-CN" altLang="en-US"/>
        </a:p>
      </dgm:t>
    </dgm:pt>
    <dgm:pt modelId="{000599B9-F03D-4A66-91CD-D9E16A1FFC09}" cxnId="{121327E8-C854-4A1F-8702-3F216EDF615C}" type="sibTrans">
      <dgm:prSet/>
      <dgm:spPr/>
      <dgm:t>
        <a:bodyPr/>
        <a:lstStyle/>
        <a:p>
          <a:endParaRPr lang="zh-CN" altLang="en-US"/>
        </a:p>
      </dgm:t>
    </dgm:pt>
    <dgm:pt modelId="{4BE2ED04-8944-4A44-BF0F-1764F1232E18}">
      <dgm:prSet phldrT="[文本]"/>
      <dgm:spPr/>
      <dgm:t>
        <a:bodyPr/>
        <a:lstStyle/>
        <a:p>
          <a:r>
            <a:rPr lang="zh-CN" altLang="en-US" dirty="0"/>
            <a:t>岗位介绍</a:t>
          </a:r>
        </a:p>
      </dgm:t>
    </dgm:pt>
    <dgm:pt modelId="{F002A6A2-66E5-4EDE-A11E-457EBFC99171}" cxnId="{FF5A38DB-8BA9-4846-BE42-E2F02612C578}" type="parTrans">
      <dgm:prSet/>
      <dgm:spPr/>
      <dgm:t>
        <a:bodyPr/>
        <a:lstStyle/>
        <a:p>
          <a:endParaRPr lang="zh-CN" altLang="en-US"/>
        </a:p>
      </dgm:t>
    </dgm:pt>
    <dgm:pt modelId="{6F714109-EEA1-4571-8E6C-198956399574}" cxnId="{FF5A38DB-8BA9-4846-BE42-E2F02612C578}" type="sibTrans">
      <dgm:prSet/>
      <dgm:spPr/>
      <dgm:t>
        <a:bodyPr/>
        <a:lstStyle/>
        <a:p>
          <a:endParaRPr lang="zh-CN" altLang="en-US"/>
        </a:p>
      </dgm:t>
    </dgm:pt>
    <dgm:pt modelId="{D4CF987A-7C25-4979-8C8B-E9499D420713}">
      <dgm:prSet phldrT="[文本]"/>
      <dgm:spPr/>
      <dgm:t>
        <a:bodyPr/>
        <a:lstStyle/>
        <a:p>
          <a:r>
            <a:rPr lang="zh-CN" altLang="en-US" dirty="0"/>
            <a:t>福利待遇</a:t>
          </a:r>
        </a:p>
      </dgm:t>
    </dgm:pt>
    <dgm:pt modelId="{46AB197D-164C-4AD8-9B5A-B73C9C5DE964}" cxnId="{CA7C2A53-BCC7-42F2-ABD4-DFAA7A97425E}" type="parTrans">
      <dgm:prSet/>
      <dgm:spPr/>
      <dgm:t>
        <a:bodyPr/>
        <a:lstStyle/>
        <a:p>
          <a:endParaRPr lang="zh-CN" altLang="en-US"/>
        </a:p>
      </dgm:t>
    </dgm:pt>
    <dgm:pt modelId="{4D89F216-470E-4229-BBFC-BEDD4E59212C}" cxnId="{CA7C2A53-BCC7-42F2-ABD4-DFAA7A97425E}" type="sibTrans">
      <dgm:prSet/>
      <dgm:spPr/>
      <dgm:t>
        <a:bodyPr/>
        <a:lstStyle/>
        <a:p>
          <a:endParaRPr lang="zh-CN" altLang="en-US"/>
        </a:p>
      </dgm:t>
    </dgm:pt>
    <dgm:pt modelId="{BB49E954-AD31-468D-BBAA-C2BFC68CFB52}" type="pres">
      <dgm:prSet presAssocID="{62C0E5BB-53AB-4895-9311-3C1D1A34D5D4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65A3EA2D-6152-4BCA-84BF-3D0EFB720DF7}" type="pres">
      <dgm:prSet presAssocID="{DEC162CF-A95E-45F6-9374-41082B32ABB4}" presName="parentLin" presStyleCnt="0"/>
      <dgm:spPr/>
    </dgm:pt>
    <dgm:pt modelId="{EB495789-070F-4861-AB0E-CAB3B5314009}" type="pres">
      <dgm:prSet presAssocID="{DEC162CF-A95E-45F6-9374-41082B32ABB4}" presName="parentLeftMargin" presStyleLbl="node1" presStyleIdx="0" presStyleCnt="3"/>
      <dgm:spPr/>
      <dgm:t>
        <a:bodyPr/>
        <a:lstStyle/>
        <a:p>
          <a:endParaRPr lang="zh-CN" altLang="en-US"/>
        </a:p>
      </dgm:t>
    </dgm:pt>
    <dgm:pt modelId="{14845F90-A2F7-4513-A0FE-16C4DD9D0417}" type="pres">
      <dgm:prSet presAssocID="{DEC162CF-A95E-45F6-9374-41082B32ABB4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3DF8C01-4C38-4D52-B560-12BE217CEABB}" type="pres">
      <dgm:prSet presAssocID="{DEC162CF-A95E-45F6-9374-41082B32ABB4}" presName="negativeSpace" presStyleCnt="0"/>
      <dgm:spPr/>
    </dgm:pt>
    <dgm:pt modelId="{C52151D6-C591-45E7-9615-880CF59643E9}" type="pres">
      <dgm:prSet presAssocID="{DEC162CF-A95E-45F6-9374-41082B32ABB4}" presName="childText" presStyleLbl="conFgAcc1" presStyleIdx="0" presStyleCnt="3">
        <dgm:presLayoutVars>
          <dgm:bulletEnabled val="1"/>
        </dgm:presLayoutVars>
      </dgm:prSet>
      <dgm:spPr/>
    </dgm:pt>
    <dgm:pt modelId="{549FFB51-0AD9-48D5-AD07-81468CF3BF2A}" type="pres">
      <dgm:prSet presAssocID="{000599B9-F03D-4A66-91CD-D9E16A1FFC09}" presName="spaceBetweenRectangles" presStyleCnt="0"/>
      <dgm:spPr/>
    </dgm:pt>
    <dgm:pt modelId="{42FD86F7-EDF0-4F7B-8140-4C4CE88D28A5}" type="pres">
      <dgm:prSet presAssocID="{4BE2ED04-8944-4A44-BF0F-1764F1232E18}" presName="parentLin" presStyleCnt="0"/>
      <dgm:spPr/>
    </dgm:pt>
    <dgm:pt modelId="{12638EEF-A97B-47A8-AB37-D26885795D41}" type="pres">
      <dgm:prSet presAssocID="{4BE2ED04-8944-4A44-BF0F-1764F1232E18}" presName="parentLeftMargin" presStyleLbl="node1" presStyleIdx="0" presStyleCnt="3"/>
      <dgm:spPr/>
      <dgm:t>
        <a:bodyPr/>
        <a:lstStyle/>
        <a:p>
          <a:endParaRPr lang="zh-CN" altLang="en-US"/>
        </a:p>
      </dgm:t>
    </dgm:pt>
    <dgm:pt modelId="{14DDD3EC-3055-4B32-90BB-1DBAE5072630}" type="pres">
      <dgm:prSet presAssocID="{4BE2ED04-8944-4A44-BF0F-1764F1232E18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094A9E6-74B1-4FD6-83A2-3628C3D57594}" type="pres">
      <dgm:prSet presAssocID="{4BE2ED04-8944-4A44-BF0F-1764F1232E18}" presName="negativeSpace" presStyleCnt="0"/>
      <dgm:spPr/>
    </dgm:pt>
    <dgm:pt modelId="{99C370D8-1F6C-410E-B587-ED358625DBED}" type="pres">
      <dgm:prSet presAssocID="{4BE2ED04-8944-4A44-BF0F-1764F1232E18}" presName="childText" presStyleLbl="conFgAcc1" presStyleIdx="1" presStyleCnt="3">
        <dgm:presLayoutVars>
          <dgm:bulletEnabled val="1"/>
        </dgm:presLayoutVars>
      </dgm:prSet>
      <dgm:spPr/>
    </dgm:pt>
    <dgm:pt modelId="{ADEC2A50-2338-4390-8173-25B753BCD4C2}" type="pres">
      <dgm:prSet presAssocID="{6F714109-EEA1-4571-8E6C-198956399574}" presName="spaceBetweenRectangles" presStyleCnt="0"/>
      <dgm:spPr/>
    </dgm:pt>
    <dgm:pt modelId="{E6F574A4-DA74-40E3-818E-539E0E6DB89E}" type="pres">
      <dgm:prSet presAssocID="{D4CF987A-7C25-4979-8C8B-E9499D420713}" presName="parentLin" presStyleCnt="0"/>
      <dgm:spPr/>
    </dgm:pt>
    <dgm:pt modelId="{954AEB45-2E17-44B4-B58D-62220978B267}" type="pres">
      <dgm:prSet presAssocID="{D4CF987A-7C25-4979-8C8B-E9499D420713}" presName="parentLeftMargin" presStyleLbl="node1" presStyleIdx="1" presStyleCnt="3"/>
      <dgm:spPr/>
      <dgm:t>
        <a:bodyPr/>
        <a:lstStyle/>
        <a:p>
          <a:endParaRPr lang="zh-CN" altLang="en-US"/>
        </a:p>
      </dgm:t>
    </dgm:pt>
    <dgm:pt modelId="{8F8E709E-DDD8-4177-9A74-3A77AC600C1D}" type="pres">
      <dgm:prSet presAssocID="{D4CF987A-7C25-4979-8C8B-E9499D420713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98613369-A524-4C22-8157-51A02FFADDFA}" type="pres">
      <dgm:prSet presAssocID="{D4CF987A-7C25-4979-8C8B-E9499D420713}" presName="negativeSpace" presStyleCnt="0"/>
      <dgm:spPr/>
    </dgm:pt>
    <dgm:pt modelId="{89ACCE72-D68D-43BA-BC0E-283304A7C617}" type="pres">
      <dgm:prSet presAssocID="{D4CF987A-7C25-4979-8C8B-E9499D420713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121327E8-C854-4A1F-8702-3F216EDF615C}" srcId="{62C0E5BB-53AB-4895-9311-3C1D1A34D5D4}" destId="{DEC162CF-A95E-45F6-9374-41082B32ABB4}" srcOrd="0" destOrd="0" parTransId="{CCB45900-4517-4071-A4C3-42D42AA35EB5}" sibTransId="{000599B9-F03D-4A66-91CD-D9E16A1FFC09}"/>
    <dgm:cxn modelId="{42BBB03A-EFFA-4804-98BC-AFD7D907465E}" type="presOf" srcId="{62C0E5BB-53AB-4895-9311-3C1D1A34D5D4}" destId="{BB49E954-AD31-468D-BBAA-C2BFC68CFB52}" srcOrd="0" destOrd="0" presId="urn:microsoft.com/office/officeart/2005/8/layout/list1"/>
    <dgm:cxn modelId="{5609B652-8D0E-430A-94B4-E74FEFFE3FC7}" type="presOf" srcId="{DEC162CF-A95E-45F6-9374-41082B32ABB4}" destId="{14845F90-A2F7-4513-A0FE-16C4DD9D0417}" srcOrd="1" destOrd="0" presId="urn:microsoft.com/office/officeart/2005/8/layout/list1"/>
    <dgm:cxn modelId="{10C843FA-A4CE-46E1-BE00-D0087A44D814}" type="presOf" srcId="{D4CF987A-7C25-4979-8C8B-E9499D420713}" destId="{8F8E709E-DDD8-4177-9A74-3A77AC600C1D}" srcOrd="1" destOrd="0" presId="urn:microsoft.com/office/officeart/2005/8/layout/list1"/>
    <dgm:cxn modelId="{93A0E595-DF6A-48EB-9811-DE57D3DBB67C}" type="presOf" srcId="{DEC162CF-A95E-45F6-9374-41082B32ABB4}" destId="{EB495789-070F-4861-AB0E-CAB3B5314009}" srcOrd="0" destOrd="0" presId="urn:microsoft.com/office/officeart/2005/8/layout/list1"/>
    <dgm:cxn modelId="{FF5A38DB-8BA9-4846-BE42-E2F02612C578}" srcId="{62C0E5BB-53AB-4895-9311-3C1D1A34D5D4}" destId="{4BE2ED04-8944-4A44-BF0F-1764F1232E18}" srcOrd="1" destOrd="0" parTransId="{F002A6A2-66E5-4EDE-A11E-457EBFC99171}" sibTransId="{6F714109-EEA1-4571-8E6C-198956399574}"/>
    <dgm:cxn modelId="{DB3A2494-E1AD-4F77-AF83-F6785EE53C83}" type="presOf" srcId="{4BE2ED04-8944-4A44-BF0F-1764F1232E18}" destId="{12638EEF-A97B-47A8-AB37-D26885795D41}" srcOrd="0" destOrd="0" presId="urn:microsoft.com/office/officeart/2005/8/layout/list1"/>
    <dgm:cxn modelId="{B6D75295-5188-4C74-B3AC-11E70D3388E2}" type="presOf" srcId="{4BE2ED04-8944-4A44-BF0F-1764F1232E18}" destId="{14DDD3EC-3055-4B32-90BB-1DBAE5072630}" srcOrd="1" destOrd="0" presId="urn:microsoft.com/office/officeart/2005/8/layout/list1"/>
    <dgm:cxn modelId="{F8C428F4-3036-4FAC-8600-32A468948F6F}" type="presOf" srcId="{D4CF987A-7C25-4979-8C8B-E9499D420713}" destId="{954AEB45-2E17-44B4-B58D-62220978B267}" srcOrd="0" destOrd="0" presId="urn:microsoft.com/office/officeart/2005/8/layout/list1"/>
    <dgm:cxn modelId="{CA7C2A53-BCC7-42F2-ABD4-DFAA7A97425E}" srcId="{62C0E5BB-53AB-4895-9311-3C1D1A34D5D4}" destId="{D4CF987A-7C25-4979-8C8B-E9499D420713}" srcOrd="2" destOrd="0" parTransId="{46AB197D-164C-4AD8-9B5A-B73C9C5DE964}" sibTransId="{4D89F216-470E-4229-BBFC-BEDD4E59212C}"/>
    <dgm:cxn modelId="{127FBD4B-A208-4998-99FE-A1B9F70E549F}" type="presParOf" srcId="{BB49E954-AD31-468D-BBAA-C2BFC68CFB52}" destId="{65A3EA2D-6152-4BCA-84BF-3D0EFB720DF7}" srcOrd="0" destOrd="0" presId="urn:microsoft.com/office/officeart/2005/8/layout/list1"/>
    <dgm:cxn modelId="{FEDB2EC8-B955-4908-8B48-40CA907B4F42}" type="presParOf" srcId="{65A3EA2D-6152-4BCA-84BF-3D0EFB720DF7}" destId="{EB495789-070F-4861-AB0E-CAB3B5314009}" srcOrd="0" destOrd="0" presId="urn:microsoft.com/office/officeart/2005/8/layout/list1"/>
    <dgm:cxn modelId="{7D38096A-C508-4D31-9AFC-1203C02E2EA4}" type="presParOf" srcId="{65A3EA2D-6152-4BCA-84BF-3D0EFB720DF7}" destId="{14845F90-A2F7-4513-A0FE-16C4DD9D0417}" srcOrd="1" destOrd="0" presId="urn:microsoft.com/office/officeart/2005/8/layout/list1"/>
    <dgm:cxn modelId="{54201FC1-AD1E-4D8E-8E2D-30FE6ED23AE9}" type="presParOf" srcId="{BB49E954-AD31-468D-BBAA-C2BFC68CFB52}" destId="{73DF8C01-4C38-4D52-B560-12BE217CEABB}" srcOrd="1" destOrd="0" presId="urn:microsoft.com/office/officeart/2005/8/layout/list1"/>
    <dgm:cxn modelId="{6AD70A14-E071-49A1-9411-712B0ADAFE1E}" type="presParOf" srcId="{BB49E954-AD31-468D-BBAA-C2BFC68CFB52}" destId="{C52151D6-C591-45E7-9615-880CF59643E9}" srcOrd="2" destOrd="0" presId="urn:microsoft.com/office/officeart/2005/8/layout/list1"/>
    <dgm:cxn modelId="{BD8BB117-A1A3-4476-920B-94FEF458CB86}" type="presParOf" srcId="{BB49E954-AD31-468D-BBAA-C2BFC68CFB52}" destId="{549FFB51-0AD9-48D5-AD07-81468CF3BF2A}" srcOrd="3" destOrd="0" presId="urn:microsoft.com/office/officeart/2005/8/layout/list1"/>
    <dgm:cxn modelId="{798E644E-6779-43D1-BCF8-1978B764F90B}" type="presParOf" srcId="{BB49E954-AD31-468D-BBAA-C2BFC68CFB52}" destId="{42FD86F7-EDF0-4F7B-8140-4C4CE88D28A5}" srcOrd="4" destOrd="0" presId="urn:microsoft.com/office/officeart/2005/8/layout/list1"/>
    <dgm:cxn modelId="{DEE392E6-AF76-4FF2-BED3-C350F6A89076}" type="presParOf" srcId="{42FD86F7-EDF0-4F7B-8140-4C4CE88D28A5}" destId="{12638EEF-A97B-47A8-AB37-D26885795D41}" srcOrd="0" destOrd="0" presId="urn:microsoft.com/office/officeart/2005/8/layout/list1"/>
    <dgm:cxn modelId="{BF09EA06-7EEA-4134-8EC4-41FB68303406}" type="presParOf" srcId="{42FD86F7-EDF0-4F7B-8140-4C4CE88D28A5}" destId="{14DDD3EC-3055-4B32-90BB-1DBAE5072630}" srcOrd="1" destOrd="0" presId="urn:microsoft.com/office/officeart/2005/8/layout/list1"/>
    <dgm:cxn modelId="{E814CDCF-0864-4C6A-B9BA-99E3745A326A}" type="presParOf" srcId="{BB49E954-AD31-468D-BBAA-C2BFC68CFB52}" destId="{4094A9E6-74B1-4FD6-83A2-3628C3D57594}" srcOrd="5" destOrd="0" presId="urn:microsoft.com/office/officeart/2005/8/layout/list1"/>
    <dgm:cxn modelId="{8B5D46E7-3F66-490F-9B9E-44189F0C75DC}" type="presParOf" srcId="{BB49E954-AD31-468D-BBAA-C2BFC68CFB52}" destId="{99C370D8-1F6C-410E-B587-ED358625DBED}" srcOrd="6" destOrd="0" presId="urn:microsoft.com/office/officeart/2005/8/layout/list1"/>
    <dgm:cxn modelId="{EC3D511B-AC37-4A39-A14B-88CF7E79F26A}" type="presParOf" srcId="{BB49E954-AD31-468D-BBAA-C2BFC68CFB52}" destId="{ADEC2A50-2338-4390-8173-25B753BCD4C2}" srcOrd="7" destOrd="0" presId="urn:microsoft.com/office/officeart/2005/8/layout/list1"/>
    <dgm:cxn modelId="{7764123C-50D3-4B0F-A003-D1684D850190}" type="presParOf" srcId="{BB49E954-AD31-468D-BBAA-C2BFC68CFB52}" destId="{E6F574A4-DA74-40E3-818E-539E0E6DB89E}" srcOrd="8" destOrd="0" presId="urn:microsoft.com/office/officeart/2005/8/layout/list1"/>
    <dgm:cxn modelId="{9318301B-6248-4841-8E12-B173C5D8CF90}" type="presParOf" srcId="{E6F574A4-DA74-40E3-818E-539E0E6DB89E}" destId="{954AEB45-2E17-44B4-B58D-62220978B267}" srcOrd="0" destOrd="0" presId="urn:microsoft.com/office/officeart/2005/8/layout/list1"/>
    <dgm:cxn modelId="{0806566A-A1F8-41AD-A88C-497BCCF2B26D}" type="presParOf" srcId="{E6F574A4-DA74-40E3-818E-539E0E6DB89E}" destId="{8F8E709E-DDD8-4177-9A74-3A77AC600C1D}" srcOrd="1" destOrd="0" presId="urn:microsoft.com/office/officeart/2005/8/layout/list1"/>
    <dgm:cxn modelId="{7515F860-C784-43A0-BFB1-55BA0044BCCC}" type="presParOf" srcId="{BB49E954-AD31-468D-BBAA-C2BFC68CFB52}" destId="{98613369-A524-4C22-8157-51A02FFADDFA}" srcOrd="9" destOrd="0" presId="urn:microsoft.com/office/officeart/2005/8/layout/list1"/>
    <dgm:cxn modelId="{FF1C00FD-44E4-4D73-8548-E24A1764B53F}" type="presParOf" srcId="{BB49E954-AD31-468D-BBAA-C2BFC68CFB52}" destId="{89ACCE72-D68D-43BA-BC0E-283304A7C617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EA46A50-EEF9-459F-BD17-4994C7B02443}" type="doc">
      <dgm:prSet loTypeId="urn:microsoft.com/office/officeart/2008/layout/VerticalCurvedList#1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zh-CN" altLang="en-US"/>
        </a:p>
      </dgm:t>
    </dgm:pt>
    <dgm:pt modelId="{5300CA00-0379-433C-894D-339DAA511C0B}">
      <dgm:prSet phldrT="[文本]"/>
      <dgm:spPr/>
      <dgm:t>
        <a:bodyPr/>
        <a:lstStyle/>
        <a:p>
          <a:r>
            <a:rPr lang="zh-CN" altLang="en-US" dirty="0"/>
            <a:t>半导体行业，国家重点扶持产业，行业有前景</a:t>
          </a:r>
        </a:p>
      </dgm:t>
    </dgm:pt>
    <dgm:pt modelId="{E09FE8AF-AB42-482E-8775-2C7B77E9B916}" cxnId="{7585F5FA-E919-4360-B5EE-0E30F5AFA376}" type="parTrans">
      <dgm:prSet/>
      <dgm:spPr/>
      <dgm:t>
        <a:bodyPr/>
        <a:lstStyle/>
        <a:p>
          <a:endParaRPr lang="zh-CN" altLang="en-US"/>
        </a:p>
      </dgm:t>
    </dgm:pt>
    <dgm:pt modelId="{6D21764C-7184-4AD4-A30D-08E34313B13A}" cxnId="{7585F5FA-E919-4360-B5EE-0E30F5AFA376}" type="sibTrans">
      <dgm:prSet/>
      <dgm:spPr/>
      <dgm:t>
        <a:bodyPr/>
        <a:lstStyle/>
        <a:p>
          <a:endParaRPr lang="zh-CN" altLang="en-US"/>
        </a:p>
      </dgm:t>
    </dgm:pt>
    <dgm:pt modelId="{3B7117BA-0656-405A-8616-E73DEDD38E0F}">
      <dgm:prSet phldrT="[文本]"/>
      <dgm:spPr/>
      <dgm:t>
        <a:bodyPr/>
        <a:lstStyle/>
        <a:p>
          <a:r>
            <a:rPr lang="zh-CN" altLang="en-US" dirty="0"/>
            <a:t>专业对口，有完善的培训及良好的晋升平台</a:t>
          </a:r>
        </a:p>
      </dgm:t>
    </dgm:pt>
    <dgm:pt modelId="{21177275-135C-4B1D-9A5E-4A19EAAB85CF}" cxnId="{414C9AFF-F127-458D-B257-F8263A5C1A37}" type="parTrans">
      <dgm:prSet/>
      <dgm:spPr/>
      <dgm:t>
        <a:bodyPr/>
        <a:lstStyle/>
        <a:p>
          <a:endParaRPr lang="zh-CN" altLang="en-US"/>
        </a:p>
      </dgm:t>
    </dgm:pt>
    <dgm:pt modelId="{3ADFB596-4D3B-4A33-98E2-7101DD2F26E6}" cxnId="{414C9AFF-F127-458D-B257-F8263A5C1A37}" type="sibTrans">
      <dgm:prSet/>
      <dgm:spPr/>
      <dgm:t>
        <a:bodyPr/>
        <a:lstStyle/>
        <a:p>
          <a:endParaRPr lang="zh-CN" altLang="en-US"/>
        </a:p>
      </dgm:t>
    </dgm:pt>
    <dgm:pt modelId="{B05D1417-E1FA-484F-A407-E69DAF8C4299}">
      <dgm:prSet phldrT="[文本]"/>
      <dgm:spPr/>
      <dgm:t>
        <a:bodyPr/>
        <a:lstStyle/>
        <a:p>
          <a:r>
            <a:rPr lang="zh-CN" altLang="en-US" dirty="0" smtClean="0"/>
            <a:t>团队</a:t>
          </a:r>
          <a:r>
            <a:rPr lang="zh-CN" altLang="en-US" dirty="0"/>
            <a:t>年轻有活力</a:t>
          </a:r>
        </a:p>
      </dgm:t>
    </dgm:pt>
    <dgm:pt modelId="{D32DAC07-EB26-4763-9D54-46A08165AC39}" cxnId="{A10FB4A4-70B0-4D48-86FD-46C7A5455507}" type="parTrans">
      <dgm:prSet/>
      <dgm:spPr/>
      <dgm:t>
        <a:bodyPr/>
        <a:lstStyle/>
        <a:p>
          <a:endParaRPr lang="zh-CN" altLang="en-US"/>
        </a:p>
      </dgm:t>
    </dgm:pt>
    <dgm:pt modelId="{BE60B15F-61CC-40CE-9063-C9D2CEF76F09}" cxnId="{A10FB4A4-70B0-4D48-86FD-46C7A5455507}" type="sibTrans">
      <dgm:prSet/>
      <dgm:spPr/>
      <dgm:t>
        <a:bodyPr/>
        <a:lstStyle/>
        <a:p>
          <a:endParaRPr lang="zh-CN" altLang="en-US"/>
        </a:p>
      </dgm:t>
    </dgm:pt>
    <dgm:pt modelId="{57D022C0-5774-426C-9D05-1DD391B836A9}" type="pres">
      <dgm:prSet presAssocID="{9EA46A50-EEF9-459F-BD17-4994C7B02443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zh-CN" altLang="en-US"/>
        </a:p>
      </dgm:t>
    </dgm:pt>
    <dgm:pt modelId="{A0783B9A-FC55-401E-B5FC-D042B1B4CCBA}" type="pres">
      <dgm:prSet presAssocID="{9EA46A50-EEF9-459F-BD17-4994C7B02443}" presName="Name1" presStyleCnt="0"/>
      <dgm:spPr/>
    </dgm:pt>
    <dgm:pt modelId="{B9825FC6-26AA-4BF9-BDFB-EF9DA0533938}" type="pres">
      <dgm:prSet presAssocID="{9EA46A50-EEF9-459F-BD17-4994C7B02443}" presName="cycle" presStyleCnt="0"/>
      <dgm:spPr/>
    </dgm:pt>
    <dgm:pt modelId="{43B13492-F66C-4061-ABD8-9FDCEEEDB172}" type="pres">
      <dgm:prSet presAssocID="{9EA46A50-EEF9-459F-BD17-4994C7B02443}" presName="srcNode" presStyleLbl="node1" presStyleIdx="0" presStyleCnt="3"/>
      <dgm:spPr/>
    </dgm:pt>
    <dgm:pt modelId="{BD3FC8DB-E8FC-4168-A085-B36226EC4EFC}" type="pres">
      <dgm:prSet presAssocID="{9EA46A50-EEF9-459F-BD17-4994C7B02443}" presName="conn" presStyleLbl="parChTrans1D2" presStyleIdx="0" presStyleCnt="1"/>
      <dgm:spPr/>
      <dgm:t>
        <a:bodyPr/>
        <a:lstStyle/>
        <a:p>
          <a:endParaRPr lang="zh-CN" altLang="en-US"/>
        </a:p>
      </dgm:t>
    </dgm:pt>
    <dgm:pt modelId="{76DD2B69-96C8-403D-A4E0-0FAB4F488856}" type="pres">
      <dgm:prSet presAssocID="{9EA46A50-EEF9-459F-BD17-4994C7B02443}" presName="extraNode" presStyleLbl="node1" presStyleIdx="0" presStyleCnt="3"/>
      <dgm:spPr/>
    </dgm:pt>
    <dgm:pt modelId="{775E1BEE-A6EA-46AE-9A63-D23DD7E719EA}" type="pres">
      <dgm:prSet presAssocID="{9EA46A50-EEF9-459F-BD17-4994C7B02443}" presName="dstNode" presStyleLbl="node1" presStyleIdx="0" presStyleCnt="3"/>
      <dgm:spPr/>
    </dgm:pt>
    <dgm:pt modelId="{8F0B4A36-28D3-4CDC-9322-9633628048B2}" type="pres">
      <dgm:prSet presAssocID="{5300CA00-0379-433C-894D-339DAA511C0B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5B9BE5A4-4734-4DBD-B435-D29D7EB84317}" type="pres">
      <dgm:prSet presAssocID="{5300CA00-0379-433C-894D-339DAA511C0B}" presName="accent_1" presStyleCnt="0"/>
      <dgm:spPr/>
    </dgm:pt>
    <dgm:pt modelId="{E2C00AEF-ECD3-49FC-86AE-CCC63852B694}" type="pres">
      <dgm:prSet presAssocID="{5300CA00-0379-433C-894D-339DAA511C0B}" presName="accentRepeatNode" presStyleLbl="solidFgAcc1" presStyleIdx="0" presStyleCnt="3"/>
      <dgm:spPr/>
    </dgm:pt>
    <dgm:pt modelId="{742F5F45-354E-4511-A7D5-6B88372F09A3}" type="pres">
      <dgm:prSet presAssocID="{3B7117BA-0656-405A-8616-E73DEDD38E0F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9D1F5E53-FCD7-42CA-B91B-017B765DE3A6}" type="pres">
      <dgm:prSet presAssocID="{3B7117BA-0656-405A-8616-E73DEDD38E0F}" presName="accent_2" presStyleCnt="0"/>
      <dgm:spPr/>
    </dgm:pt>
    <dgm:pt modelId="{70398421-30CD-427D-B466-7B2D0C86D419}" type="pres">
      <dgm:prSet presAssocID="{3B7117BA-0656-405A-8616-E73DEDD38E0F}" presName="accentRepeatNode" presStyleLbl="solidFgAcc1" presStyleIdx="1" presStyleCnt="3"/>
      <dgm:spPr/>
    </dgm:pt>
    <dgm:pt modelId="{0CE4030B-6B36-4DD9-8762-EFBF73DFE139}" type="pres">
      <dgm:prSet presAssocID="{B05D1417-E1FA-484F-A407-E69DAF8C4299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2650B96-D6CA-4047-A26E-A93BD08883C6}" type="pres">
      <dgm:prSet presAssocID="{B05D1417-E1FA-484F-A407-E69DAF8C4299}" presName="accent_3" presStyleCnt="0"/>
      <dgm:spPr/>
    </dgm:pt>
    <dgm:pt modelId="{C36C43C3-DC8B-4E34-B63B-B98585D9AFB4}" type="pres">
      <dgm:prSet presAssocID="{B05D1417-E1FA-484F-A407-E69DAF8C4299}" presName="accentRepeatNode" presStyleLbl="solidFgAcc1" presStyleIdx="2" presStyleCnt="3"/>
      <dgm:spPr/>
    </dgm:pt>
  </dgm:ptLst>
  <dgm:cxnLst>
    <dgm:cxn modelId="{7585F5FA-E919-4360-B5EE-0E30F5AFA376}" srcId="{9EA46A50-EEF9-459F-BD17-4994C7B02443}" destId="{5300CA00-0379-433C-894D-339DAA511C0B}" srcOrd="0" destOrd="0" parTransId="{E09FE8AF-AB42-482E-8775-2C7B77E9B916}" sibTransId="{6D21764C-7184-4AD4-A30D-08E34313B13A}"/>
    <dgm:cxn modelId="{74F730BF-C2C4-4E5A-A742-385217593D73}" type="presOf" srcId="{B05D1417-E1FA-484F-A407-E69DAF8C4299}" destId="{0CE4030B-6B36-4DD9-8762-EFBF73DFE139}" srcOrd="0" destOrd="0" presId="urn:microsoft.com/office/officeart/2008/layout/VerticalCurvedList#1"/>
    <dgm:cxn modelId="{3AA16D5A-88BF-4C20-8F3E-42D97E066035}" type="presOf" srcId="{9EA46A50-EEF9-459F-BD17-4994C7B02443}" destId="{57D022C0-5774-426C-9D05-1DD391B836A9}" srcOrd="0" destOrd="0" presId="urn:microsoft.com/office/officeart/2008/layout/VerticalCurvedList#1"/>
    <dgm:cxn modelId="{A0B4A758-2A01-4B40-ABE1-4C1BF2AB6A90}" type="presOf" srcId="{5300CA00-0379-433C-894D-339DAA511C0B}" destId="{8F0B4A36-28D3-4CDC-9322-9633628048B2}" srcOrd="0" destOrd="0" presId="urn:microsoft.com/office/officeart/2008/layout/VerticalCurvedList#1"/>
    <dgm:cxn modelId="{414C9AFF-F127-458D-B257-F8263A5C1A37}" srcId="{9EA46A50-EEF9-459F-BD17-4994C7B02443}" destId="{3B7117BA-0656-405A-8616-E73DEDD38E0F}" srcOrd="1" destOrd="0" parTransId="{21177275-135C-4B1D-9A5E-4A19EAAB85CF}" sibTransId="{3ADFB596-4D3B-4A33-98E2-7101DD2F26E6}"/>
    <dgm:cxn modelId="{6E8C20E1-2803-4802-9E23-0079E5BA3BCE}" type="presOf" srcId="{6D21764C-7184-4AD4-A30D-08E34313B13A}" destId="{BD3FC8DB-E8FC-4168-A085-B36226EC4EFC}" srcOrd="0" destOrd="0" presId="urn:microsoft.com/office/officeart/2008/layout/VerticalCurvedList#1"/>
    <dgm:cxn modelId="{5414C326-4382-405F-AFCF-9396AD6770C1}" type="presOf" srcId="{3B7117BA-0656-405A-8616-E73DEDD38E0F}" destId="{742F5F45-354E-4511-A7D5-6B88372F09A3}" srcOrd="0" destOrd="0" presId="urn:microsoft.com/office/officeart/2008/layout/VerticalCurvedList#1"/>
    <dgm:cxn modelId="{A10FB4A4-70B0-4D48-86FD-46C7A5455507}" srcId="{9EA46A50-EEF9-459F-BD17-4994C7B02443}" destId="{B05D1417-E1FA-484F-A407-E69DAF8C4299}" srcOrd="2" destOrd="0" parTransId="{D32DAC07-EB26-4763-9D54-46A08165AC39}" sibTransId="{BE60B15F-61CC-40CE-9063-C9D2CEF76F09}"/>
    <dgm:cxn modelId="{D6873298-31B8-4591-9F1B-6C4A8E3A9654}" type="presParOf" srcId="{57D022C0-5774-426C-9D05-1DD391B836A9}" destId="{A0783B9A-FC55-401E-B5FC-D042B1B4CCBA}" srcOrd="0" destOrd="0" presId="urn:microsoft.com/office/officeart/2008/layout/VerticalCurvedList#1"/>
    <dgm:cxn modelId="{37F40BA0-303D-473C-B081-9205F597139B}" type="presParOf" srcId="{A0783B9A-FC55-401E-B5FC-D042B1B4CCBA}" destId="{B9825FC6-26AA-4BF9-BDFB-EF9DA0533938}" srcOrd="0" destOrd="0" presId="urn:microsoft.com/office/officeart/2008/layout/VerticalCurvedList#1"/>
    <dgm:cxn modelId="{1232A2F0-759D-4275-9DC5-D176CBD3C885}" type="presParOf" srcId="{B9825FC6-26AA-4BF9-BDFB-EF9DA0533938}" destId="{43B13492-F66C-4061-ABD8-9FDCEEEDB172}" srcOrd="0" destOrd="0" presId="urn:microsoft.com/office/officeart/2008/layout/VerticalCurvedList#1"/>
    <dgm:cxn modelId="{404BF6B8-B64E-4F26-837F-C48FFA0B505F}" type="presParOf" srcId="{B9825FC6-26AA-4BF9-BDFB-EF9DA0533938}" destId="{BD3FC8DB-E8FC-4168-A085-B36226EC4EFC}" srcOrd="1" destOrd="0" presId="urn:microsoft.com/office/officeart/2008/layout/VerticalCurvedList#1"/>
    <dgm:cxn modelId="{4F8B6BBB-8F56-44BA-A010-F3174FC9B96E}" type="presParOf" srcId="{B9825FC6-26AA-4BF9-BDFB-EF9DA0533938}" destId="{76DD2B69-96C8-403D-A4E0-0FAB4F488856}" srcOrd="2" destOrd="0" presId="urn:microsoft.com/office/officeart/2008/layout/VerticalCurvedList#1"/>
    <dgm:cxn modelId="{A4AB58DE-EE32-4EAC-885E-6F09F5E731F5}" type="presParOf" srcId="{B9825FC6-26AA-4BF9-BDFB-EF9DA0533938}" destId="{775E1BEE-A6EA-46AE-9A63-D23DD7E719EA}" srcOrd="3" destOrd="0" presId="urn:microsoft.com/office/officeart/2008/layout/VerticalCurvedList#1"/>
    <dgm:cxn modelId="{96DB3BD9-F0A0-417C-B851-728720325B1C}" type="presParOf" srcId="{A0783B9A-FC55-401E-B5FC-D042B1B4CCBA}" destId="{8F0B4A36-28D3-4CDC-9322-9633628048B2}" srcOrd="1" destOrd="0" presId="urn:microsoft.com/office/officeart/2008/layout/VerticalCurvedList#1"/>
    <dgm:cxn modelId="{AD8AEA57-559D-4D3F-B055-D50B50D027A4}" type="presParOf" srcId="{A0783B9A-FC55-401E-B5FC-D042B1B4CCBA}" destId="{5B9BE5A4-4734-4DBD-B435-D29D7EB84317}" srcOrd="2" destOrd="0" presId="urn:microsoft.com/office/officeart/2008/layout/VerticalCurvedList#1"/>
    <dgm:cxn modelId="{B8DEC965-33AB-4273-B849-19DCD504A0FE}" type="presParOf" srcId="{5B9BE5A4-4734-4DBD-B435-D29D7EB84317}" destId="{E2C00AEF-ECD3-49FC-86AE-CCC63852B694}" srcOrd="0" destOrd="0" presId="urn:microsoft.com/office/officeart/2008/layout/VerticalCurvedList#1"/>
    <dgm:cxn modelId="{CB25F823-3EA0-4FD2-939F-07571D146E95}" type="presParOf" srcId="{A0783B9A-FC55-401E-B5FC-D042B1B4CCBA}" destId="{742F5F45-354E-4511-A7D5-6B88372F09A3}" srcOrd="3" destOrd="0" presId="urn:microsoft.com/office/officeart/2008/layout/VerticalCurvedList#1"/>
    <dgm:cxn modelId="{EF2EE761-488F-4828-A737-71FD33C28FEA}" type="presParOf" srcId="{A0783B9A-FC55-401E-B5FC-D042B1B4CCBA}" destId="{9D1F5E53-FCD7-42CA-B91B-017B765DE3A6}" srcOrd="4" destOrd="0" presId="urn:microsoft.com/office/officeart/2008/layout/VerticalCurvedList#1"/>
    <dgm:cxn modelId="{EDFEA0C6-D106-497B-A05F-160DAF0DF863}" type="presParOf" srcId="{9D1F5E53-FCD7-42CA-B91B-017B765DE3A6}" destId="{70398421-30CD-427D-B466-7B2D0C86D419}" srcOrd="0" destOrd="0" presId="urn:microsoft.com/office/officeart/2008/layout/VerticalCurvedList#1"/>
    <dgm:cxn modelId="{CE30D55E-1FEB-4797-8113-75A808E25D3A}" type="presParOf" srcId="{A0783B9A-FC55-401E-B5FC-D042B1B4CCBA}" destId="{0CE4030B-6B36-4DD9-8762-EFBF73DFE139}" srcOrd="5" destOrd="0" presId="urn:microsoft.com/office/officeart/2008/layout/VerticalCurvedList#1"/>
    <dgm:cxn modelId="{A22868D6-6C9B-4D17-8977-15AAA214E5C9}" type="presParOf" srcId="{A0783B9A-FC55-401E-B5FC-D042B1B4CCBA}" destId="{E2650B96-D6CA-4047-A26E-A93BD08883C6}" srcOrd="6" destOrd="0" presId="urn:microsoft.com/office/officeart/2008/layout/VerticalCurvedList#1"/>
    <dgm:cxn modelId="{927ECF77-43E8-4A00-8D9B-6247E87E5028}" type="presParOf" srcId="{E2650B96-D6CA-4047-A26E-A93BD08883C6}" destId="{C36C43C3-DC8B-4E34-B63B-B98585D9AFB4}" srcOrd="0" destOrd="0" presId="urn:microsoft.com/office/officeart/2008/layout/VerticalCurvedList#1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16256000" cy="10837333"/>
        <a:chOff x="0" y="0"/>
        <a:chExt cx="16256000" cy="10837333"/>
      </a:xfrm>
    </dsp:grpSpPr>
    <dsp:sp modelId="{C52151D6-C591-45E7-9615-880CF59643E9}">
      <dsp:nvSpPr>
        <dsp:cNvPr id="5" name="矩形 4"/>
        <dsp:cNvSpPr/>
      </dsp:nvSpPr>
      <dsp:spPr bwMode="white">
        <a:xfrm>
          <a:off x="0" y="2130967"/>
          <a:ext cx="16256000" cy="1638000"/>
        </a:xfrm>
        <a:prstGeom prst="rect">
          <a:avLst/>
        </a:prstGeom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1261646" tIns="1353820" rIns="1261646" bIns="462280" anchor="t"/>
        <a:lstStyle>
          <a:lvl1pPr algn="l">
            <a:defRPr sz="6500"/>
          </a:lvl1pPr>
          <a:lvl2pPr marL="285750" indent="-285750" algn="l">
            <a:defRPr sz="6500"/>
          </a:lvl2pPr>
          <a:lvl3pPr marL="571500" indent="-285750" algn="l">
            <a:defRPr sz="6500"/>
          </a:lvl3pPr>
          <a:lvl4pPr marL="857250" indent="-285750" algn="l">
            <a:defRPr sz="6500"/>
          </a:lvl4pPr>
          <a:lvl5pPr marL="1143000" indent="-285750" algn="l">
            <a:defRPr sz="6500"/>
          </a:lvl5pPr>
          <a:lvl6pPr marL="1428750" indent="-285750" algn="l">
            <a:defRPr sz="6500"/>
          </a:lvl6pPr>
          <a:lvl7pPr marL="1714500" indent="-285750" algn="l">
            <a:defRPr sz="6500"/>
          </a:lvl7pPr>
          <a:lvl8pPr marL="2000250" indent="-285750" algn="l">
            <a:defRPr sz="6500"/>
          </a:lvl8pPr>
          <a:lvl9pPr marL="2286000" indent="-285750" algn="l">
            <a:defRPr sz="6500"/>
          </a:lvl9pPr>
        </a:lstStyle>
        <a:p>
          <a:endParaRPr>
            <a:solidFill>
              <a:schemeClr val="dk1"/>
            </a:solidFill>
          </a:endParaRPr>
        </a:p>
      </dsp:txBody>
      <dsp:txXfrm>
        <a:off x="0" y="2130967"/>
        <a:ext cx="16256000" cy="1638000"/>
      </dsp:txXfrm>
    </dsp:sp>
    <dsp:sp modelId="{14845F90-A2F7-4513-A0FE-16C4DD9D0417}">
      <dsp:nvSpPr>
        <dsp:cNvPr id="4" name="圆角矩形 3"/>
        <dsp:cNvSpPr/>
      </dsp:nvSpPr>
      <dsp:spPr bwMode="white">
        <a:xfrm>
          <a:off x="812800" y="1171567"/>
          <a:ext cx="11379200" cy="1918800"/>
        </a:xfrm>
        <a:prstGeom prst="round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430106" tIns="0" rIns="430106" bIns="0" anchor="ctr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/>
            <a:t>公司简介</a:t>
          </a:r>
        </a:p>
      </dsp:txBody>
      <dsp:txXfrm>
        <a:off x="812800" y="1171567"/>
        <a:ext cx="11379200" cy="1918800"/>
      </dsp:txXfrm>
    </dsp:sp>
    <dsp:sp modelId="{99C370D8-1F6C-410E-B587-ED358625DBED}">
      <dsp:nvSpPr>
        <dsp:cNvPr id="8" name="矩形 7"/>
        <dsp:cNvSpPr/>
      </dsp:nvSpPr>
      <dsp:spPr bwMode="white">
        <a:xfrm>
          <a:off x="0" y="5079367"/>
          <a:ext cx="16256000" cy="1638000"/>
        </a:xfrm>
        <a:prstGeom prst="rect">
          <a:avLst/>
        </a:prstGeom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1261646" tIns="1353820" rIns="1261646" bIns="462280" anchor="t"/>
        <a:lstStyle>
          <a:lvl1pPr algn="l">
            <a:defRPr sz="6500"/>
          </a:lvl1pPr>
          <a:lvl2pPr marL="285750" indent="-285750" algn="l">
            <a:defRPr sz="6500"/>
          </a:lvl2pPr>
          <a:lvl3pPr marL="571500" indent="-285750" algn="l">
            <a:defRPr sz="6500"/>
          </a:lvl3pPr>
          <a:lvl4pPr marL="857250" indent="-285750" algn="l">
            <a:defRPr sz="6500"/>
          </a:lvl4pPr>
          <a:lvl5pPr marL="1143000" indent="-285750" algn="l">
            <a:defRPr sz="6500"/>
          </a:lvl5pPr>
          <a:lvl6pPr marL="1428750" indent="-285750" algn="l">
            <a:defRPr sz="6500"/>
          </a:lvl6pPr>
          <a:lvl7pPr marL="1714500" indent="-285750" algn="l">
            <a:defRPr sz="6500"/>
          </a:lvl7pPr>
          <a:lvl8pPr marL="2000250" indent="-285750" algn="l">
            <a:defRPr sz="6500"/>
          </a:lvl8pPr>
          <a:lvl9pPr marL="2286000" indent="-285750" algn="l">
            <a:defRPr sz="6500"/>
          </a:lvl9pPr>
        </a:lstStyle>
        <a:p>
          <a:endParaRPr>
            <a:solidFill>
              <a:schemeClr val="dk1"/>
            </a:solidFill>
          </a:endParaRPr>
        </a:p>
      </dsp:txBody>
      <dsp:txXfrm>
        <a:off x="0" y="5079367"/>
        <a:ext cx="16256000" cy="1638000"/>
      </dsp:txXfrm>
    </dsp:sp>
    <dsp:sp modelId="{14DDD3EC-3055-4B32-90BB-1DBAE5072630}">
      <dsp:nvSpPr>
        <dsp:cNvPr id="7" name="圆角矩形 6"/>
        <dsp:cNvSpPr/>
      </dsp:nvSpPr>
      <dsp:spPr bwMode="white">
        <a:xfrm>
          <a:off x="812800" y="4119967"/>
          <a:ext cx="11379200" cy="1918800"/>
        </a:xfrm>
        <a:prstGeom prst="round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430106" tIns="0" rIns="430106" bIns="0" anchor="ctr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/>
            <a:t>岗位介绍</a:t>
          </a:r>
        </a:p>
      </dsp:txBody>
      <dsp:txXfrm>
        <a:off x="812800" y="4119967"/>
        <a:ext cx="11379200" cy="1918800"/>
      </dsp:txXfrm>
    </dsp:sp>
    <dsp:sp modelId="{89ACCE72-D68D-43BA-BC0E-283304A7C617}">
      <dsp:nvSpPr>
        <dsp:cNvPr id="11" name="矩形 10"/>
        <dsp:cNvSpPr/>
      </dsp:nvSpPr>
      <dsp:spPr bwMode="white">
        <a:xfrm>
          <a:off x="0" y="8027767"/>
          <a:ext cx="16256000" cy="1638000"/>
        </a:xfrm>
        <a:prstGeom prst="rect">
          <a:avLst/>
        </a:prstGeom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1261646" tIns="1353820" rIns="1261646" bIns="462280" anchor="t"/>
        <a:lstStyle>
          <a:lvl1pPr algn="l">
            <a:defRPr sz="6500"/>
          </a:lvl1pPr>
          <a:lvl2pPr marL="285750" indent="-285750" algn="l">
            <a:defRPr sz="6500"/>
          </a:lvl2pPr>
          <a:lvl3pPr marL="571500" indent="-285750" algn="l">
            <a:defRPr sz="6500"/>
          </a:lvl3pPr>
          <a:lvl4pPr marL="857250" indent="-285750" algn="l">
            <a:defRPr sz="6500"/>
          </a:lvl4pPr>
          <a:lvl5pPr marL="1143000" indent="-285750" algn="l">
            <a:defRPr sz="6500"/>
          </a:lvl5pPr>
          <a:lvl6pPr marL="1428750" indent="-285750" algn="l">
            <a:defRPr sz="6500"/>
          </a:lvl6pPr>
          <a:lvl7pPr marL="1714500" indent="-285750" algn="l">
            <a:defRPr sz="6500"/>
          </a:lvl7pPr>
          <a:lvl8pPr marL="2000250" indent="-285750" algn="l">
            <a:defRPr sz="6500"/>
          </a:lvl8pPr>
          <a:lvl9pPr marL="2286000" indent="-285750" algn="l">
            <a:defRPr sz="6500"/>
          </a:lvl9pPr>
        </a:lstStyle>
        <a:p>
          <a:endParaRPr>
            <a:solidFill>
              <a:schemeClr val="dk1"/>
            </a:solidFill>
          </a:endParaRPr>
        </a:p>
      </dsp:txBody>
      <dsp:txXfrm>
        <a:off x="0" y="8027767"/>
        <a:ext cx="16256000" cy="1638000"/>
      </dsp:txXfrm>
    </dsp:sp>
    <dsp:sp modelId="{8F8E709E-DDD8-4177-9A74-3A77AC600C1D}">
      <dsp:nvSpPr>
        <dsp:cNvPr id="10" name="圆角矩形 9"/>
        <dsp:cNvSpPr/>
      </dsp:nvSpPr>
      <dsp:spPr bwMode="white">
        <a:xfrm>
          <a:off x="812800" y="7068367"/>
          <a:ext cx="11379200" cy="1918800"/>
        </a:xfrm>
        <a:prstGeom prst="round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430106" tIns="0" rIns="430106" bIns="0" anchor="ctr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/>
            <a:t>福利待遇</a:t>
          </a:r>
        </a:p>
      </dsp:txBody>
      <dsp:txXfrm>
        <a:off x="812800" y="7068367"/>
        <a:ext cx="11379200" cy="1918800"/>
      </dsp:txXfrm>
    </dsp:sp>
    <dsp:sp modelId="{EB495789-070F-4861-AB0E-CAB3B5314009}">
      <dsp:nvSpPr>
        <dsp:cNvPr id="3" name="矩形 2" hidden="1"/>
        <dsp:cNvSpPr/>
      </dsp:nvSpPr>
      <dsp:spPr>
        <a:xfrm>
          <a:off x="0" y="1171567"/>
          <a:ext cx="812800" cy="1918800"/>
        </a:xfrm>
        <a:prstGeom prst="rect">
          <a:avLst/>
        </a:prstGeom>
      </dsp:spPr>
      <dsp:txXfrm>
        <a:off x="0" y="1171567"/>
        <a:ext cx="812800" cy="1918800"/>
      </dsp:txXfrm>
    </dsp:sp>
    <dsp:sp modelId="{12638EEF-A97B-47A8-AB37-D26885795D41}">
      <dsp:nvSpPr>
        <dsp:cNvPr id="6" name="矩形 5" hidden="1"/>
        <dsp:cNvSpPr/>
      </dsp:nvSpPr>
      <dsp:spPr>
        <a:xfrm>
          <a:off x="0" y="4119967"/>
          <a:ext cx="812800" cy="1918800"/>
        </a:xfrm>
        <a:prstGeom prst="rect">
          <a:avLst/>
        </a:prstGeom>
      </dsp:spPr>
      <dsp:txXfrm>
        <a:off x="0" y="4119967"/>
        <a:ext cx="812800" cy="1918800"/>
      </dsp:txXfrm>
    </dsp:sp>
    <dsp:sp modelId="{954AEB45-2E17-44B4-B58D-62220978B267}">
      <dsp:nvSpPr>
        <dsp:cNvPr id="9" name="矩形 8" hidden="1"/>
        <dsp:cNvSpPr/>
      </dsp:nvSpPr>
      <dsp:spPr>
        <a:xfrm>
          <a:off x="0" y="7068367"/>
          <a:ext cx="812800" cy="1918800"/>
        </a:xfrm>
        <a:prstGeom prst="rect">
          <a:avLst/>
        </a:prstGeom>
      </dsp:spPr>
      <dsp:txXfrm>
        <a:off x="0" y="7068367"/>
        <a:ext cx="812800" cy="19188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19298144" cy="8964996"/>
        <a:chOff x="0" y="0"/>
        <a:chExt cx="19298144" cy="8964996"/>
      </a:xfrm>
    </dsp:grpSpPr>
    <dsp:sp modelId="{BD3FC8DB-E8FC-4168-A085-B36226EC4EFC}">
      <dsp:nvSpPr>
        <dsp:cNvPr id="4" name="空心弧 3"/>
        <dsp:cNvSpPr/>
      </dsp:nvSpPr>
      <dsp:spPr bwMode="white">
        <a:xfrm>
          <a:off x="-10019241" y="-1559979"/>
          <a:ext cx="12084955" cy="12084955"/>
        </a:xfrm>
        <a:prstGeom prst="blockArc">
          <a:avLst>
            <a:gd name="adj1" fmla="val 18900000"/>
            <a:gd name="adj2" fmla="val 2700000"/>
            <a:gd name="adj3" fmla="val 149"/>
          </a:avLst>
        </a:prstGeom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-10019241" y="-1559979"/>
        <a:ext cx="12084955" cy="12084955"/>
      </dsp:txXfrm>
    </dsp:sp>
    <dsp:sp modelId="{8F0B4A36-28D3-4CDC-9322-9633628048B2}">
      <dsp:nvSpPr>
        <dsp:cNvPr id="7" name="矩形 6"/>
        <dsp:cNvSpPr/>
      </dsp:nvSpPr>
      <dsp:spPr bwMode="white">
        <a:xfrm>
          <a:off x="1368058" y="896500"/>
          <a:ext cx="17930086" cy="1792999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1423193" tIns="162560" rIns="162560" bIns="162560" anchor="ctr"/>
        <a:lstStyle>
          <a:lvl1pPr algn="l">
            <a:defRPr sz="6400"/>
          </a:lvl1pPr>
          <a:lvl2pPr marL="285750" indent="-285750" algn="l">
            <a:defRPr sz="4900"/>
          </a:lvl2pPr>
          <a:lvl3pPr marL="571500" indent="-285750" algn="l">
            <a:defRPr sz="4900"/>
          </a:lvl3pPr>
          <a:lvl4pPr marL="857250" indent="-285750" algn="l">
            <a:defRPr sz="4900"/>
          </a:lvl4pPr>
          <a:lvl5pPr marL="1143000" indent="-285750" algn="l">
            <a:defRPr sz="4900"/>
          </a:lvl5pPr>
          <a:lvl6pPr marL="1428750" indent="-285750" algn="l">
            <a:defRPr sz="4900"/>
          </a:lvl6pPr>
          <a:lvl7pPr marL="1714500" indent="-285750" algn="l">
            <a:defRPr sz="4900"/>
          </a:lvl7pPr>
          <a:lvl8pPr marL="2000250" indent="-285750" algn="l">
            <a:defRPr sz="4900"/>
          </a:lvl8pPr>
          <a:lvl9pPr marL="2286000" indent="-285750" algn="l">
            <a:defRPr sz="49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/>
            <a:t>半导体行业，国家重点扶持产业，行业有前景</a:t>
          </a:r>
        </a:p>
      </dsp:txBody>
      <dsp:txXfrm>
        <a:off x="1368058" y="896500"/>
        <a:ext cx="17930086" cy="1792999"/>
      </dsp:txXfrm>
    </dsp:sp>
    <dsp:sp modelId="{E2C00AEF-ECD3-49FC-86AE-CCC63852B694}">
      <dsp:nvSpPr>
        <dsp:cNvPr id="8" name="椭圆 7"/>
        <dsp:cNvSpPr/>
      </dsp:nvSpPr>
      <dsp:spPr bwMode="white">
        <a:xfrm>
          <a:off x="247434" y="672375"/>
          <a:ext cx="2241249" cy="2241249"/>
        </a:xfrm>
        <a:prstGeom prst="ellipse">
          <a:avLst/>
        </a:prstGeom>
      </dsp:spPr>
      <dsp:style>
        <a:lnRef idx="2">
          <a:schemeClr val="accent1"/>
        </a:lnRef>
        <a:fillRef idx="1">
          <a:schemeClr val="lt1"/>
        </a:fillRef>
        <a:effectRef idx="0">
          <a:scrgbClr r="0" g="0" b="0"/>
        </a:effectRef>
        <a:fontRef idx="minor"/>
      </dsp:style>
      <dsp:txXfrm>
        <a:off x="247434" y="672375"/>
        <a:ext cx="2241249" cy="2241249"/>
      </dsp:txXfrm>
    </dsp:sp>
    <dsp:sp modelId="{742F5F45-354E-4511-A7D5-6B88372F09A3}">
      <dsp:nvSpPr>
        <dsp:cNvPr id="9" name="矩形 8"/>
        <dsp:cNvSpPr/>
      </dsp:nvSpPr>
      <dsp:spPr bwMode="white">
        <a:xfrm>
          <a:off x="2019814" y="3585998"/>
          <a:ext cx="17278330" cy="1792999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1423193" tIns="162560" rIns="162560" bIns="162560" anchor="ctr"/>
        <a:lstStyle>
          <a:lvl1pPr algn="l">
            <a:defRPr sz="6400"/>
          </a:lvl1pPr>
          <a:lvl2pPr marL="285750" indent="-285750" algn="l">
            <a:defRPr sz="4900"/>
          </a:lvl2pPr>
          <a:lvl3pPr marL="571500" indent="-285750" algn="l">
            <a:defRPr sz="4900"/>
          </a:lvl3pPr>
          <a:lvl4pPr marL="857250" indent="-285750" algn="l">
            <a:defRPr sz="4900"/>
          </a:lvl4pPr>
          <a:lvl5pPr marL="1143000" indent="-285750" algn="l">
            <a:defRPr sz="4900"/>
          </a:lvl5pPr>
          <a:lvl6pPr marL="1428750" indent="-285750" algn="l">
            <a:defRPr sz="4900"/>
          </a:lvl6pPr>
          <a:lvl7pPr marL="1714500" indent="-285750" algn="l">
            <a:defRPr sz="4900"/>
          </a:lvl7pPr>
          <a:lvl8pPr marL="2000250" indent="-285750" algn="l">
            <a:defRPr sz="4900"/>
          </a:lvl8pPr>
          <a:lvl9pPr marL="2286000" indent="-285750" algn="l">
            <a:defRPr sz="49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/>
            <a:t>专业对口，有完善的培训及良好的晋升平台</a:t>
          </a:r>
        </a:p>
      </dsp:txBody>
      <dsp:txXfrm>
        <a:off x="2019814" y="3585998"/>
        <a:ext cx="17278330" cy="1792999"/>
      </dsp:txXfrm>
    </dsp:sp>
    <dsp:sp modelId="{70398421-30CD-427D-B466-7B2D0C86D419}">
      <dsp:nvSpPr>
        <dsp:cNvPr id="10" name="椭圆 9"/>
        <dsp:cNvSpPr/>
      </dsp:nvSpPr>
      <dsp:spPr bwMode="white">
        <a:xfrm>
          <a:off x="899189" y="3361874"/>
          <a:ext cx="2241249" cy="2241249"/>
        </a:xfrm>
        <a:prstGeom prst="ellipse">
          <a:avLst/>
        </a:prstGeom>
      </dsp:spPr>
      <dsp:style>
        <a:lnRef idx="2">
          <a:schemeClr val="accent1"/>
        </a:lnRef>
        <a:fillRef idx="1">
          <a:schemeClr val="lt1"/>
        </a:fillRef>
        <a:effectRef idx="0">
          <a:scrgbClr r="0" g="0" b="0"/>
        </a:effectRef>
        <a:fontRef idx="minor"/>
      </dsp:style>
      <dsp:txXfrm>
        <a:off x="899189" y="3361874"/>
        <a:ext cx="2241249" cy="2241249"/>
      </dsp:txXfrm>
    </dsp:sp>
    <dsp:sp modelId="{0CE4030B-6B36-4DD9-8762-EFBF73DFE139}">
      <dsp:nvSpPr>
        <dsp:cNvPr id="11" name="矩形 10"/>
        <dsp:cNvSpPr/>
      </dsp:nvSpPr>
      <dsp:spPr bwMode="white">
        <a:xfrm>
          <a:off x="1368058" y="6275497"/>
          <a:ext cx="17930086" cy="1792999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1423193" tIns="162560" rIns="162560" bIns="162560" anchor="ctr"/>
        <a:lstStyle>
          <a:lvl1pPr algn="l">
            <a:defRPr sz="6400"/>
          </a:lvl1pPr>
          <a:lvl2pPr marL="285750" indent="-285750" algn="l">
            <a:defRPr sz="4900"/>
          </a:lvl2pPr>
          <a:lvl3pPr marL="571500" indent="-285750" algn="l">
            <a:defRPr sz="4900"/>
          </a:lvl3pPr>
          <a:lvl4pPr marL="857250" indent="-285750" algn="l">
            <a:defRPr sz="4900"/>
          </a:lvl4pPr>
          <a:lvl5pPr marL="1143000" indent="-285750" algn="l">
            <a:defRPr sz="4900"/>
          </a:lvl5pPr>
          <a:lvl6pPr marL="1428750" indent="-285750" algn="l">
            <a:defRPr sz="4900"/>
          </a:lvl6pPr>
          <a:lvl7pPr marL="1714500" indent="-285750" algn="l">
            <a:defRPr sz="4900"/>
          </a:lvl7pPr>
          <a:lvl8pPr marL="2000250" indent="-285750" algn="l">
            <a:defRPr sz="4900"/>
          </a:lvl8pPr>
          <a:lvl9pPr marL="2286000" indent="-285750" algn="l">
            <a:defRPr sz="49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 smtClean="0"/>
            <a:t>团队</a:t>
          </a:r>
          <a:r>
            <a:rPr lang="zh-CN" altLang="en-US" dirty="0"/>
            <a:t>年轻有活力</a:t>
          </a:r>
        </a:p>
      </dsp:txBody>
      <dsp:txXfrm>
        <a:off x="1368058" y="6275497"/>
        <a:ext cx="17930086" cy="1792999"/>
      </dsp:txXfrm>
    </dsp:sp>
    <dsp:sp modelId="{C36C43C3-DC8B-4E34-B63B-B98585D9AFB4}">
      <dsp:nvSpPr>
        <dsp:cNvPr id="12" name="椭圆 11"/>
        <dsp:cNvSpPr/>
      </dsp:nvSpPr>
      <dsp:spPr bwMode="white">
        <a:xfrm>
          <a:off x="247434" y="6051372"/>
          <a:ext cx="2241249" cy="2241249"/>
        </a:xfrm>
        <a:prstGeom prst="ellipse">
          <a:avLst/>
        </a:prstGeom>
      </dsp:spPr>
      <dsp:style>
        <a:lnRef idx="2">
          <a:schemeClr val="accent1"/>
        </a:lnRef>
        <a:fillRef idx="1">
          <a:schemeClr val="lt1"/>
        </a:fillRef>
        <a:effectRef idx="0">
          <a:scrgbClr r="0" g="0" b="0"/>
        </a:effectRef>
        <a:fontRef idx="minor"/>
      </dsp:style>
      <dsp:txXfrm>
        <a:off x="247434" y="6051372"/>
        <a:ext cx="2241249" cy="2241249"/>
      </dsp:txXfrm>
    </dsp:sp>
    <dsp:sp modelId="{43B13492-F66C-4061-ABD8-9FDCEEEDB172}">
      <dsp:nvSpPr>
        <dsp:cNvPr id="3" name="矩形 2" hidden="1"/>
        <dsp:cNvSpPr/>
      </dsp:nvSpPr>
      <dsp:spPr bwMode="white">
        <a:xfrm>
          <a:off x="265185" y="204549"/>
          <a:ext cx="36000" cy="36000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Xfrm>
        <a:off x="265185" y="204549"/>
        <a:ext cx="36000" cy="36000"/>
      </dsp:txXfrm>
    </dsp:sp>
    <dsp:sp modelId="{76DD2B69-96C8-403D-A4E0-0FAB4F488856}">
      <dsp:nvSpPr>
        <dsp:cNvPr id="5" name="矩形 4" hidden="1"/>
        <dsp:cNvSpPr/>
      </dsp:nvSpPr>
      <dsp:spPr bwMode="white">
        <a:xfrm>
          <a:off x="2029714" y="4464498"/>
          <a:ext cx="36000" cy="36000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Xfrm>
        <a:off x="2029714" y="4464498"/>
        <a:ext cx="36000" cy="36000"/>
      </dsp:txXfrm>
    </dsp:sp>
    <dsp:sp modelId="{775E1BEE-A6EA-46AE-9A63-D23DD7E719EA}">
      <dsp:nvSpPr>
        <dsp:cNvPr id="6" name="矩形 5" hidden="1"/>
        <dsp:cNvSpPr/>
      </dsp:nvSpPr>
      <dsp:spPr bwMode="white">
        <a:xfrm>
          <a:off x="265185" y="8724447"/>
          <a:ext cx="36000" cy="36000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Xfrm>
        <a:off x="265185" y="8724447"/>
        <a:ext cx="36000" cy="36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nodeHorzAlign" val="l"/>
          <dgm:param type="horzAlign" val="l"/>
        </dgm:alg>
      </dgm:if>
      <dgm:else name="Name2">
        <dgm:alg type="lin">
          <dgm:param type="linDir" val="fromT"/>
          <dgm:param type="vertAlign" val="mid"/>
          <dgm:param type="nodeHorzAlign" val="r"/>
          <dgm:param type="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nodeHorzAlign" val="l"/>
              <dgm:param type="horzAlign" val="l"/>
            </dgm:alg>
          </dgm:if>
          <dgm:else name="Name6">
            <dgm:alg type="lin">
              <dgm:param type="linDir" val="fromR"/>
              <dgm:param type="nodeHorzAlign" val="r"/>
              <dgm:param type="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#1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srcNode" val="srcNode"/>
            <dgm:param type="dstNode" val="dstNode"/>
            <dgm:param type="endSty" val="noArr"/>
            <dgm:param type="connRout" val="curve"/>
            <dgm:param type="begPts" val="ctr"/>
            <dgm:param type="endPts" val="ct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8000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8000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8000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8000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8000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8000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8000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8000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8000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5CC09B7-87D2-45DC-AA99-288C2E103733}" type="slidenum">
              <a:rPr kumimoji="0" lang="zh-CN" alt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1747" name="备注占位符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828800" y="4260850"/>
            <a:ext cx="20726400" cy="294005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3657600" y="7772400"/>
            <a:ext cx="17068800" cy="35052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1219200" y="12712700"/>
            <a:ext cx="5689600" cy="7302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8331200" y="12712700"/>
            <a:ext cx="7721600" cy="7302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7475200" y="12712700"/>
            <a:ext cx="5689600" cy="730250"/>
          </a:xfrm>
          <a:prstGeom prst="rect">
            <a:avLst/>
          </a:prstGeom>
        </p:spPr>
        <p:txBody>
          <a:bodyPr/>
          <a:lstStyle/>
          <a:p>
            <a:fld id="{E42F6857-14B1-4EBF-8EB8-719B00B873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60630" y="1501402"/>
            <a:ext cx="22827690" cy="1306487"/>
          </a:xfrm>
        </p:spPr>
        <p:txBody>
          <a:bodyPr>
            <a:normAutofit/>
          </a:bodyPr>
          <a:lstStyle>
            <a:lvl1pPr>
              <a:defRPr sz="508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4A13F8-D6E1-4C68-972F-36F580B53499}" type="datetime5">
              <a:rPr lang="en-US" altLang="zh-CN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51A69B-9E4C-4CFB-BEB2-A0DDA064AE72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3"/>
          <p:cNvGrpSpPr/>
          <p:nvPr userDrawn="1"/>
        </p:nvGrpSpPr>
        <p:grpSpPr bwMode="auto">
          <a:xfrm>
            <a:off x="0" y="0"/>
            <a:ext cx="24388345" cy="13716000"/>
            <a:chOff x="0" y="0"/>
            <a:chExt cx="16841" cy="11906"/>
          </a:xfrm>
        </p:grpSpPr>
        <p:pic>
          <p:nvPicPr>
            <p:cNvPr id="3" name="图片 27" descr="闪屏PPT背景-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6841" cy="119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文本框 24"/>
            <p:cNvSpPr txBox="1">
              <a:spLocks noChangeArrowheads="1"/>
            </p:cNvSpPr>
            <p:nvPr/>
          </p:nvSpPr>
          <p:spPr bwMode="auto">
            <a:xfrm>
              <a:off x="2504" y="11396"/>
              <a:ext cx="1987" cy="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2540" i="1">
                  <a:solidFill>
                    <a:srgbClr val="0070C0"/>
                  </a:solidFill>
                  <a:latin typeface="Arial Black" panose="020B0A04020102020204" pitchFamily="34" charset="0"/>
                  <a:ea typeface="黑体" panose="02010609060101010101" pitchFamily="49" charset="-122"/>
                </a:rPr>
                <a:t>w</a:t>
              </a:r>
              <a:r>
                <a:rPr lang="en-US" altLang="zh-CN" sz="2540" i="1">
                  <a:solidFill>
                    <a:srgbClr val="0070C0"/>
                  </a:solidFill>
                  <a:latin typeface="Arial Black" panose="020B0A04020102020204" pitchFamily="34" charset="0"/>
                  <a:ea typeface="黑体" panose="02010609060101010101" pitchFamily="49" charset="-122"/>
                </a:rPr>
                <a:t>w</a:t>
              </a:r>
              <a:r>
                <a:rPr lang="zh-CN" altLang="en-US" sz="2540" i="1">
                  <a:solidFill>
                    <a:srgbClr val="0070C0"/>
                  </a:solidFill>
                  <a:latin typeface="Arial Black" panose="020B0A04020102020204" pitchFamily="34" charset="0"/>
                  <a:ea typeface="黑体" panose="02010609060101010101" pitchFamily="49" charset="-122"/>
                </a:rPr>
                <a:t>w.</a:t>
              </a:r>
              <a:r>
                <a:rPr lang="en-US" altLang="zh-CN" sz="2540" i="1">
                  <a:solidFill>
                    <a:srgbClr val="0070C0"/>
                  </a:solidFill>
                  <a:latin typeface="Arial Black" panose="020B0A04020102020204" pitchFamily="34" charset="0"/>
                  <a:ea typeface="黑体" panose="02010609060101010101" pitchFamily="49" charset="-122"/>
                </a:rPr>
                <a:t>tfme</a:t>
              </a:r>
              <a:r>
                <a:rPr lang="zh-CN" altLang="en-US" sz="2540" i="1">
                  <a:solidFill>
                    <a:srgbClr val="0070C0"/>
                  </a:solidFill>
                  <a:latin typeface="Arial Black" panose="020B0A04020102020204" pitchFamily="34" charset="0"/>
                  <a:ea typeface="黑体" panose="02010609060101010101" pitchFamily="49" charset="-122"/>
                </a:rPr>
                <a:t>.com</a:t>
              </a:r>
              <a:endParaRPr lang="zh-CN" altLang="en-US" sz="2540" i="1">
                <a:solidFill>
                  <a:srgbClr val="0070C0"/>
                </a:solidFill>
                <a:latin typeface="Arial Black" panose="020B0A04020102020204" pitchFamily="34" charset="0"/>
                <a:ea typeface="黑体" panose="02010609060101010101" pitchFamily="49" charset="-122"/>
              </a:endParaRPr>
            </a:p>
          </p:txBody>
        </p:sp>
        <p:grpSp>
          <p:nvGrpSpPr>
            <p:cNvPr id="5" name="组合 30"/>
            <p:cNvGrpSpPr/>
            <p:nvPr/>
          </p:nvGrpSpPr>
          <p:grpSpPr bwMode="auto">
            <a:xfrm>
              <a:off x="274" y="290"/>
              <a:ext cx="13393" cy="652"/>
              <a:chOff x="247" y="290"/>
              <a:chExt cx="13393" cy="652"/>
            </a:xfrm>
          </p:grpSpPr>
          <p:sp>
            <p:nvSpPr>
              <p:cNvPr id="6" name="文本框 5"/>
              <p:cNvSpPr txBox="1"/>
              <p:nvPr/>
            </p:nvSpPr>
            <p:spPr>
              <a:xfrm>
                <a:off x="247" y="485"/>
                <a:ext cx="1150" cy="457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eaLnBrk="1" hangingPunct="1">
                  <a:defRPr/>
                </a:pPr>
                <a:r>
                  <a:rPr lang="zh-CN" altLang="en-US" sz="2830" i="1" noProof="1">
                    <a:solidFill>
                      <a:schemeClr val="bg1"/>
                    </a:solidFill>
                    <a:latin typeface="Arial Black" panose="020B0A04020102020204" pitchFamily="34" charset="0"/>
                    <a:ea typeface="宋体" panose="02010600030101010101" pitchFamily="2" charset="-122"/>
                    <a:cs typeface="+mn-ea"/>
                  </a:rPr>
                  <a:t>Service</a:t>
                </a:r>
                <a:endParaRPr lang="zh-CN" altLang="en-US" sz="2830" i="1" noProof="1">
                  <a:solidFill>
                    <a:schemeClr val="bg1"/>
                  </a:solidFill>
                  <a:latin typeface="Arial Black" panose="020B0A04020102020204" pitchFamily="34" charset="0"/>
                </a:endParaRPr>
              </a:p>
            </p:txBody>
          </p:sp>
          <p:sp>
            <p:nvSpPr>
              <p:cNvPr id="7" name="文本框 3"/>
              <p:cNvSpPr txBox="1">
                <a:spLocks noChangeArrowheads="1"/>
              </p:cNvSpPr>
              <p:nvPr/>
            </p:nvSpPr>
            <p:spPr bwMode="auto">
              <a:xfrm>
                <a:off x="1508" y="290"/>
                <a:ext cx="520" cy="32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defRPr/>
                </a:pPr>
                <a:r>
                  <a:rPr lang="zh-CN" altLang="en-US" sz="1815" b="1" i="1">
                    <a:solidFill>
                      <a:schemeClr val="bg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服 务</a:t>
                </a:r>
                <a:endParaRPr lang="zh-CN" altLang="en-US" sz="1815" b="1" i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8" name="文本框 7"/>
              <p:cNvSpPr txBox="1"/>
              <p:nvPr/>
            </p:nvSpPr>
            <p:spPr>
              <a:xfrm>
                <a:off x="2189" y="485"/>
                <a:ext cx="1541" cy="457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eaLnBrk="1" hangingPunct="1">
                  <a:defRPr/>
                </a:pPr>
                <a:r>
                  <a:rPr lang="zh-CN" altLang="en-US" sz="2830" i="1" noProof="1">
                    <a:solidFill>
                      <a:schemeClr val="bg1"/>
                    </a:solidFill>
                    <a:latin typeface="Arial Black" panose="020B0A04020102020204" pitchFamily="34" charset="0"/>
                    <a:ea typeface="宋体" panose="02010600030101010101" pitchFamily="2" charset="-122"/>
                    <a:cs typeface="+mn-ea"/>
                  </a:rPr>
                  <a:t>Innovation</a:t>
                </a:r>
                <a:endParaRPr lang="zh-CN" altLang="en-US" sz="2830" i="1" noProof="1">
                  <a:solidFill>
                    <a:schemeClr val="bg1"/>
                  </a:solidFill>
                  <a:latin typeface="Arial Black" panose="020B0A04020102020204" pitchFamily="34" charset="0"/>
                </a:endParaRPr>
              </a:p>
            </p:txBody>
          </p:sp>
          <p:sp>
            <p:nvSpPr>
              <p:cNvPr id="9" name="文本框 13"/>
              <p:cNvSpPr txBox="1">
                <a:spLocks noChangeArrowheads="1"/>
              </p:cNvSpPr>
              <p:nvPr/>
            </p:nvSpPr>
            <p:spPr bwMode="auto">
              <a:xfrm>
                <a:off x="3856" y="290"/>
                <a:ext cx="520" cy="32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defRPr/>
                </a:pPr>
                <a:r>
                  <a:rPr lang="zh-CN" altLang="en-US" sz="1815" b="1" i="1">
                    <a:solidFill>
                      <a:schemeClr val="bg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创 新</a:t>
                </a:r>
                <a:endParaRPr lang="zh-CN" altLang="en-US" sz="1815" b="1" i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10" name="文本框 9"/>
              <p:cNvSpPr txBox="1"/>
              <p:nvPr/>
            </p:nvSpPr>
            <p:spPr>
              <a:xfrm>
                <a:off x="4468" y="485"/>
                <a:ext cx="1759" cy="457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eaLnBrk="1" hangingPunct="1">
                  <a:defRPr/>
                </a:pPr>
                <a:r>
                  <a:rPr lang="zh-CN" altLang="en-US" sz="2830" i="1" noProof="1">
                    <a:solidFill>
                      <a:schemeClr val="bg1"/>
                    </a:solidFill>
                    <a:latin typeface="Arial Black" panose="020B0A04020102020204" pitchFamily="34" charset="0"/>
                    <a:ea typeface="宋体" panose="02010600030101010101" pitchFamily="2" charset="-122"/>
                    <a:cs typeface="+mn-ea"/>
                  </a:rPr>
                  <a:t>Enterprising</a:t>
                </a:r>
                <a:endParaRPr lang="zh-CN" altLang="en-US" sz="2830" i="1" noProof="1">
                  <a:solidFill>
                    <a:schemeClr val="bg1"/>
                  </a:solidFill>
                  <a:latin typeface="Arial Black" panose="020B0A04020102020204" pitchFamily="34" charset="0"/>
                </a:endParaRPr>
              </a:p>
            </p:txBody>
          </p:sp>
          <p:sp>
            <p:nvSpPr>
              <p:cNvPr id="11" name="文本框 17"/>
              <p:cNvSpPr txBox="1">
                <a:spLocks noChangeArrowheads="1"/>
              </p:cNvSpPr>
              <p:nvPr/>
            </p:nvSpPr>
            <p:spPr bwMode="auto">
              <a:xfrm>
                <a:off x="6428" y="290"/>
                <a:ext cx="520" cy="32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defRPr/>
                </a:pPr>
                <a:r>
                  <a:rPr lang="zh-CN" altLang="en-US" sz="1815" b="1" i="1">
                    <a:solidFill>
                      <a:schemeClr val="bg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进 取</a:t>
                </a:r>
                <a:endParaRPr lang="zh-CN" altLang="en-US" sz="1815" b="1" i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7152" y="485"/>
                <a:ext cx="1731" cy="457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eaLnBrk="1" hangingPunct="1">
                  <a:defRPr/>
                </a:pPr>
                <a:r>
                  <a:rPr lang="zh-CN" altLang="en-US" sz="2830" i="1" noProof="1">
                    <a:solidFill>
                      <a:schemeClr val="bg1"/>
                    </a:solidFill>
                    <a:latin typeface="Arial Black" panose="020B0A04020102020204" pitchFamily="34" charset="0"/>
                    <a:ea typeface="宋体" panose="02010600030101010101" pitchFamily="2" charset="-122"/>
                    <a:cs typeface="+mn-ea"/>
                  </a:rPr>
                  <a:t>Harmonious</a:t>
                </a:r>
                <a:endParaRPr lang="zh-CN" altLang="en-US" sz="2830" i="1" noProof="1">
                  <a:solidFill>
                    <a:schemeClr val="bg1"/>
                  </a:solidFill>
                  <a:latin typeface="Arial Black" panose="020B0A04020102020204" pitchFamily="34" charset="0"/>
                </a:endParaRPr>
              </a:p>
            </p:txBody>
          </p:sp>
          <p:sp>
            <p:nvSpPr>
              <p:cNvPr id="13" name="文本框 21"/>
              <p:cNvSpPr txBox="1">
                <a:spLocks noChangeArrowheads="1"/>
              </p:cNvSpPr>
              <p:nvPr/>
            </p:nvSpPr>
            <p:spPr bwMode="auto">
              <a:xfrm>
                <a:off x="9116" y="290"/>
                <a:ext cx="520" cy="28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defRPr/>
                </a:pPr>
                <a:r>
                  <a:rPr lang="zh-CN" altLang="en-US" sz="1815" b="1" i="1">
                    <a:solidFill>
                      <a:schemeClr val="bg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和 谐</a:t>
                </a:r>
                <a:endParaRPr lang="zh-CN" altLang="en-US" sz="1815" b="1" i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14" name="文本框 13"/>
              <p:cNvSpPr txBox="1"/>
              <p:nvPr/>
            </p:nvSpPr>
            <p:spPr bwMode="auto">
              <a:xfrm>
                <a:off x="10619" y="528"/>
                <a:ext cx="3021" cy="304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eaLnBrk="1" hangingPunct="1">
                  <a:defRPr/>
                </a:pPr>
                <a:r>
                  <a:rPr lang="zh-CN" altLang="en-US" sz="1995" i="1" cap="all" noProof="1">
                    <a:solidFill>
                      <a:srgbClr val="00B0F0"/>
                    </a:solidFill>
                    <a:latin typeface="Arial Black" panose="020B0A04020102020204" pitchFamily="34" charset="0"/>
                    <a:ea typeface="宋体" panose="02010600030101010101" pitchFamily="2" charset="-122"/>
                    <a:cs typeface="+mn-ea"/>
                  </a:rPr>
                  <a:t>TONGFU MICROELECTRONICS</a:t>
                </a:r>
                <a:endParaRPr lang="zh-CN" altLang="en-US" sz="1995" i="1" cap="all" noProof="1">
                  <a:solidFill>
                    <a:srgbClr val="00B0F0"/>
                  </a:solidFill>
                  <a:latin typeface="Arial Black" panose="020B0A04020102020204" pitchFamily="34" charset="0"/>
                </a:endParaRPr>
              </a:p>
            </p:txBody>
          </p:sp>
        </p:grpSp>
      </p:grpSp>
      <p:pic>
        <p:nvPicPr>
          <p:cNvPr id="15" name="Picture 22" descr="C:\Documents and Settings\user\桌面\公司logo\TF通富微电LOGO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85341" y="377321"/>
            <a:ext cx="3439568" cy="6883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6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87FB547D-694F-47F0-A8CC-09B81C129244}" type="slidenum">
              <a:rPr lang="zh-CN" altLang="en-US"/>
            </a:fld>
            <a:endParaRPr lang="en-US" altLang="zh-CN"/>
          </a:p>
        </p:txBody>
      </p:sp>
      <p:sp>
        <p:nvSpPr>
          <p:cNvPr id="17" name="Rectangle 7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A3DC54-7932-4C4F-AF9D-A256CB7035E9}" type="slidenum">
              <a:rPr lang="zh-CN" altLang="en-US"/>
            </a:fld>
            <a:endParaRPr lang="en-US" altLang="zh-CN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TFME Confidential</a:t>
            </a: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BC8727-FBEA-48C6-8607-3A6E4672B6C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048543" y="2243756"/>
            <a:ext cx="18287639" cy="4775541"/>
          </a:xfrm>
        </p:spPr>
        <p:txBody>
          <a:bodyPr anchor="b">
            <a:normAutofit/>
          </a:bodyPr>
          <a:lstStyle>
            <a:lvl1pPr algn="ctr">
              <a:defRPr sz="871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3048543" y="7203637"/>
            <a:ext cx="18287639" cy="3312348"/>
          </a:xfrm>
        </p:spPr>
        <p:txBody>
          <a:bodyPr/>
          <a:lstStyle>
            <a:lvl1pPr marL="0" indent="0" algn="ctr">
              <a:buNone/>
              <a:defRPr sz="4355"/>
            </a:lvl1pPr>
            <a:lvl2pPr marL="829310" indent="0" algn="ctr">
              <a:buNone/>
              <a:defRPr sz="3630"/>
            </a:lvl2pPr>
            <a:lvl3pPr marL="1659255" indent="0" algn="ctr">
              <a:buNone/>
              <a:defRPr sz="3265"/>
            </a:lvl3pPr>
            <a:lvl4pPr marL="2488565" indent="0" algn="ctr">
              <a:buNone/>
              <a:defRPr sz="2905"/>
            </a:lvl4pPr>
            <a:lvl5pPr marL="3317875" indent="0" algn="ctr">
              <a:buNone/>
              <a:defRPr sz="2905"/>
            </a:lvl5pPr>
            <a:lvl6pPr marL="4147820" indent="0" algn="ctr">
              <a:buNone/>
              <a:defRPr sz="2905"/>
            </a:lvl6pPr>
            <a:lvl7pPr marL="4977130" indent="0" algn="ctr">
              <a:buNone/>
              <a:defRPr sz="2905"/>
            </a:lvl7pPr>
            <a:lvl8pPr marL="5806440" indent="0" algn="ctr">
              <a:buNone/>
              <a:defRPr sz="2905"/>
            </a:lvl8pPr>
            <a:lvl9pPr marL="6636385" indent="0" algn="ctr">
              <a:buNone/>
              <a:defRPr sz="2905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30191-6920-4798-A07F-E854B411D84D}" type="datetime5">
              <a:rPr lang="en-US" altLang="zh-CN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7AC57-5ECD-4A36-9B6A-61A45B1CE5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60579" y="1501402"/>
            <a:ext cx="22826335" cy="1306487"/>
          </a:xfrm>
        </p:spPr>
        <p:txBody>
          <a:bodyPr>
            <a:normAutofit/>
          </a:bodyPr>
          <a:lstStyle>
            <a:lvl1pPr>
              <a:defRPr sz="508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429CAC1-689E-4400-9C22-54814E64782B}" type="datetime5"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85EB392-E4CD-43AC-989B-F644E199FC68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Date Placeholder 1"/>
          <p:cNvSpPr>
            <a:spLocks noGrp="1"/>
          </p:cNvSpPr>
          <p:nvPr>
            <p:ph type="dt" sz="half" idx="2"/>
          </p:nvPr>
        </p:nvSpPr>
        <p:spPr>
          <a:xfrm>
            <a:off x="861651" y="13053530"/>
            <a:ext cx="1962247" cy="5991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defTabSz="1007745" fontAlgn="base">
              <a:spcBef>
                <a:spcPct val="0"/>
              </a:spcBef>
              <a:spcAft>
                <a:spcPct val="0"/>
              </a:spcAft>
              <a:defRPr>
                <a:ea typeface="宋体" panose="02010600030101010101" pitchFamily="2" charset="-122"/>
              </a:defRPr>
            </a:lvl1pPr>
          </a:lstStyle>
          <a:p>
            <a:pPr marL="0" marR="0" lvl="0" indent="0" algn="l" defTabSz="100774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26A21BF-4EF6-4573-AB47-5EE794584FD5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2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8077074" y="13053530"/>
            <a:ext cx="8229130" cy="5991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defTabSz="1007745" fontAlgn="base">
              <a:spcBef>
                <a:spcPct val="0"/>
              </a:spcBef>
              <a:spcAft>
                <a:spcPct val="0"/>
              </a:spcAft>
              <a:defRPr>
                <a:ea typeface="宋体" panose="02010600030101010101" pitchFamily="2" charset="-122"/>
              </a:defRPr>
            </a:lvl1pPr>
          </a:lstStyle>
          <a:p>
            <a:pPr marL="0" marR="0" lvl="0" indent="0" algn="ctr" defTabSz="100774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3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22373964" y="13053530"/>
            <a:ext cx="1314200" cy="59910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defTabSz="1007745">
              <a:defRPr/>
            </a:lvl1pPr>
          </a:lstStyle>
          <a:p>
            <a:pPr marL="0" marR="0" lvl="0" indent="0" algn="r" defTabSz="100774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E3A0E66-8BCC-4ECF-9160-5D470C1F50F8}" type="slidenum"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828800" y="4260850"/>
            <a:ext cx="20726400" cy="294005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3657600" y="7772400"/>
            <a:ext cx="17068800" cy="35052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1219200" y="12712700"/>
            <a:ext cx="5689600" cy="7302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8331200" y="12712700"/>
            <a:ext cx="7721600" cy="7302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7475200" y="12712700"/>
            <a:ext cx="5689600" cy="730250"/>
          </a:xfrm>
          <a:prstGeom prst="rect">
            <a:avLst/>
          </a:prstGeom>
        </p:spPr>
        <p:txBody>
          <a:bodyPr/>
          <a:lstStyle/>
          <a:p>
            <a:fld id="{E42F6857-14B1-4EBF-8EB8-719B00B873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828800" y="4260850"/>
            <a:ext cx="20726400" cy="294005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4343128" y="7938120"/>
            <a:ext cx="17068800" cy="35052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BC8727-FBEA-48C6-8607-3A6E4672B6C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048000" y="2244726"/>
            <a:ext cx="18288000" cy="47752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3048000" y="7204076"/>
            <a:ext cx="18288000" cy="3311524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1219200" y="12490450"/>
            <a:ext cx="5689600" cy="952500"/>
          </a:xfrm>
        </p:spPr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8331200" y="12490450"/>
            <a:ext cx="7721600" cy="952500"/>
          </a:xfrm>
        </p:spPr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Tm="1000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ftr" sz="quarter" idx="10"/>
          </p:nvPr>
        </p:nvSpPr>
        <p:spPr bwMode="auto">
          <a:xfrm>
            <a:off x="0" y="0"/>
            <a:ext cx="0" cy="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 eaLnBrk="1">
              <a:defRPr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A40CC8EF-9DB7-4378-BD77-7D9E03386E69}" type="slidenum">
              <a:rPr lang="zh-CN" altLang="en-US"/>
            </a:fld>
            <a:endParaRPr lang="en-US" altLang="zh-CN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DA032E-A1DC-4B47-9641-18C0B479DB35}" type="slidenum">
              <a:rPr lang="zh-CN" altLang="en-US"/>
            </a:fld>
            <a:endParaRPr lang="en-US" altLang="zh-CN"/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71465" y="521296"/>
            <a:ext cx="21945600" cy="1268165"/>
          </a:xfrm>
          <a:prstGeom prst="rect">
            <a:avLst/>
          </a:prstGeom>
        </p:spPr>
        <p:txBody>
          <a:bodyPr/>
          <a:lstStyle>
            <a:lvl1pPr algn="l">
              <a:defRPr sz="7200" b="1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BC8727-FBEA-48C6-8607-3A6E4672B6C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048000" y="2244726"/>
            <a:ext cx="18288000" cy="47752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3048000" y="7204076"/>
            <a:ext cx="18288000" cy="3311524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1219200" y="12490450"/>
            <a:ext cx="5689600" cy="952500"/>
          </a:xfrm>
        </p:spPr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8331200" y="12490450"/>
            <a:ext cx="7721600" cy="952500"/>
          </a:xfrm>
        </p:spPr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Tm="1000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60579" y="1501402"/>
            <a:ext cx="22826335" cy="1306487"/>
          </a:xfrm>
        </p:spPr>
        <p:txBody>
          <a:bodyPr>
            <a:normAutofit/>
          </a:bodyPr>
          <a:lstStyle>
            <a:lvl1pPr>
              <a:defRPr sz="508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61651" y="13053530"/>
            <a:ext cx="1962247" cy="599103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1D37FF1-4E4F-4588-B1E1-43C3D097023B}" type="datetime5"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8077074" y="13053530"/>
            <a:ext cx="8229130" cy="599103"/>
          </a:xfr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26D6ECBB-9DD5-4AD9-945C-76008481390B}" type="slidenum">
              <a:rPr kumimoji="0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95215" y="373135"/>
            <a:ext cx="18142274" cy="86697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0"/>
          </p:nvPr>
        </p:nvSpPr>
        <p:spPr>
          <a:xfrm>
            <a:off x="8077315" y="12998488"/>
            <a:ext cx="8229375" cy="391903"/>
          </a:xfrm>
        </p:spPr>
        <p:txBody>
          <a:bodyPr/>
          <a:lstStyle/>
          <a:p>
            <a:pPr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673C83B-F032-464F-8363-269C1EF310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ftr" sz="quarter" idx="10"/>
          </p:nvPr>
        </p:nvSpPr>
        <p:spPr bwMode="auto">
          <a:xfrm>
            <a:off x="0" y="0"/>
            <a:ext cx="0" cy="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 eaLnBrk="1">
              <a:defRPr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A40CC8EF-9DB7-4378-BD77-7D9E03386E69}" type="slidenum">
              <a:rPr lang="zh-CN" altLang="en-US"/>
            </a:fld>
            <a:endParaRPr lang="en-US" altLang="zh-CN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DA032E-A1DC-4B47-9641-18C0B479DB35}" type="slidenum">
              <a:rPr lang="zh-CN" altLang="en-US"/>
            </a:fld>
            <a:endParaRPr lang="en-US" altLang="zh-CN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hyperlink" Target="http://www.tfme.com" TargetMode="External"/><Relationship Id="rId4" Type="http://schemas.openxmlformats.org/officeDocument/2006/relationships/image" Target="../media/image2.png"/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theme" Target="../theme/theme2.xml"/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7" Type="http://schemas.openxmlformats.org/officeDocument/2006/relationships/theme" Target="../theme/theme3.xml"/><Relationship Id="rId6" Type="http://schemas.openxmlformats.org/officeDocument/2006/relationships/image" Target="../media/image6.png"/><Relationship Id="rId5" Type="http://schemas.openxmlformats.org/officeDocument/2006/relationships/image" Target="../media/image4.jpeg"/><Relationship Id="rId4" Type="http://schemas.openxmlformats.org/officeDocument/2006/relationships/slideLayout" Target="../slideLayouts/slideLayout7.xml"/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/Relationships>
</file>

<file path=ppt/slideMasters/_rels/slideMaster4.xml.rels><?xml version="1.0" encoding="UTF-8" standalone="yes"?>
<Relationships xmlns="http://schemas.openxmlformats.org/package/2006/relationships"><Relationship Id="rId5" Type="http://schemas.openxmlformats.org/officeDocument/2006/relationships/theme" Target="../theme/theme4.xml"/><Relationship Id="rId4" Type="http://schemas.openxmlformats.org/officeDocument/2006/relationships/image" Target="../media/image6.png"/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/Relationships>
</file>

<file path=ppt/slideMasters/_rels/slideMaster5.xml.rels><?xml version="1.0" encoding="UTF-8" standalone="yes"?>
<Relationships xmlns="http://schemas.openxmlformats.org/package/2006/relationships"><Relationship Id="rId5" Type="http://schemas.openxmlformats.org/officeDocument/2006/relationships/theme" Target="../theme/theme5.xml"/><Relationship Id="rId4" Type="http://schemas.openxmlformats.org/officeDocument/2006/relationships/hyperlink" Target="http://www.tfme.com" TargetMode="External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0.xml"/></Relationships>
</file>

<file path=ppt/slideMasters/_rels/slideMaster6.xml.rels><?xml version="1.0" encoding="UTF-8" standalone="yes"?>
<Relationships xmlns="http://schemas.openxmlformats.org/package/2006/relationships"><Relationship Id="rId4" Type="http://schemas.openxmlformats.org/officeDocument/2006/relationships/theme" Target="../theme/theme6.xml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1.xml"/></Relationships>
</file>

<file path=ppt/slideMasters/_rels/slideMaster7.xml.rels><?xml version="1.0" encoding="UTF-8" standalone="yes"?>
<Relationships xmlns="http://schemas.openxmlformats.org/package/2006/relationships"><Relationship Id="rId5" Type="http://schemas.openxmlformats.org/officeDocument/2006/relationships/theme" Target="../theme/theme7.xml"/><Relationship Id="rId4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7" Type="http://schemas.openxmlformats.org/officeDocument/2006/relationships/image" Target="../media/image2.png"/><Relationship Id="rId6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3" cstate="email"/>
          <a:stretch>
            <a:fillRect/>
          </a:stretch>
        </p:blipFill>
        <p:spPr>
          <a:xfrm>
            <a:off x="0" y="-33064"/>
            <a:ext cx="24384000" cy="13850310"/>
          </a:xfrm>
          <a:prstGeom prst="rect">
            <a:avLst/>
          </a:prstGeom>
        </p:spPr>
      </p:pic>
      <p:sp>
        <p:nvSpPr>
          <p:cNvPr id="8" name="矩形"/>
          <p:cNvSpPr/>
          <p:nvPr userDrawn="1"/>
        </p:nvSpPr>
        <p:spPr>
          <a:xfrm>
            <a:off x="0" y="7353619"/>
            <a:ext cx="24384000" cy="6463627"/>
          </a:xfrm>
          <a:prstGeom prst="rect">
            <a:avLst/>
          </a:prstGeom>
          <a:gradFill>
            <a:gsLst>
              <a:gs pos="0">
                <a:srgbClr val="0075C4">
                  <a:alpha val="94510"/>
                </a:srgbClr>
              </a:gs>
              <a:gs pos="100000">
                <a:srgbClr val="F66064">
                  <a:alpha val="86667"/>
                </a:srgbClr>
              </a:gs>
            </a:gsLst>
            <a:lin ang="3494967"/>
          </a:gra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4F81BD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dirty="0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56947" y="-702840"/>
            <a:ext cx="5415507" cy="3744416"/>
          </a:xfrm>
          <a:prstGeom prst="rect">
            <a:avLst/>
          </a:prstGeom>
        </p:spPr>
      </p:pic>
      <p:sp>
        <p:nvSpPr>
          <p:cNvPr id="10" name="TFME COMPANY PROFILE"/>
          <p:cNvSpPr txBox="1"/>
          <p:nvPr userDrawn="1"/>
        </p:nvSpPr>
        <p:spPr>
          <a:xfrm>
            <a:off x="6858805" y="8399355"/>
            <a:ext cx="10666383" cy="1631216"/>
          </a:xfrm>
          <a:prstGeom prst="rect">
            <a:avLst/>
          </a:prstGeom>
          <a:ln w="12700">
            <a:miter lim="400000"/>
          </a:ln>
        </p:spPr>
        <p:txBody>
          <a:bodyPr wrap="none" lIns="76200" tIns="76200" rIns="76200" bIns="76200" anchor="ctr">
            <a:spAutoFit/>
          </a:bodyPr>
          <a:lstStyle>
            <a:lvl1pPr indent="381000" defTabSz="5854700">
              <a:defRPr sz="88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rPr lang="zh-CN" altLang="en-US" sz="9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通富微电公司简介</a:t>
            </a:r>
            <a:endParaRPr sz="9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Your ONE STOP Solution Provider"/>
          <p:cNvSpPr txBox="1"/>
          <p:nvPr userDrawn="1"/>
        </p:nvSpPr>
        <p:spPr>
          <a:xfrm>
            <a:off x="8240598" y="10308602"/>
            <a:ext cx="7902804" cy="79508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>
            <a:lvl1pPr>
              <a:defRPr sz="4500" b="0">
                <a:solidFill>
                  <a:srgbClr val="ECECEC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Your ONE STOP Solution Provider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www.tfme.com"/>
          <p:cNvSpPr txBox="1"/>
          <p:nvPr userDrawn="1"/>
        </p:nvSpPr>
        <p:spPr>
          <a:xfrm>
            <a:off x="10967864" y="12189336"/>
            <a:ext cx="2946319" cy="6412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>
            <a:lvl1pPr>
              <a:defRPr sz="3500" b="0">
                <a:solidFill>
                  <a:srgbClr val="5E5E5E"/>
                </a:solidFill>
                <a:latin typeface="Helvetica Neue Light"/>
                <a:ea typeface="Helvetica Neue Light"/>
                <a:cs typeface="Helvetica Neue Light"/>
                <a:sym typeface="Helvetica Neue Light"/>
                <a:hlinkClick r:id="rId5"/>
              </a:defRPr>
            </a:lvl1pPr>
          </a:lstStyle>
          <a:p>
            <a:r>
              <a:rPr dirty="0">
                <a:latin typeface="+mn-lt"/>
                <a:hlinkClick r:id="rId5"/>
              </a:rPr>
              <a:t>www.tfme.com</a:t>
            </a:r>
            <a:endParaRPr dirty="0">
              <a:latin typeface="+mn-lt"/>
              <a:hlinkClick r:id="rId5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 cstate="email"/>
          <a:stretch>
            <a:fillRect/>
          </a:stretch>
        </p:blipFill>
        <p:spPr>
          <a:xfrm>
            <a:off x="-1" y="0"/>
            <a:ext cx="24384000" cy="13771285"/>
          </a:xfrm>
          <a:prstGeom prst="rect">
            <a:avLst/>
          </a:prstGeom>
        </p:spPr>
      </p:pic>
      <p:sp>
        <p:nvSpPr>
          <p:cNvPr id="8" name="流程图: 过程 65"/>
          <p:cNvSpPr>
            <a:spLocks noChangeArrowheads="1"/>
          </p:cNvSpPr>
          <p:nvPr userDrawn="1"/>
        </p:nvSpPr>
        <p:spPr bwMode="auto">
          <a:xfrm>
            <a:off x="5333090" y="4412038"/>
            <a:ext cx="13993819" cy="3636000"/>
          </a:xfrm>
          <a:prstGeom prst="roundRect">
            <a:avLst>
              <a:gd name="adj" fmla="val 6712"/>
            </a:avLst>
          </a:prstGeom>
          <a:gradFill>
            <a:gsLst>
              <a:gs pos="0">
                <a:srgbClr val="0084DD">
                  <a:alpha val="74000"/>
                </a:srgbClr>
              </a:gs>
              <a:gs pos="100000">
                <a:srgbClr val="F43439">
                  <a:alpha val="57000"/>
                </a:srgbClr>
              </a:gs>
            </a:gsLst>
            <a:lin ang="3494967"/>
          </a:gradFill>
          <a:ln w="12700">
            <a:miter lim="4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r>
              <a:rPr lang="en-US" altLang="zh-CN" sz="8800" b="0" spc="6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THANK YOU</a:t>
            </a:r>
            <a:endParaRPr lang="en-US" altLang="zh-CN" sz="8800" b="0" spc="600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r>
              <a:rPr lang="zh-CN" altLang="en-US" sz="7200" b="0" spc="6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谢   谢</a:t>
            </a:r>
            <a:endParaRPr lang="en-US" altLang="zh-CN" sz="7200" b="0" spc="600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4246" y="9040642"/>
            <a:ext cx="5415507" cy="374441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组合 33"/>
          <p:cNvGrpSpPr/>
          <p:nvPr userDrawn="1"/>
        </p:nvGrpSpPr>
        <p:grpSpPr bwMode="auto">
          <a:xfrm>
            <a:off x="0" y="0"/>
            <a:ext cx="24388345" cy="13716000"/>
            <a:chOff x="0" y="0"/>
            <a:chExt cx="16841" cy="11906"/>
          </a:xfrm>
        </p:grpSpPr>
        <p:pic>
          <p:nvPicPr>
            <p:cNvPr id="2057" name="图片 27" descr="闪屏PPT背景-1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6841" cy="119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文本框 24"/>
            <p:cNvSpPr txBox="1">
              <a:spLocks noChangeArrowheads="1"/>
            </p:cNvSpPr>
            <p:nvPr/>
          </p:nvSpPr>
          <p:spPr bwMode="auto">
            <a:xfrm>
              <a:off x="2504" y="11396"/>
              <a:ext cx="1987" cy="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2540" i="1" dirty="0">
                  <a:solidFill>
                    <a:srgbClr val="0070C0"/>
                  </a:solidFill>
                  <a:latin typeface="Arial Black" panose="020B0A04020102020204" pitchFamily="34" charset="0"/>
                  <a:ea typeface="黑体" panose="02010609060101010101" pitchFamily="49" charset="-122"/>
                </a:rPr>
                <a:t>w</a:t>
              </a:r>
              <a:r>
                <a:rPr lang="en-US" altLang="zh-CN" sz="2540" i="1" dirty="0">
                  <a:solidFill>
                    <a:srgbClr val="0070C0"/>
                  </a:solidFill>
                  <a:latin typeface="Arial Black" panose="020B0A04020102020204" pitchFamily="34" charset="0"/>
                  <a:ea typeface="黑体" panose="02010609060101010101" pitchFamily="49" charset="-122"/>
                </a:rPr>
                <a:t>w</a:t>
              </a:r>
              <a:r>
                <a:rPr lang="zh-CN" altLang="en-US" sz="2540" i="1" dirty="0">
                  <a:solidFill>
                    <a:srgbClr val="0070C0"/>
                  </a:solidFill>
                  <a:latin typeface="Arial Black" panose="020B0A04020102020204" pitchFamily="34" charset="0"/>
                  <a:ea typeface="黑体" panose="02010609060101010101" pitchFamily="49" charset="-122"/>
                </a:rPr>
                <a:t>w.</a:t>
              </a:r>
              <a:r>
                <a:rPr lang="en-US" altLang="zh-CN" sz="2540" i="1" dirty="0">
                  <a:solidFill>
                    <a:srgbClr val="0070C0"/>
                  </a:solidFill>
                  <a:latin typeface="Arial Black" panose="020B0A04020102020204" pitchFamily="34" charset="0"/>
                  <a:ea typeface="黑体" panose="02010609060101010101" pitchFamily="49" charset="-122"/>
                </a:rPr>
                <a:t>tfme</a:t>
              </a:r>
              <a:r>
                <a:rPr lang="zh-CN" altLang="en-US" sz="2540" i="1" dirty="0">
                  <a:solidFill>
                    <a:srgbClr val="0070C0"/>
                  </a:solidFill>
                  <a:latin typeface="Arial Black" panose="020B0A04020102020204" pitchFamily="34" charset="0"/>
                  <a:ea typeface="黑体" panose="02010609060101010101" pitchFamily="49" charset="-122"/>
                </a:rPr>
                <a:t>.com</a:t>
              </a:r>
              <a:endParaRPr lang="zh-CN" altLang="en-US" sz="2540" i="1" dirty="0">
                <a:solidFill>
                  <a:srgbClr val="0070C0"/>
                </a:solidFill>
                <a:latin typeface="Arial Black" panose="020B0A04020102020204" pitchFamily="34" charset="0"/>
                <a:ea typeface="黑体" panose="02010609060101010101" pitchFamily="49" charset="-122"/>
              </a:endParaRPr>
            </a:p>
          </p:txBody>
        </p:sp>
        <p:grpSp>
          <p:nvGrpSpPr>
            <p:cNvPr id="2059" name="组合 30"/>
            <p:cNvGrpSpPr/>
            <p:nvPr/>
          </p:nvGrpSpPr>
          <p:grpSpPr bwMode="auto">
            <a:xfrm>
              <a:off x="274" y="290"/>
              <a:ext cx="13393" cy="652"/>
              <a:chOff x="247" y="290"/>
              <a:chExt cx="13393" cy="652"/>
            </a:xfrm>
          </p:grpSpPr>
          <p:sp>
            <p:nvSpPr>
              <p:cNvPr id="11" name="文本框 10"/>
              <p:cNvSpPr txBox="1"/>
              <p:nvPr/>
            </p:nvSpPr>
            <p:spPr>
              <a:xfrm>
                <a:off x="247" y="485"/>
                <a:ext cx="1150" cy="457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zh-CN" altLang="en-US" sz="2830" i="1" noProof="1">
                    <a:solidFill>
                      <a:schemeClr val="bg1"/>
                    </a:solidFill>
                    <a:latin typeface="Arial Black" panose="020B0A04020102020204" pitchFamily="34" charset="0"/>
                    <a:ea typeface="宋体" panose="02010600030101010101" pitchFamily="2" charset="-122"/>
                    <a:cs typeface="+mn-ea"/>
                  </a:rPr>
                  <a:t>Service</a:t>
                </a:r>
                <a:endParaRPr lang="zh-CN" altLang="en-US" sz="2830" i="1" noProof="1">
                  <a:solidFill>
                    <a:schemeClr val="bg1"/>
                  </a:solidFill>
                  <a:latin typeface="Arial Black" panose="020B0A04020102020204" pitchFamily="34" charset="0"/>
                </a:endParaRPr>
              </a:p>
            </p:txBody>
          </p:sp>
          <p:sp>
            <p:nvSpPr>
              <p:cNvPr id="12" name="文本框 3"/>
              <p:cNvSpPr txBox="1">
                <a:spLocks noChangeArrowheads="1"/>
              </p:cNvSpPr>
              <p:nvPr/>
            </p:nvSpPr>
            <p:spPr bwMode="auto">
              <a:xfrm>
                <a:off x="1508" y="290"/>
                <a:ext cx="520" cy="32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zh-CN" altLang="en-US" sz="1815" b="1" i="1">
                    <a:solidFill>
                      <a:schemeClr val="bg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服 务</a:t>
                </a:r>
                <a:endParaRPr lang="zh-CN" altLang="en-US" sz="1815" b="1" i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2189" y="485"/>
                <a:ext cx="1541" cy="457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zh-CN" altLang="en-US" sz="2830" i="1" noProof="1">
                    <a:solidFill>
                      <a:schemeClr val="bg1"/>
                    </a:solidFill>
                    <a:latin typeface="Arial Black" panose="020B0A04020102020204" pitchFamily="34" charset="0"/>
                    <a:ea typeface="宋体" panose="02010600030101010101" pitchFamily="2" charset="-122"/>
                    <a:cs typeface="+mn-ea"/>
                  </a:rPr>
                  <a:t>Innovation</a:t>
                </a:r>
                <a:endParaRPr lang="zh-CN" altLang="en-US" sz="2830" i="1" noProof="1">
                  <a:solidFill>
                    <a:schemeClr val="bg1"/>
                  </a:solidFill>
                  <a:latin typeface="Arial Black" panose="020B0A04020102020204" pitchFamily="34" charset="0"/>
                </a:endParaRPr>
              </a:p>
            </p:txBody>
          </p:sp>
          <p:sp>
            <p:nvSpPr>
              <p:cNvPr id="14" name="文本框 13"/>
              <p:cNvSpPr txBox="1">
                <a:spLocks noChangeArrowheads="1"/>
              </p:cNvSpPr>
              <p:nvPr/>
            </p:nvSpPr>
            <p:spPr bwMode="auto">
              <a:xfrm>
                <a:off x="3856" y="290"/>
                <a:ext cx="520" cy="32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zh-CN" altLang="en-US" sz="1815" b="1" i="1">
                    <a:solidFill>
                      <a:schemeClr val="bg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创 新</a:t>
                </a:r>
                <a:endParaRPr lang="zh-CN" altLang="en-US" sz="1815" b="1" i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4468" y="485"/>
                <a:ext cx="1759" cy="457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zh-CN" altLang="en-US" sz="2830" i="1" noProof="1">
                    <a:solidFill>
                      <a:schemeClr val="bg1"/>
                    </a:solidFill>
                    <a:latin typeface="Arial Black" panose="020B0A04020102020204" pitchFamily="34" charset="0"/>
                    <a:ea typeface="宋体" panose="02010600030101010101" pitchFamily="2" charset="-122"/>
                    <a:cs typeface="+mn-ea"/>
                  </a:rPr>
                  <a:t>Enterprising</a:t>
                </a:r>
                <a:endParaRPr lang="zh-CN" altLang="en-US" sz="2830" i="1" noProof="1">
                  <a:solidFill>
                    <a:schemeClr val="bg1"/>
                  </a:solidFill>
                  <a:latin typeface="Arial Black" panose="020B0A04020102020204" pitchFamily="34" charset="0"/>
                </a:endParaRPr>
              </a:p>
            </p:txBody>
          </p:sp>
          <p:sp>
            <p:nvSpPr>
              <p:cNvPr id="16" name="文本框 17"/>
              <p:cNvSpPr txBox="1">
                <a:spLocks noChangeArrowheads="1"/>
              </p:cNvSpPr>
              <p:nvPr/>
            </p:nvSpPr>
            <p:spPr bwMode="auto">
              <a:xfrm>
                <a:off x="6428" y="290"/>
                <a:ext cx="520" cy="32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zh-CN" altLang="en-US" sz="1815" b="1" i="1">
                    <a:solidFill>
                      <a:schemeClr val="bg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进 取</a:t>
                </a:r>
                <a:endParaRPr lang="zh-CN" altLang="en-US" sz="1815" b="1" i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17" name="文本框 16"/>
              <p:cNvSpPr txBox="1"/>
              <p:nvPr/>
            </p:nvSpPr>
            <p:spPr>
              <a:xfrm>
                <a:off x="7152" y="485"/>
                <a:ext cx="1731" cy="457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zh-CN" altLang="en-US" sz="2830" i="1" noProof="1">
                    <a:solidFill>
                      <a:schemeClr val="bg1"/>
                    </a:solidFill>
                    <a:latin typeface="Arial Black" panose="020B0A04020102020204" pitchFamily="34" charset="0"/>
                    <a:ea typeface="宋体" panose="02010600030101010101" pitchFamily="2" charset="-122"/>
                    <a:cs typeface="+mn-ea"/>
                  </a:rPr>
                  <a:t>Harmonious</a:t>
                </a:r>
                <a:endParaRPr lang="zh-CN" altLang="en-US" sz="2830" i="1" noProof="1">
                  <a:solidFill>
                    <a:schemeClr val="bg1"/>
                  </a:solidFill>
                  <a:latin typeface="Arial Black" panose="020B0A04020102020204" pitchFamily="34" charset="0"/>
                </a:endParaRPr>
              </a:p>
            </p:txBody>
          </p:sp>
          <p:sp>
            <p:nvSpPr>
              <p:cNvPr id="18" name="文本框 21"/>
              <p:cNvSpPr txBox="1">
                <a:spLocks noChangeArrowheads="1"/>
              </p:cNvSpPr>
              <p:nvPr/>
            </p:nvSpPr>
            <p:spPr bwMode="auto">
              <a:xfrm>
                <a:off x="9116" y="290"/>
                <a:ext cx="520" cy="28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zh-CN" altLang="en-US" sz="1815" b="1" i="1">
                    <a:solidFill>
                      <a:schemeClr val="bg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和 谐</a:t>
                </a:r>
                <a:endParaRPr lang="zh-CN" altLang="en-US" sz="1815" b="1" i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20" name="文本框 19"/>
              <p:cNvSpPr txBox="1"/>
              <p:nvPr/>
            </p:nvSpPr>
            <p:spPr bwMode="auto">
              <a:xfrm>
                <a:off x="10619" y="528"/>
                <a:ext cx="3021" cy="304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zh-CN" altLang="en-US" sz="1995" i="1" cap="all" noProof="1">
                    <a:solidFill>
                      <a:srgbClr val="00B0F0"/>
                    </a:solidFill>
                    <a:latin typeface="Arial Black" panose="020B0A04020102020204" pitchFamily="34" charset="0"/>
                    <a:ea typeface="宋体" panose="02010600030101010101" pitchFamily="2" charset="-122"/>
                    <a:cs typeface="+mn-ea"/>
                  </a:rPr>
                  <a:t>TONGFU MICROELECTRONICS</a:t>
                </a:r>
                <a:endParaRPr lang="zh-CN" altLang="en-US" sz="1995" i="1" cap="all" noProof="1">
                  <a:solidFill>
                    <a:srgbClr val="00B0F0"/>
                  </a:solidFill>
                  <a:latin typeface="Arial Black" panose="020B0A04020102020204" pitchFamily="34" charset="0"/>
                </a:endParaRPr>
              </a:p>
            </p:txBody>
          </p:sp>
        </p:grpSp>
      </p:grpSp>
      <p:sp>
        <p:nvSpPr>
          <p:cNvPr id="2051" name="标题占位符 1"/>
          <p:cNvSpPr>
            <a:spLocks noGrp="1"/>
          </p:cNvSpPr>
          <p:nvPr>
            <p:ph type="title"/>
          </p:nvPr>
        </p:nvSpPr>
        <p:spPr bwMode="auto">
          <a:xfrm>
            <a:off x="861702" y="1500638"/>
            <a:ext cx="22827868" cy="1324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2052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61702" y="3200017"/>
            <a:ext cx="22827868" cy="9274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61702" y="13053530"/>
            <a:ext cx="1962364" cy="5991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1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41AA6A8-1E1E-4808-A4FF-03AD435FD9FC}" type="datetime5">
              <a:rPr lang="en-US" altLang="zh-CN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8077554" y="13053530"/>
            <a:ext cx="8229617" cy="5991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1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22375293" y="13053530"/>
            <a:ext cx="1314278" cy="59910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2175">
                <a:solidFill>
                  <a:srgbClr val="898989"/>
                </a:solidFill>
              </a:defRPr>
            </a:lvl1pPr>
          </a:lstStyle>
          <a:p>
            <a:fld id="{53C41272-FD41-4046-B1A1-D2BECA1A47CA}" type="slidenum">
              <a:rPr lang="zh-CN" altLang="en-US"/>
            </a:fld>
            <a:endParaRPr lang="zh-CN" altLang="en-US"/>
          </a:p>
        </p:txBody>
      </p:sp>
      <p:pic>
        <p:nvPicPr>
          <p:cNvPr id="2056" name="Picture 22" descr="C:\Documents and Settings\user\桌面\公司logo\TF通富微电LOGO.png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85341" y="377321"/>
            <a:ext cx="3439568" cy="6883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</p:sldLayoutIdLst>
  <p:hf hdr="0" ftr="0" dt="0"/>
  <p:txStyles>
    <p:titleStyle>
      <a:lvl1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08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anose="020B0604020202020204" pitchFamily="34" charset="0"/>
          <a:ea typeface="等线 Light" panose="02010600030101010101" charset="-122"/>
          <a:cs typeface="Arial" panose="020B0604020202020204" pitchFamily="34" charset="0"/>
        </a:defRPr>
      </a:lvl2pPr>
      <a:lvl3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anose="020B0604020202020204" pitchFamily="34" charset="0"/>
          <a:ea typeface="等线 Light" panose="02010600030101010101" charset="-122"/>
          <a:cs typeface="Arial" panose="020B0604020202020204" pitchFamily="34" charset="0"/>
        </a:defRPr>
      </a:lvl3pPr>
      <a:lvl4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anose="020B0604020202020204" pitchFamily="34" charset="0"/>
          <a:ea typeface="等线 Light" panose="02010600030101010101" charset="-122"/>
          <a:cs typeface="Arial" panose="020B0604020202020204" pitchFamily="34" charset="0"/>
        </a:defRPr>
      </a:lvl4pPr>
      <a:lvl5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anose="020B0604020202020204" pitchFamily="34" charset="0"/>
          <a:ea typeface="等线 Light" panose="02010600030101010101" charset="-122"/>
          <a:cs typeface="Arial" panose="020B0604020202020204" pitchFamily="34" charset="0"/>
        </a:defRPr>
      </a:lvl5pPr>
      <a:lvl6pPr marL="457200" algn="r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anose="020B0604020202020204" pitchFamily="34" charset="0"/>
          <a:ea typeface="等线 Light" panose="02010600030101010101" charset="-122"/>
          <a:cs typeface="Arial" panose="020B0604020202020204" pitchFamily="34" charset="0"/>
        </a:defRPr>
      </a:lvl6pPr>
      <a:lvl7pPr marL="914400" algn="r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anose="020B0604020202020204" pitchFamily="34" charset="0"/>
          <a:ea typeface="等线 Light" panose="02010600030101010101" charset="-122"/>
          <a:cs typeface="Arial" panose="020B0604020202020204" pitchFamily="34" charset="0"/>
        </a:defRPr>
      </a:lvl7pPr>
      <a:lvl8pPr marL="1371600" algn="r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anose="020B0604020202020204" pitchFamily="34" charset="0"/>
          <a:ea typeface="等线 Light" panose="02010600030101010101" charset="-122"/>
          <a:cs typeface="Arial" panose="020B0604020202020204" pitchFamily="34" charset="0"/>
        </a:defRPr>
      </a:lvl8pPr>
      <a:lvl9pPr marL="1828800" algn="r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anose="020B0604020202020204" pitchFamily="34" charset="0"/>
          <a:ea typeface="等线 Light" panose="02010600030101010101" charset="-122"/>
          <a:cs typeface="Arial" panose="020B0604020202020204" pitchFamily="34" charset="0"/>
        </a:defRPr>
      </a:lvl9pPr>
    </p:titleStyle>
    <p:bodyStyle>
      <a:lvl1pPr marL="414655" indent="-414655" algn="l" rtl="0" eaLnBrk="0" fontAlgn="base" hangingPunct="0">
        <a:lnSpc>
          <a:spcPct val="90000"/>
        </a:lnSpc>
        <a:spcBef>
          <a:spcPts val="1815"/>
        </a:spcBef>
        <a:spcAft>
          <a:spcPct val="0"/>
        </a:spcAft>
        <a:buFont typeface="Arial" panose="020B0604020202020204" pitchFamily="34" charset="0"/>
        <a:buChar char="•"/>
        <a:defRPr sz="5080" kern="1200">
          <a:solidFill>
            <a:schemeClr val="tx1"/>
          </a:solidFill>
          <a:latin typeface="+mn-lt"/>
          <a:ea typeface="+mn-ea"/>
          <a:cs typeface="等线" panose="02010600030101010101" charset="-122"/>
        </a:defRPr>
      </a:lvl1pPr>
      <a:lvl2pPr marL="1244600" indent="-414655" algn="l" rtl="0" eaLnBrk="0" fontAlgn="base" hangingPunct="0">
        <a:lnSpc>
          <a:spcPct val="90000"/>
        </a:lnSpc>
        <a:spcBef>
          <a:spcPct val="182000"/>
        </a:spcBef>
        <a:spcAft>
          <a:spcPct val="0"/>
        </a:spcAft>
        <a:buFont typeface="Arial" panose="020B0604020202020204" pitchFamily="34" charset="0"/>
        <a:buChar char="•"/>
        <a:defRPr sz="4355" kern="1200">
          <a:solidFill>
            <a:schemeClr val="tx1"/>
          </a:solidFill>
          <a:latin typeface="+mn-lt"/>
          <a:ea typeface="+mn-ea"/>
          <a:cs typeface="等线" panose="02010600030101010101" charset="-122"/>
        </a:defRPr>
      </a:lvl2pPr>
      <a:lvl3pPr marL="2073910" indent="-414655" algn="l" rtl="0" eaLnBrk="0" fontAlgn="base" hangingPunct="0">
        <a:lnSpc>
          <a:spcPct val="90000"/>
        </a:lnSpc>
        <a:spcBef>
          <a:spcPct val="182000"/>
        </a:spcBef>
        <a:spcAft>
          <a:spcPct val="0"/>
        </a:spcAft>
        <a:buFont typeface="Arial" panose="020B0604020202020204" pitchFamily="34" charset="0"/>
        <a:buChar char="•"/>
        <a:defRPr sz="3630" kern="1200">
          <a:solidFill>
            <a:schemeClr val="tx1"/>
          </a:solidFill>
          <a:latin typeface="+mn-lt"/>
          <a:ea typeface="+mn-ea"/>
          <a:cs typeface="等线" panose="02010600030101010101" charset="-122"/>
        </a:defRPr>
      </a:lvl3pPr>
      <a:lvl4pPr marL="2903220" indent="-414655" algn="l" rtl="0" eaLnBrk="0" fontAlgn="base" hangingPunct="0">
        <a:lnSpc>
          <a:spcPct val="90000"/>
        </a:lnSpc>
        <a:spcBef>
          <a:spcPct val="182000"/>
        </a:spcBef>
        <a:spcAft>
          <a:spcPct val="0"/>
        </a:spcAft>
        <a:buFont typeface="Arial" panose="020B0604020202020204" pitchFamily="34" charset="0"/>
        <a:buChar char="•"/>
        <a:defRPr sz="3630" kern="1200">
          <a:solidFill>
            <a:schemeClr val="tx1"/>
          </a:solidFill>
          <a:latin typeface="+mn-lt"/>
          <a:ea typeface="+mn-ea"/>
          <a:cs typeface="等线" panose="02010600030101010101" charset="-122"/>
        </a:defRPr>
      </a:lvl4pPr>
      <a:lvl5pPr marL="3733165" indent="-414655" algn="l" rtl="0" eaLnBrk="0" fontAlgn="base" hangingPunct="0">
        <a:lnSpc>
          <a:spcPct val="90000"/>
        </a:lnSpc>
        <a:spcBef>
          <a:spcPct val="182000"/>
        </a:spcBef>
        <a:spcAft>
          <a:spcPct val="0"/>
        </a:spcAft>
        <a:buFont typeface="Arial" panose="020B0604020202020204" pitchFamily="34" charset="0"/>
        <a:buChar char="•"/>
        <a:defRPr sz="3630" kern="1200">
          <a:solidFill>
            <a:schemeClr val="tx1"/>
          </a:solidFill>
          <a:latin typeface="+mn-lt"/>
          <a:ea typeface="+mn-ea"/>
          <a:cs typeface="等线" panose="02010600030101010101" charset="-122"/>
        </a:defRPr>
      </a:lvl5pPr>
      <a:lvl6pPr marL="4562475" indent="-414655" algn="l" defTabSz="1659255" rtl="0" eaLnBrk="1" latinLnBrk="0" hangingPunct="1">
        <a:lnSpc>
          <a:spcPct val="90000"/>
        </a:lnSpc>
        <a:spcBef>
          <a:spcPct val="182000"/>
        </a:spcBef>
        <a:buFont typeface="Arial" panose="020B0604020202020204" pitchFamily="34" charset="0"/>
        <a:buChar char="•"/>
        <a:defRPr sz="3265" kern="1200">
          <a:solidFill>
            <a:schemeClr val="tx1"/>
          </a:solidFill>
          <a:latin typeface="+mn-lt"/>
          <a:ea typeface="+mn-ea"/>
          <a:cs typeface="+mn-cs"/>
        </a:defRPr>
      </a:lvl6pPr>
      <a:lvl7pPr marL="5391785" indent="-414655" algn="l" defTabSz="1659255" rtl="0" eaLnBrk="1" latinLnBrk="0" hangingPunct="1">
        <a:lnSpc>
          <a:spcPct val="90000"/>
        </a:lnSpc>
        <a:spcBef>
          <a:spcPct val="182000"/>
        </a:spcBef>
        <a:buFont typeface="Arial" panose="020B0604020202020204" pitchFamily="34" charset="0"/>
        <a:buChar char="•"/>
        <a:defRPr sz="3265" kern="1200">
          <a:solidFill>
            <a:schemeClr val="tx1"/>
          </a:solidFill>
          <a:latin typeface="+mn-lt"/>
          <a:ea typeface="+mn-ea"/>
          <a:cs typeface="+mn-cs"/>
        </a:defRPr>
      </a:lvl7pPr>
      <a:lvl8pPr marL="6221730" indent="-414655" algn="l" defTabSz="1659255" rtl="0" eaLnBrk="1" latinLnBrk="0" hangingPunct="1">
        <a:lnSpc>
          <a:spcPct val="90000"/>
        </a:lnSpc>
        <a:spcBef>
          <a:spcPct val="182000"/>
        </a:spcBef>
        <a:buFont typeface="Arial" panose="020B0604020202020204" pitchFamily="34" charset="0"/>
        <a:buChar char="•"/>
        <a:defRPr sz="3265" kern="1200">
          <a:solidFill>
            <a:schemeClr val="tx1"/>
          </a:solidFill>
          <a:latin typeface="+mn-lt"/>
          <a:ea typeface="+mn-ea"/>
          <a:cs typeface="+mn-cs"/>
        </a:defRPr>
      </a:lvl8pPr>
      <a:lvl9pPr marL="7051040" indent="-414655" algn="l" defTabSz="1659255" rtl="0" eaLnBrk="1" latinLnBrk="0" hangingPunct="1">
        <a:lnSpc>
          <a:spcPct val="90000"/>
        </a:lnSpc>
        <a:spcBef>
          <a:spcPct val="182000"/>
        </a:spcBef>
        <a:buFont typeface="Arial" panose="020B0604020202020204" pitchFamily="34" charset="0"/>
        <a:buChar char="•"/>
        <a:defRPr sz="32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659255" rtl="0" eaLnBrk="1" latinLnBrk="0" hangingPunct="1">
        <a:defRPr sz="3265" kern="1200">
          <a:solidFill>
            <a:schemeClr val="tx1"/>
          </a:solidFill>
          <a:latin typeface="+mn-lt"/>
          <a:ea typeface="+mn-ea"/>
          <a:cs typeface="+mn-cs"/>
        </a:defRPr>
      </a:lvl1pPr>
      <a:lvl2pPr marL="829310" algn="l" defTabSz="1659255" rtl="0" eaLnBrk="1" latinLnBrk="0" hangingPunct="1">
        <a:defRPr sz="3265" kern="1200">
          <a:solidFill>
            <a:schemeClr val="tx1"/>
          </a:solidFill>
          <a:latin typeface="+mn-lt"/>
          <a:ea typeface="+mn-ea"/>
          <a:cs typeface="+mn-cs"/>
        </a:defRPr>
      </a:lvl2pPr>
      <a:lvl3pPr marL="1659255" algn="l" defTabSz="1659255" rtl="0" eaLnBrk="1" latinLnBrk="0" hangingPunct="1">
        <a:defRPr sz="3265" kern="1200">
          <a:solidFill>
            <a:schemeClr val="tx1"/>
          </a:solidFill>
          <a:latin typeface="+mn-lt"/>
          <a:ea typeface="+mn-ea"/>
          <a:cs typeface="+mn-cs"/>
        </a:defRPr>
      </a:lvl3pPr>
      <a:lvl4pPr marL="2488565" algn="l" defTabSz="1659255" rtl="0" eaLnBrk="1" latinLnBrk="0" hangingPunct="1">
        <a:defRPr sz="3265" kern="1200">
          <a:solidFill>
            <a:schemeClr val="tx1"/>
          </a:solidFill>
          <a:latin typeface="+mn-lt"/>
          <a:ea typeface="+mn-ea"/>
          <a:cs typeface="+mn-cs"/>
        </a:defRPr>
      </a:lvl4pPr>
      <a:lvl5pPr marL="3317875" algn="l" defTabSz="1659255" rtl="0" eaLnBrk="1" latinLnBrk="0" hangingPunct="1">
        <a:defRPr sz="3265" kern="1200">
          <a:solidFill>
            <a:schemeClr val="tx1"/>
          </a:solidFill>
          <a:latin typeface="+mn-lt"/>
          <a:ea typeface="+mn-ea"/>
          <a:cs typeface="+mn-cs"/>
        </a:defRPr>
      </a:lvl5pPr>
      <a:lvl6pPr marL="4147820" algn="l" defTabSz="1659255" rtl="0" eaLnBrk="1" latinLnBrk="0" hangingPunct="1">
        <a:defRPr sz="3265" kern="1200">
          <a:solidFill>
            <a:schemeClr val="tx1"/>
          </a:solidFill>
          <a:latin typeface="+mn-lt"/>
          <a:ea typeface="+mn-ea"/>
          <a:cs typeface="+mn-cs"/>
        </a:defRPr>
      </a:lvl6pPr>
      <a:lvl7pPr marL="4977130" algn="l" defTabSz="1659255" rtl="0" eaLnBrk="1" latinLnBrk="0" hangingPunct="1">
        <a:defRPr sz="3265" kern="1200">
          <a:solidFill>
            <a:schemeClr val="tx1"/>
          </a:solidFill>
          <a:latin typeface="+mn-lt"/>
          <a:ea typeface="+mn-ea"/>
          <a:cs typeface="+mn-cs"/>
        </a:defRPr>
      </a:lvl7pPr>
      <a:lvl8pPr marL="5806440" algn="l" defTabSz="1659255" rtl="0" eaLnBrk="1" latinLnBrk="0" hangingPunct="1">
        <a:defRPr sz="3265" kern="1200">
          <a:solidFill>
            <a:schemeClr val="tx1"/>
          </a:solidFill>
          <a:latin typeface="+mn-lt"/>
          <a:ea typeface="+mn-ea"/>
          <a:cs typeface="+mn-cs"/>
        </a:defRPr>
      </a:lvl8pPr>
      <a:lvl9pPr marL="6636385" algn="l" defTabSz="1659255" rtl="0" eaLnBrk="1" latinLnBrk="0" hangingPunct="1">
        <a:defRPr sz="326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组合 33"/>
          <p:cNvGrpSpPr/>
          <p:nvPr/>
        </p:nvGrpSpPr>
        <p:grpSpPr>
          <a:xfrm>
            <a:off x="0" y="0"/>
            <a:ext cx="24386896" cy="13716000"/>
            <a:chOff x="0" y="0"/>
            <a:chExt cx="16841" cy="11906"/>
          </a:xfrm>
        </p:grpSpPr>
        <p:pic>
          <p:nvPicPr>
            <p:cNvPr id="2057" name="图片 27" descr="闪屏PPT背景-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841" cy="1190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058" name="文本框 24"/>
            <p:cNvSpPr txBox="1">
              <a:spLocks noChangeArrowheads="1"/>
            </p:cNvSpPr>
            <p:nvPr/>
          </p:nvSpPr>
          <p:spPr bwMode="auto">
            <a:xfrm>
              <a:off x="2183" y="11396"/>
              <a:ext cx="1962" cy="4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540" b="0" i="1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 Black" panose="020B0A04020102020204" pitchFamily="34" charset="0"/>
                  <a:ea typeface="黑体" panose="02010609060101010101" pitchFamily="49" charset="-122"/>
                  <a:cs typeface="+mn-cs"/>
                </a:rPr>
                <a:t>w</a:t>
              </a:r>
              <a:r>
                <a:rPr kumimoji="0" lang="en-US" altLang="zh-CN" sz="2540" b="0" i="1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 Black" panose="020B0A04020102020204" pitchFamily="34" charset="0"/>
                  <a:ea typeface="黑体" panose="02010609060101010101" pitchFamily="49" charset="-122"/>
                  <a:cs typeface="+mn-cs"/>
                </a:rPr>
                <a:t>w</a:t>
              </a:r>
              <a:r>
                <a:rPr kumimoji="0" lang="zh-CN" altLang="en-US" sz="2540" b="0" i="1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 Black" panose="020B0A04020102020204" pitchFamily="34" charset="0"/>
                  <a:ea typeface="黑体" panose="02010609060101010101" pitchFamily="49" charset="-122"/>
                  <a:cs typeface="+mn-cs"/>
                </a:rPr>
                <a:t>w.</a:t>
              </a:r>
              <a:r>
                <a:rPr kumimoji="0" lang="en-US" altLang="zh-CN" sz="2540" b="0" i="1" u="none" strike="noStrike" kern="1200" cap="none" spc="0" normalizeH="0" baseline="0" noProof="0" dirty="0" err="1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 Black" panose="020B0A04020102020204" pitchFamily="34" charset="0"/>
                  <a:ea typeface="黑体" panose="02010609060101010101" pitchFamily="49" charset="-122"/>
                  <a:cs typeface="+mn-cs"/>
                </a:rPr>
                <a:t>tfme</a:t>
              </a:r>
              <a:r>
                <a:rPr kumimoji="0" lang="zh-CN" altLang="en-US" sz="2540" b="0" i="1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 Black" panose="020B0A04020102020204" pitchFamily="34" charset="0"/>
                  <a:ea typeface="黑体" panose="02010609060101010101" pitchFamily="49" charset="-122"/>
                  <a:cs typeface="+mn-cs"/>
                </a:rPr>
                <a:t>.com</a:t>
              </a:r>
              <a:endParaRPr kumimoji="0" lang="zh-CN" altLang="en-US" sz="254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Black" panose="020B0A04020102020204" pitchFamily="34" charset="0"/>
                <a:ea typeface="黑体" panose="02010609060101010101" pitchFamily="49" charset="-122"/>
                <a:cs typeface="+mn-cs"/>
              </a:endParaRPr>
            </a:p>
          </p:txBody>
        </p:sp>
        <p:grpSp>
          <p:nvGrpSpPr>
            <p:cNvPr id="2059" name="组合 30"/>
            <p:cNvGrpSpPr/>
            <p:nvPr/>
          </p:nvGrpSpPr>
          <p:grpSpPr>
            <a:xfrm>
              <a:off x="55" y="290"/>
              <a:ext cx="13150" cy="652"/>
              <a:chOff x="28" y="290"/>
              <a:chExt cx="13150" cy="652"/>
            </a:xfrm>
          </p:grpSpPr>
          <p:sp>
            <p:nvSpPr>
              <p:cNvPr id="11" name="文本框 10"/>
              <p:cNvSpPr txBox="1"/>
              <p:nvPr/>
            </p:nvSpPr>
            <p:spPr>
              <a:xfrm>
                <a:off x="28" y="485"/>
                <a:ext cx="1161" cy="457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830" b="0" i="1" u="none" strike="noStrike" kern="1200" cap="none" spc="0" normalizeH="0" baseline="0" noProof="1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宋体" panose="02010600030101010101" pitchFamily="2" charset="-122"/>
                    <a:cs typeface="+mn-ea"/>
                  </a:rPr>
                  <a:t>Service</a:t>
                </a:r>
                <a:endParaRPr kumimoji="0" lang="zh-CN" altLang="en-US" sz="2830" b="0" i="1" u="none" strike="noStrike" kern="1200" cap="none" spc="0" normalizeH="0" baseline="0" noProof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 Black" panose="020B0A040201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061" name="文本框 3"/>
              <p:cNvSpPr txBox="1">
                <a:spLocks noChangeArrowheads="1"/>
              </p:cNvSpPr>
              <p:nvPr/>
            </p:nvSpPr>
            <p:spPr bwMode="auto">
              <a:xfrm>
                <a:off x="1373" y="290"/>
                <a:ext cx="528" cy="3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815" b="1" i="1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黑体" panose="02010609060101010101" pitchFamily="49" charset="-122"/>
                    <a:ea typeface="黑体" panose="02010609060101010101" pitchFamily="49" charset="-122"/>
                    <a:cs typeface="+mn-cs"/>
                  </a:rPr>
                  <a:t>服 务</a:t>
                </a:r>
                <a:endParaRPr kumimoji="0" lang="zh-CN" altLang="en-US" sz="1815" b="1" i="1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endParaRPr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1923" y="485"/>
                <a:ext cx="1548" cy="457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830" b="0" i="1" u="none" strike="noStrike" kern="1200" cap="none" spc="0" normalizeH="0" baseline="0" noProof="1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宋体" panose="02010600030101010101" pitchFamily="2" charset="-122"/>
                    <a:cs typeface="+mn-ea"/>
                  </a:rPr>
                  <a:t>Innovation</a:t>
                </a:r>
                <a:endParaRPr kumimoji="0" lang="zh-CN" altLang="en-US" sz="2830" b="0" i="1" u="none" strike="noStrike" kern="1200" cap="none" spc="0" normalizeH="0" baseline="0" noProof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 Black" panose="020B0A040201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063" name="文本框 13"/>
              <p:cNvSpPr txBox="1">
                <a:spLocks noChangeArrowheads="1"/>
              </p:cNvSpPr>
              <p:nvPr/>
            </p:nvSpPr>
            <p:spPr bwMode="auto">
              <a:xfrm>
                <a:off x="3721" y="290"/>
                <a:ext cx="528" cy="3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815" b="1" i="1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黑体" panose="02010609060101010101" pitchFamily="49" charset="-122"/>
                    <a:ea typeface="黑体" panose="02010609060101010101" pitchFamily="49" charset="-122"/>
                    <a:cs typeface="+mn-cs"/>
                  </a:rPr>
                  <a:t>创 新</a:t>
                </a:r>
                <a:endParaRPr kumimoji="0" lang="zh-CN" altLang="en-US" sz="1815" b="1" i="1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endParaRPr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4158" y="485"/>
                <a:ext cx="1791" cy="457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830" b="0" i="1" u="none" strike="noStrike" kern="1200" cap="none" spc="0" normalizeH="0" baseline="0" noProof="1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宋体" panose="02010600030101010101" pitchFamily="2" charset="-122"/>
                    <a:cs typeface="+mn-ea"/>
                  </a:rPr>
                  <a:t>Enterprising</a:t>
                </a:r>
                <a:endParaRPr kumimoji="0" lang="zh-CN" altLang="en-US" sz="2830" b="0" i="1" u="none" strike="noStrike" kern="1200" cap="none" spc="0" normalizeH="0" baseline="0" noProof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 Black" panose="020B0A040201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065" name="文本框 17"/>
              <p:cNvSpPr txBox="1">
                <a:spLocks noChangeArrowheads="1"/>
              </p:cNvSpPr>
              <p:nvPr/>
            </p:nvSpPr>
            <p:spPr bwMode="auto">
              <a:xfrm>
                <a:off x="6293" y="290"/>
                <a:ext cx="528" cy="3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815" b="1" i="1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黑体" panose="02010609060101010101" pitchFamily="49" charset="-122"/>
                    <a:ea typeface="黑体" panose="02010609060101010101" pitchFamily="49" charset="-122"/>
                    <a:cs typeface="+mn-cs"/>
                  </a:rPr>
                  <a:t>进 取</a:t>
                </a:r>
                <a:endParaRPr kumimoji="0" lang="zh-CN" altLang="en-US" sz="1815" b="1" i="1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endParaRPr>
              </a:p>
            </p:txBody>
          </p:sp>
          <p:sp>
            <p:nvSpPr>
              <p:cNvPr id="17" name="文本框 16"/>
              <p:cNvSpPr txBox="1"/>
              <p:nvPr/>
            </p:nvSpPr>
            <p:spPr>
              <a:xfrm>
                <a:off x="6843" y="485"/>
                <a:ext cx="1766" cy="457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830" b="0" i="1" u="none" strike="noStrike" kern="1200" cap="none" spc="0" normalizeH="0" baseline="0" noProof="1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宋体" panose="02010600030101010101" pitchFamily="2" charset="-122"/>
                    <a:cs typeface="+mn-ea"/>
                  </a:rPr>
                  <a:t>Harmonious</a:t>
                </a:r>
                <a:endParaRPr kumimoji="0" lang="zh-CN" altLang="en-US" sz="2830" b="0" i="1" u="none" strike="noStrike" kern="1200" cap="none" spc="0" normalizeH="0" baseline="0" noProof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 Black" panose="020B0A040201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067" name="文本框 21"/>
              <p:cNvSpPr txBox="1">
                <a:spLocks noChangeArrowheads="1"/>
              </p:cNvSpPr>
              <p:nvPr/>
            </p:nvSpPr>
            <p:spPr bwMode="auto">
              <a:xfrm>
                <a:off x="8979" y="290"/>
                <a:ext cx="528" cy="2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815" b="1" i="1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黑体" panose="02010609060101010101" pitchFamily="49" charset="-122"/>
                    <a:ea typeface="黑体" panose="02010609060101010101" pitchFamily="49" charset="-122"/>
                    <a:cs typeface="+mn-cs"/>
                  </a:rPr>
                  <a:t>和 谐</a:t>
                </a:r>
                <a:endParaRPr kumimoji="0" lang="zh-CN" altLang="en-US" sz="1815" b="1" i="1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endParaRPr>
              </a:p>
            </p:txBody>
          </p:sp>
          <p:sp>
            <p:nvSpPr>
              <p:cNvPr id="20" name="文本框 19"/>
              <p:cNvSpPr txBox="1"/>
              <p:nvPr/>
            </p:nvSpPr>
            <p:spPr bwMode="auto">
              <a:xfrm>
                <a:off x="10131" y="528"/>
                <a:ext cx="3047" cy="304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995" b="0" i="1" u="none" strike="noStrike" kern="1200" cap="all" spc="0" normalizeH="0" baseline="0" noProof="1">
                    <a:ln>
                      <a:noFill/>
                    </a:ln>
                    <a:solidFill>
                      <a:srgbClr val="00B0F0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宋体" panose="02010600030101010101" pitchFamily="2" charset="-122"/>
                    <a:cs typeface="+mn-ea"/>
                  </a:rPr>
                  <a:t>TONGFU MICROELECTRONICS</a:t>
                </a:r>
                <a:endParaRPr kumimoji="0" lang="zh-CN" altLang="en-US" sz="1995" b="0" i="1" u="none" strike="noStrike" kern="1200" cap="all" spc="0" normalizeH="0" baseline="0" noProof="1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Arial Black" panose="020B0A040201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sp>
        <p:nvSpPr>
          <p:cNvPr id="2051" name="标题占位符 1"/>
          <p:cNvSpPr>
            <a:spLocks noGrp="1"/>
          </p:cNvSpPr>
          <p:nvPr>
            <p:ph type="title"/>
          </p:nvPr>
        </p:nvSpPr>
        <p:spPr>
          <a:xfrm>
            <a:off x="861651" y="1500638"/>
            <a:ext cx="22826513" cy="1324939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2052" name="文本占位符 2"/>
          <p:cNvSpPr>
            <a:spLocks noGrp="1"/>
          </p:cNvSpPr>
          <p:nvPr>
            <p:ph type="body" idx="1"/>
          </p:nvPr>
        </p:nvSpPr>
        <p:spPr>
          <a:xfrm>
            <a:off x="861651" y="3200017"/>
            <a:ext cx="22826513" cy="9274574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61651" y="13053530"/>
            <a:ext cx="1962247" cy="5991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21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429CAC1-689E-4400-9C22-54814E64782B}" type="datetime5"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8077074" y="13053530"/>
            <a:ext cx="8229130" cy="5991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21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22373964" y="13053530"/>
            <a:ext cx="1314200" cy="59910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2175">
                <a:solidFill>
                  <a:srgbClr val="898989"/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85EB392-E4CD-43AC-989B-F644E199FC68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2056" name="Picture 22" descr="C:\Documents and Settings\user\桌面\公司logo\TF通富微电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84124" y="377321"/>
            <a:ext cx="3439363" cy="688391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</p:sldLayoutIdLst>
  <p:hf sldNum="0" hdr="0" ftr="0"/>
  <p:txStyles>
    <p:titleStyle>
      <a:lvl1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08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anose="020B0604020202020204" pitchFamily="34" charset="0"/>
          <a:ea typeface="等线 Light" panose="02010600030101010101" charset="-122"/>
          <a:cs typeface="Arial" panose="020B0604020202020204" pitchFamily="34" charset="0"/>
        </a:defRPr>
      </a:lvl2pPr>
      <a:lvl3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anose="020B0604020202020204" pitchFamily="34" charset="0"/>
          <a:ea typeface="等线 Light" panose="02010600030101010101" charset="-122"/>
          <a:cs typeface="Arial" panose="020B0604020202020204" pitchFamily="34" charset="0"/>
        </a:defRPr>
      </a:lvl3pPr>
      <a:lvl4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anose="020B0604020202020204" pitchFamily="34" charset="0"/>
          <a:ea typeface="等线 Light" panose="02010600030101010101" charset="-122"/>
          <a:cs typeface="Arial" panose="020B0604020202020204" pitchFamily="34" charset="0"/>
        </a:defRPr>
      </a:lvl4pPr>
      <a:lvl5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anose="020B0604020202020204" pitchFamily="34" charset="0"/>
          <a:ea typeface="等线 Light" panose="02010600030101010101" charset="-122"/>
          <a:cs typeface="Arial" panose="020B0604020202020204" pitchFamily="34" charset="0"/>
        </a:defRPr>
      </a:lvl5pPr>
      <a:lvl6pPr marL="457200" algn="r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anose="020B0604020202020204" pitchFamily="34" charset="0"/>
          <a:ea typeface="等线 Light" panose="02010600030101010101" charset="-122"/>
          <a:cs typeface="Arial" panose="020B0604020202020204" pitchFamily="34" charset="0"/>
        </a:defRPr>
      </a:lvl6pPr>
      <a:lvl7pPr marL="914400" algn="r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anose="020B0604020202020204" pitchFamily="34" charset="0"/>
          <a:ea typeface="等线 Light" panose="02010600030101010101" charset="-122"/>
          <a:cs typeface="Arial" panose="020B0604020202020204" pitchFamily="34" charset="0"/>
        </a:defRPr>
      </a:lvl7pPr>
      <a:lvl8pPr marL="1371600" algn="r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anose="020B0604020202020204" pitchFamily="34" charset="0"/>
          <a:ea typeface="等线 Light" panose="02010600030101010101" charset="-122"/>
          <a:cs typeface="Arial" panose="020B0604020202020204" pitchFamily="34" charset="0"/>
        </a:defRPr>
      </a:lvl8pPr>
      <a:lvl9pPr marL="1828800" algn="r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anose="020B0604020202020204" pitchFamily="34" charset="0"/>
          <a:ea typeface="等线 Light" panose="02010600030101010101" charset="-122"/>
          <a:cs typeface="Arial" panose="020B0604020202020204" pitchFamily="34" charset="0"/>
        </a:defRPr>
      </a:lvl9pPr>
    </p:titleStyle>
    <p:bodyStyle>
      <a:lvl1pPr marL="414655" indent="-414655" algn="l" rtl="0" eaLnBrk="0" fontAlgn="base" hangingPunct="0">
        <a:lnSpc>
          <a:spcPct val="90000"/>
        </a:lnSpc>
        <a:spcBef>
          <a:spcPts val="1815"/>
        </a:spcBef>
        <a:spcAft>
          <a:spcPct val="0"/>
        </a:spcAft>
        <a:buFont typeface="Arial" panose="020B0604020202020204" pitchFamily="34" charset="0"/>
        <a:buChar char="•"/>
        <a:defRPr sz="5080" kern="1200">
          <a:solidFill>
            <a:schemeClr val="tx1"/>
          </a:solidFill>
          <a:latin typeface="+mn-lt"/>
          <a:ea typeface="+mn-ea"/>
          <a:cs typeface="等线" panose="02010600030101010101" charset="-122"/>
        </a:defRPr>
      </a:lvl1pPr>
      <a:lvl2pPr marL="1244600" indent="-414655" algn="l" rtl="0" eaLnBrk="0" fontAlgn="base" hangingPunct="0">
        <a:lnSpc>
          <a:spcPct val="90000"/>
        </a:lnSpc>
        <a:spcBef>
          <a:spcPct val="182000"/>
        </a:spcBef>
        <a:spcAft>
          <a:spcPct val="0"/>
        </a:spcAft>
        <a:buFont typeface="Arial" panose="020B0604020202020204" pitchFamily="34" charset="0"/>
        <a:buChar char="•"/>
        <a:defRPr sz="4355" kern="1200">
          <a:solidFill>
            <a:schemeClr val="tx1"/>
          </a:solidFill>
          <a:latin typeface="+mn-lt"/>
          <a:ea typeface="+mn-ea"/>
          <a:cs typeface="等线" panose="02010600030101010101" charset="-122"/>
        </a:defRPr>
      </a:lvl2pPr>
      <a:lvl3pPr marL="2073910" indent="-414655" algn="l" rtl="0" eaLnBrk="0" fontAlgn="base" hangingPunct="0">
        <a:lnSpc>
          <a:spcPct val="90000"/>
        </a:lnSpc>
        <a:spcBef>
          <a:spcPct val="182000"/>
        </a:spcBef>
        <a:spcAft>
          <a:spcPct val="0"/>
        </a:spcAft>
        <a:buFont typeface="Arial" panose="020B0604020202020204" pitchFamily="34" charset="0"/>
        <a:buChar char="•"/>
        <a:defRPr sz="3630" kern="1200">
          <a:solidFill>
            <a:schemeClr val="tx1"/>
          </a:solidFill>
          <a:latin typeface="+mn-lt"/>
          <a:ea typeface="+mn-ea"/>
          <a:cs typeface="等线" panose="02010600030101010101" charset="-122"/>
        </a:defRPr>
      </a:lvl3pPr>
      <a:lvl4pPr marL="2903220" indent="-414655" algn="l" rtl="0" eaLnBrk="0" fontAlgn="base" hangingPunct="0">
        <a:lnSpc>
          <a:spcPct val="90000"/>
        </a:lnSpc>
        <a:spcBef>
          <a:spcPct val="182000"/>
        </a:spcBef>
        <a:spcAft>
          <a:spcPct val="0"/>
        </a:spcAft>
        <a:buFont typeface="Arial" panose="020B0604020202020204" pitchFamily="34" charset="0"/>
        <a:buChar char="•"/>
        <a:defRPr sz="3630" kern="1200">
          <a:solidFill>
            <a:schemeClr val="tx1"/>
          </a:solidFill>
          <a:latin typeface="+mn-lt"/>
          <a:ea typeface="+mn-ea"/>
          <a:cs typeface="等线" panose="02010600030101010101" charset="-122"/>
        </a:defRPr>
      </a:lvl4pPr>
      <a:lvl5pPr marL="3733165" indent="-414655" algn="l" rtl="0" eaLnBrk="0" fontAlgn="base" hangingPunct="0">
        <a:lnSpc>
          <a:spcPct val="90000"/>
        </a:lnSpc>
        <a:spcBef>
          <a:spcPct val="182000"/>
        </a:spcBef>
        <a:spcAft>
          <a:spcPct val="0"/>
        </a:spcAft>
        <a:buFont typeface="Arial" panose="020B0604020202020204" pitchFamily="34" charset="0"/>
        <a:buChar char="•"/>
        <a:defRPr sz="3630" kern="1200">
          <a:solidFill>
            <a:schemeClr val="tx1"/>
          </a:solidFill>
          <a:latin typeface="+mn-lt"/>
          <a:ea typeface="+mn-ea"/>
          <a:cs typeface="等线" panose="02010600030101010101" charset="-122"/>
        </a:defRPr>
      </a:lvl5pPr>
      <a:lvl6pPr marL="4562475" indent="-414655" algn="l" defTabSz="1659255" rtl="0" eaLnBrk="1" latinLnBrk="0" hangingPunct="1">
        <a:lnSpc>
          <a:spcPct val="90000"/>
        </a:lnSpc>
        <a:spcBef>
          <a:spcPct val="182000"/>
        </a:spcBef>
        <a:buFont typeface="Arial" panose="020B0604020202020204" pitchFamily="34" charset="0"/>
        <a:buChar char="•"/>
        <a:defRPr sz="3265" kern="1200">
          <a:solidFill>
            <a:schemeClr val="tx1"/>
          </a:solidFill>
          <a:latin typeface="+mn-lt"/>
          <a:ea typeface="+mn-ea"/>
          <a:cs typeface="+mn-cs"/>
        </a:defRPr>
      </a:lvl6pPr>
      <a:lvl7pPr marL="5391785" indent="-414655" algn="l" defTabSz="1659255" rtl="0" eaLnBrk="1" latinLnBrk="0" hangingPunct="1">
        <a:lnSpc>
          <a:spcPct val="90000"/>
        </a:lnSpc>
        <a:spcBef>
          <a:spcPct val="182000"/>
        </a:spcBef>
        <a:buFont typeface="Arial" panose="020B0604020202020204" pitchFamily="34" charset="0"/>
        <a:buChar char="•"/>
        <a:defRPr sz="3265" kern="1200">
          <a:solidFill>
            <a:schemeClr val="tx1"/>
          </a:solidFill>
          <a:latin typeface="+mn-lt"/>
          <a:ea typeface="+mn-ea"/>
          <a:cs typeface="+mn-cs"/>
        </a:defRPr>
      </a:lvl7pPr>
      <a:lvl8pPr marL="6221730" indent="-414655" algn="l" defTabSz="1659255" rtl="0" eaLnBrk="1" latinLnBrk="0" hangingPunct="1">
        <a:lnSpc>
          <a:spcPct val="90000"/>
        </a:lnSpc>
        <a:spcBef>
          <a:spcPct val="182000"/>
        </a:spcBef>
        <a:buFont typeface="Arial" panose="020B0604020202020204" pitchFamily="34" charset="0"/>
        <a:buChar char="•"/>
        <a:defRPr sz="3265" kern="1200">
          <a:solidFill>
            <a:schemeClr val="tx1"/>
          </a:solidFill>
          <a:latin typeface="+mn-lt"/>
          <a:ea typeface="+mn-ea"/>
          <a:cs typeface="+mn-cs"/>
        </a:defRPr>
      </a:lvl8pPr>
      <a:lvl9pPr marL="7051040" indent="-414655" algn="l" defTabSz="1659255" rtl="0" eaLnBrk="1" latinLnBrk="0" hangingPunct="1">
        <a:lnSpc>
          <a:spcPct val="90000"/>
        </a:lnSpc>
        <a:spcBef>
          <a:spcPct val="182000"/>
        </a:spcBef>
        <a:buFont typeface="Arial" panose="020B0604020202020204" pitchFamily="34" charset="0"/>
        <a:buChar char="•"/>
        <a:defRPr sz="32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659255" rtl="0" eaLnBrk="1" latinLnBrk="0" hangingPunct="1">
        <a:defRPr sz="3265" kern="1200">
          <a:solidFill>
            <a:schemeClr val="tx1"/>
          </a:solidFill>
          <a:latin typeface="+mn-lt"/>
          <a:ea typeface="+mn-ea"/>
          <a:cs typeface="+mn-cs"/>
        </a:defRPr>
      </a:lvl1pPr>
      <a:lvl2pPr marL="829310" algn="l" defTabSz="1659255" rtl="0" eaLnBrk="1" latinLnBrk="0" hangingPunct="1">
        <a:defRPr sz="3265" kern="1200">
          <a:solidFill>
            <a:schemeClr val="tx1"/>
          </a:solidFill>
          <a:latin typeface="+mn-lt"/>
          <a:ea typeface="+mn-ea"/>
          <a:cs typeface="+mn-cs"/>
        </a:defRPr>
      </a:lvl2pPr>
      <a:lvl3pPr marL="1659255" algn="l" defTabSz="1659255" rtl="0" eaLnBrk="1" latinLnBrk="0" hangingPunct="1">
        <a:defRPr sz="3265" kern="1200">
          <a:solidFill>
            <a:schemeClr val="tx1"/>
          </a:solidFill>
          <a:latin typeface="+mn-lt"/>
          <a:ea typeface="+mn-ea"/>
          <a:cs typeface="+mn-cs"/>
        </a:defRPr>
      </a:lvl3pPr>
      <a:lvl4pPr marL="2488565" algn="l" defTabSz="1659255" rtl="0" eaLnBrk="1" latinLnBrk="0" hangingPunct="1">
        <a:defRPr sz="3265" kern="1200">
          <a:solidFill>
            <a:schemeClr val="tx1"/>
          </a:solidFill>
          <a:latin typeface="+mn-lt"/>
          <a:ea typeface="+mn-ea"/>
          <a:cs typeface="+mn-cs"/>
        </a:defRPr>
      </a:lvl4pPr>
      <a:lvl5pPr marL="3317875" algn="l" defTabSz="1659255" rtl="0" eaLnBrk="1" latinLnBrk="0" hangingPunct="1">
        <a:defRPr sz="3265" kern="1200">
          <a:solidFill>
            <a:schemeClr val="tx1"/>
          </a:solidFill>
          <a:latin typeface="+mn-lt"/>
          <a:ea typeface="+mn-ea"/>
          <a:cs typeface="+mn-cs"/>
        </a:defRPr>
      </a:lvl5pPr>
      <a:lvl6pPr marL="4147820" algn="l" defTabSz="1659255" rtl="0" eaLnBrk="1" latinLnBrk="0" hangingPunct="1">
        <a:defRPr sz="3265" kern="1200">
          <a:solidFill>
            <a:schemeClr val="tx1"/>
          </a:solidFill>
          <a:latin typeface="+mn-lt"/>
          <a:ea typeface="+mn-ea"/>
          <a:cs typeface="+mn-cs"/>
        </a:defRPr>
      </a:lvl6pPr>
      <a:lvl7pPr marL="4977130" algn="l" defTabSz="1659255" rtl="0" eaLnBrk="1" latinLnBrk="0" hangingPunct="1">
        <a:defRPr sz="3265" kern="1200">
          <a:solidFill>
            <a:schemeClr val="tx1"/>
          </a:solidFill>
          <a:latin typeface="+mn-lt"/>
          <a:ea typeface="+mn-ea"/>
          <a:cs typeface="+mn-cs"/>
        </a:defRPr>
      </a:lvl7pPr>
      <a:lvl8pPr marL="5806440" algn="l" defTabSz="1659255" rtl="0" eaLnBrk="1" latinLnBrk="0" hangingPunct="1">
        <a:defRPr sz="3265" kern="1200">
          <a:solidFill>
            <a:schemeClr val="tx1"/>
          </a:solidFill>
          <a:latin typeface="+mn-lt"/>
          <a:ea typeface="+mn-ea"/>
          <a:cs typeface="+mn-cs"/>
        </a:defRPr>
      </a:lvl8pPr>
      <a:lvl9pPr marL="6636385" algn="l" defTabSz="1659255" rtl="0" eaLnBrk="1" latinLnBrk="0" hangingPunct="1">
        <a:defRPr sz="326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email"/>
          <a:stretch>
            <a:fillRect/>
          </a:stretch>
        </p:blipFill>
        <p:spPr>
          <a:xfrm>
            <a:off x="0" y="-33064"/>
            <a:ext cx="24384000" cy="13850310"/>
          </a:xfrm>
          <a:prstGeom prst="rect">
            <a:avLst/>
          </a:prstGeom>
        </p:spPr>
      </p:pic>
      <p:sp>
        <p:nvSpPr>
          <p:cNvPr id="8" name="矩形"/>
          <p:cNvSpPr/>
          <p:nvPr userDrawn="1"/>
        </p:nvSpPr>
        <p:spPr>
          <a:xfrm>
            <a:off x="0" y="7353619"/>
            <a:ext cx="24384000" cy="6463627"/>
          </a:xfrm>
          <a:prstGeom prst="rect">
            <a:avLst/>
          </a:prstGeom>
          <a:gradFill>
            <a:gsLst>
              <a:gs pos="0">
                <a:srgbClr val="0075C4">
                  <a:alpha val="94510"/>
                </a:srgbClr>
              </a:gs>
              <a:gs pos="100000">
                <a:srgbClr val="F66064">
                  <a:alpha val="86667"/>
                </a:srgbClr>
              </a:gs>
            </a:gsLst>
            <a:lin ang="3494967"/>
          </a:gra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4F81BD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3200" b="0">
              <a:solidFill>
                <a:srgbClr val="4F81BD"/>
              </a:solidFill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56947" y="-702840"/>
            <a:ext cx="5415507" cy="3744416"/>
          </a:xfrm>
          <a:prstGeom prst="rect">
            <a:avLst/>
          </a:prstGeom>
        </p:spPr>
      </p:pic>
      <p:sp>
        <p:nvSpPr>
          <p:cNvPr id="10" name="TFME COMPANY PROFILE"/>
          <p:cNvSpPr txBox="1"/>
          <p:nvPr userDrawn="1"/>
        </p:nvSpPr>
        <p:spPr>
          <a:xfrm>
            <a:off x="6858805" y="8399355"/>
            <a:ext cx="10666383" cy="1631216"/>
          </a:xfrm>
          <a:prstGeom prst="rect">
            <a:avLst/>
          </a:prstGeom>
          <a:ln w="12700">
            <a:miter lim="400000"/>
          </a:ln>
        </p:spPr>
        <p:txBody>
          <a:bodyPr wrap="none" lIns="76200" tIns="76200" rIns="76200" bIns="76200" anchor="ctr">
            <a:spAutoFit/>
          </a:bodyPr>
          <a:lstStyle>
            <a:lvl1pPr indent="381000" defTabSz="5854700">
              <a:defRPr sz="88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rPr lang="zh-CN" altLang="en-US" sz="9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通富微电公司简介</a:t>
            </a:r>
            <a:endParaRPr sz="9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Your ONE STOP Solution Provider"/>
          <p:cNvSpPr txBox="1"/>
          <p:nvPr userDrawn="1"/>
        </p:nvSpPr>
        <p:spPr>
          <a:xfrm>
            <a:off x="8240598" y="10308602"/>
            <a:ext cx="7902804" cy="79508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>
            <a:lvl1pPr>
              <a:defRPr sz="4500" b="0">
                <a:solidFill>
                  <a:srgbClr val="ECECEC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Your ONE STOP Solution Provider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www.tfme.com"/>
          <p:cNvSpPr txBox="1"/>
          <p:nvPr userDrawn="1"/>
        </p:nvSpPr>
        <p:spPr>
          <a:xfrm>
            <a:off x="10967864" y="12189336"/>
            <a:ext cx="2946319" cy="6412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>
            <a:lvl1pPr>
              <a:defRPr sz="3500" b="0">
                <a:solidFill>
                  <a:srgbClr val="5E5E5E"/>
                </a:solidFill>
                <a:latin typeface="Helvetica Neue Light"/>
                <a:ea typeface="Helvetica Neue Light"/>
                <a:cs typeface="Helvetica Neue Light"/>
                <a:sym typeface="Helvetica Neue Light"/>
                <a:hlinkClick r:id="rId4"/>
              </a:defRPr>
            </a:lvl1pPr>
          </a:lstStyle>
          <a:p>
            <a:r>
              <a:rPr dirty="0">
                <a:latin typeface="Calibri" panose="020F0502020204030204"/>
              </a:rPr>
              <a:t>www.tfme.com</a:t>
            </a:r>
            <a:endParaRPr dirty="0">
              <a:latin typeface="Calibri" panose="020F0502020204030204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3338"/>
            <a:ext cx="24384000" cy="1385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矩形"/>
          <p:cNvSpPr>
            <a:spLocks noChangeArrowheads="1"/>
          </p:cNvSpPr>
          <p:nvPr userDrawn="1"/>
        </p:nvSpPr>
        <p:spPr bwMode="auto">
          <a:xfrm>
            <a:off x="0" y="7353300"/>
            <a:ext cx="24384000" cy="6464300"/>
          </a:xfrm>
          <a:prstGeom prst="rect">
            <a:avLst/>
          </a:prstGeom>
          <a:gradFill rotWithShape="0">
            <a:gsLst>
              <a:gs pos="0">
                <a:srgbClr val="0075C4">
                  <a:alpha val="94510"/>
                </a:srgbClr>
              </a:gs>
              <a:gs pos="100000">
                <a:srgbClr val="F66064">
                  <a:alpha val="86667"/>
                </a:srgbClr>
              </a:gs>
            </a:gsLst>
            <a:lin ang="3480000"/>
          </a:gra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 sz="30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742950" indent="-285750">
              <a:defRPr sz="30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143000" indent="-228600">
              <a:defRPr sz="30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600200" indent="-228600">
              <a:defRPr sz="30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057400" indent="-228600">
              <a:defRPr sz="30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algn="ctr" eaLnBrk="1">
              <a:defRPr/>
            </a:pPr>
            <a:endParaRPr lang="zh-CN" altLang="zh-CN" sz="3200" b="0">
              <a:solidFill>
                <a:srgbClr val="4F81BD"/>
              </a:solidFill>
              <a:latin typeface="Calibri" panose="020F0502020204030204" pitchFamily="34" charset="0"/>
              <a:sym typeface="Helvetica Neue Medium"/>
            </a:endParaRPr>
          </a:p>
        </p:txBody>
      </p:sp>
      <p:pic>
        <p:nvPicPr>
          <p:cNvPr id="1028" name="图片 8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56325" y="-703263"/>
            <a:ext cx="5416550" cy="3744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"/>
          <p:cNvSpPr/>
          <p:nvPr userDrawn="1"/>
        </p:nvSpPr>
        <p:spPr>
          <a:xfrm>
            <a:off x="-69249" y="12690648"/>
            <a:ext cx="24522498" cy="1027986"/>
          </a:xfrm>
          <a:prstGeom prst="rect">
            <a:avLst/>
          </a:prstGeom>
          <a:gradFill>
            <a:gsLst>
              <a:gs pos="0">
                <a:srgbClr val="0075C4">
                  <a:alpha val="94510"/>
                </a:srgbClr>
              </a:gs>
              <a:gs pos="100000">
                <a:srgbClr val="D31F1B">
                  <a:alpha val="83922"/>
                </a:srgbClr>
              </a:gs>
            </a:gsLst>
            <a:lin ang="3494967"/>
          </a:gra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4F81BD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4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23460983" y="12974111"/>
            <a:ext cx="525785" cy="53347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800" b="0">
                <a:solidFill>
                  <a:schemeClr val="bg2"/>
                </a:solidFill>
                <a:latin typeface="+mn-l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rPr lang="en-US" altLang="zh-CN" smtClean="0"/>
            </a:fld>
            <a:endParaRPr lang="en-US" altLang="zh-CN"/>
          </a:p>
        </p:txBody>
      </p:sp>
      <p:sp>
        <p:nvSpPr>
          <p:cNvPr id="9" name="TextBox 8"/>
          <p:cNvSpPr txBox="1"/>
          <p:nvPr userDrawn="1"/>
        </p:nvSpPr>
        <p:spPr>
          <a:xfrm>
            <a:off x="526704" y="12948579"/>
            <a:ext cx="6048672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3000" b="0" i="0" u="none" strike="noStrike" cap="none" spc="0" normalizeH="0" baseline="0" dirty="0">
                <a:ln>
                  <a:noFill/>
                </a:ln>
                <a:solidFill>
                  <a:schemeClr val="bg2"/>
                </a:solidFill>
                <a:effectLst/>
                <a:uFillTx/>
                <a:latin typeface="+mn-lt"/>
                <a:ea typeface="Helvetica Neue"/>
                <a:cs typeface="Helvetica Neue"/>
                <a:sym typeface="Helvetica Neue"/>
              </a:rPr>
              <a:t>TFME CONFIDENTIAL</a:t>
            </a:r>
            <a:endParaRPr kumimoji="0" lang="zh-CN" altLang="en-US" sz="3000" b="0" i="0" u="none" strike="noStrike" cap="none" spc="0" normalizeH="0" baseline="0" dirty="0">
              <a:ln>
                <a:noFill/>
              </a:ln>
              <a:solidFill>
                <a:schemeClr val="bg2"/>
              </a:solidFill>
              <a:effectLst/>
              <a:uFillTx/>
              <a:latin typeface="+mn-lt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24848" y="-486816"/>
            <a:ext cx="4323680" cy="29895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</p:sldLayoutIdLst>
  <p:transition spd="med"/>
  <p:hf hdr="0" ftr="0" dt="0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228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685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1143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1600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"/>
          <p:cNvSpPr/>
          <p:nvPr userDrawn="1"/>
        </p:nvSpPr>
        <p:spPr>
          <a:xfrm>
            <a:off x="-69249" y="12690648"/>
            <a:ext cx="24522498" cy="1027986"/>
          </a:xfrm>
          <a:prstGeom prst="rect">
            <a:avLst/>
          </a:prstGeom>
          <a:gradFill>
            <a:gsLst>
              <a:gs pos="0">
                <a:srgbClr val="0075C4">
                  <a:alpha val="94510"/>
                </a:srgbClr>
              </a:gs>
              <a:gs pos="100000">
                <a:srgbClr val="D31F1B">
                  <a:alpha val="83922"/>
                </a:srgbClr>
              </a:gs>
            </a:gsLst>
            <a:lin ang="3494967"/>
          </a:gra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4F81BD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3000"/>
          </a:p>
        </p:txBody>
      </p:sp>
      <p:sp>
        <p:nvSpPr>
          <p:cNvPr id="4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23460983" y="12974111"/>
            <a:ext cx="525785" cy="53347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800" b="0">
                <a:solidFill>
                  <a:schemeClr val="bg2"/>
                </a:solidFill>
                <a:latin typeface="+mn-l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rPr lang="en-US" altLang="zh-CN" smtClean="0"/>
            </a:fld>
            <a:endParaRPr lang="en-US" altLang="zh-CN"/>
          </a:p>
        </p:txBody>
      </p:sp>
      <p:sp>
        <p:nvSpPr>
          <p:cNvPr id="9" name="TextBox 8"/>
          <p:cNvSpPr txBox="1"/>
          <p:nvPr userDrawn="1"/>
        </p:nvSpPr>
        <p:spPr>
          <a:xfrm>
            <a:off x="526704" y="12948579"/>
            <a:ext cx="6048672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3000" b="0" i="0" u="none" strike="noStrike" cap="none" spc="0" normalizeH="0" baseline="0" dirty="0">
                <a:ln>
                  <a:noFill/>
                </a:ln>
                <a:solidFill>
                  <a:schemeClr val="bg2"/>
                </a:solidFill>
                <a:effectLst/>
                <a:uFillTx/>
                <a:latin typeface="+mn-lt"/>
                <a:ea typeface="Helvetica Neue"/>
                <a:cs typeface="Helvetica Neue"/>
                <a:sym typeface="Helvetica Neue"/>
              </a:rPr>
              <a:t>TFME CONFIDENTIAL</a:t>
            </a:r>
            <a:endParaRPr kumimoji="0" lang="zh-CN" altLang="en-US" sz="3000" b="0" i="0" u="none" strike="noStrike" cap="none" spc="0" normalizeH="0" baseline="0" dirty="0">
              <a:ln>
                <a:noFill/>
              </a:ln>
              <a:solidFill>
                <a:schemeClr val="bg2"/>
              </a:solidFill>
              <a:effectLst/>
              <a:uFillTx/>
              <a:latin typeface="+mn-lt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24848" y="-486816"/>
            <a:ext cx="4323680" cy="29895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</p:sldLayoutIdLst>
  <p:transition spd="med"/>
  <p:hf hdr="0" ftr="0" dt="0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228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685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1143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1600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2.xml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.xml"/><Relationship Id="rId8" Type="http://schemas.openxmlformats.org/officeDocument/2006/relationships/slideLayout" Target="../slideLayouts/slideLayout14.xml"/><Relationship Id="rId7" Type="http://schemas.openxmlformats.org/officeDocument/2006/relationships/image" Target="../media/image13.jpeg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7" Type="http://schemas.openxmlformats.org/officeDocument/2006/relationships/slideLayout" Target="../slideLayouts/slideLayout14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0.xml"/><Relationship Id="rId5" Type="http://schemas.microsoft.com/office/2007/relationships/diagramDrawing" Target="../diagrams/drawing2.xml"/><Relationship Id="rId4" Type="http://schemas.openxmlformats.org/officeDocument/2006/relationships/diagramColors" Target="../diagrams/colors2.xml"/><Relationship Id="rId3" Type="http://schemas.openxmlformats.org/officeDocument/2006/relationships/diagramQuickStyle" Target="../diagrams/quickStyle2.xml"/><Relationship Id="rId2" Type="http://schemas.openxmlformats.org/officeDocument/2006/relationships/diagramLayout" Target="../diagrams/layout2.xml"/><Relationship Id="rId1" Type="http://schemas.openxmlformats.org/officeDocument/2006/relationships/diagramData" Target="../diagrams/data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2008" y="7938120"/>
            <a:ext cx="24311992" cy="42632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厦门通富微电子有限公司</a:t>
            </a:r>
            <a:endParaRPr lang="en-US" altLang="zh-CN" sz="9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9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www.tfme.com</a:t>
            </a:r>
            <a:endParaRPr lang="en-US" altLang="zh-CN" sz="9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DBC8727-FBEA-48C6-8607-3A6E4672B6CD}" type="slidenum">
              <a: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sym typeface="Helvetica Neue Light"/>
              </a:rPr>
            </a:fld>
            <a:endParaRPr kumimoji="0" lang="zh-CN" altLang="en-US" sz="2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sym typeface="Helvetica Neue Light"/>
            </a:endParaRPr>
          </a:p>
        </p:txBody>
      </p:sp>
      <p:graphicFrame>
        <p:nvGraphicFramePr>
          <p:cNvPr id="22" name="图示 21"/>
          <p:cNvGraphicFramePr/>
          <p:nvPr/>
        </p:nvGraphicFramePr>
        <p:xfrm>
          <a:off x="6431360" y="1439333"/>
          <a:ext cx="16256000" cy="10837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23" name="矩形 22"/>
          <p:cNvSpPr/>
          <p:nvPr/>
        </p:nvSpPr>
        <p:spPr>
          <a:xfrm>
            <a:off x="2182888" y="2897560"/>
            <a:ext cx="2236510" cy="70397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0" marR="0" lvl="0" indent="0" algn="ctr" defTabSz="8255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0" b="1" i="0" u="none" strike="noStrike" kern="0" cap="none" spc="0" normalizeH="0" baseline="0" noProof="0" dirty="0">
                <a:solidFill>
                  <a:srgbClr val="324A72"/>
                </a:solidFill>
                <a:effectLst/>
                <a:uLnTx/>
                <a:uFillTx/>
                <a:latin typeface="Helvetica Neue"/>
                <a:sym typeface="Helvetica Neue"/>
              </a:rPr>
              <a:t>目</a:t>
            </a:r>
            <a:endParaRPr kumimoji="0" lang="en-US" altLang="zh-CN" sz="16000" b="1" i="0" u="none" strike="noStrike" kern="0" cap="none" spc="0" normalizeH="0" baseline="0" noProof="0" dirty="0">
              <a:solidFill>
                <a:srgbClr val="324A72"/>
              </a:solidFill>
              <a:effectLst/>
              <a:uLnTx/>
              <a:uFillTx/>
              <a:latin typeface="Helvetica Neue"/>
              <a:sym typeface="Helvetica Neue"/>
            </a:endParaRPr>
          </a:p>
          <a:p>
            <a:pPr marL="0" marR="0" lvl="0" indent="0" algn="ctr" defTabSz="8255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0" b="1" i="0" u="none" strike="noStrike" kern="0" cap="none" spc="0" normalizeH="0" baseline="0" noProof="0" dirty="0">
                <a:solidFill>
                  <a:srgbClr val="324A72"/>
                </a:solidFill>
                <a:effectLst/>
                <a:uLnTx/>
                <a:uFillTx/>
                <a:latin typeface="Helvetica Neue"/>
                <a:sym typeface="Helvetica Neue"/>
              </a:rPr>
              <a:t>录</a:t>
            </a:r>
            <a:endParaRPr kumimoji="0" lang="zh-CN" altLang="en-US" sz="16000" b="1" i="0" u="none" strike="noStrike" kern="0" cap="none" spc="0" normalizeH="0" baseline="0" noProof="0" dirty="0">
              <a:solidFill>
                <a:srgbClr val="324A72"/>
              </a:solidFill>
              <a:effectLst/>
              <a:uLnTx/>
              <a:uFillTx/>
              <a:latin typeface="Helvetica Neue"/>
              <a:sym typeface="Helvetica Neue"/>
            </a:endParaRP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sz="quarter" idx="11"/>
          </p:nvPr>
        </p:nvSpPr>
        <p:spPr bwMode="auto">
          <a:xfrm>
            <a:off x="23027772" y="13053369"/>
            <a:ext cx="580287" cy="59503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1485900" indent="-5715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2286000" indent="-4572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3200400" indent="-4572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4114800" indent="-4572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5029200" indent="-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5943600" indent="-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6857365" indent="-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7771765" indent="-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algn="l" defTabSz="1659255" eaLnBrk="0" fontAlgn="base">
              <a:spcBef>
                <a:spcPct val="0"/>
              </a:spcBef>
              <a:spcAft>
                <a:spcPct val="0"/>
              </a:spcAft>
              <a:defRPr/>
            </a:pPr>
            <a:fld id="{B7D82EC8-4C47-41AE-890E-901444A2204F}" type="slidenum">
              <a:rPr lang="zh-CN" altLang="en-US" sz="3200" b="1" kern="1200">
                <a:solidFill>
                  <a:prstClr val="white"/>
                </a:solidFill>
                <a:latin typeface="Times New Roman" panose="02020603050405020304"/>
                <a:ea typeface="华文楷体" panose="02010600040101010101" charset="-122"/>
                <a:cs typeface="+mn-ea"/>
                <a:sym typeface="+mn-lt"/>
              </a:rPr>
            </a:fld>
            <a:endParaRPr lang="zh-CN" altLang="en-US" sz="3200" b="1" kern="1200" dirty="0">
              <a:solidFill>
                <a:prstClr val="white"/>
              </a:solidFill>
              <a:latin typeface="Times New Roman" panose="02020603050405020304"/>
              <a:ea typeface="华文楷体" panose="02010600040101010101" charset="-122"/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48280" y="1824561"/>
            <a:ext cx="22201909" cy="3893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979170" algn="l" defTabSz="1659255" eaLnBrk="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800" kern="1200" dirty="0">
                <a:solidFill>
                  <a:prstClr val="black"/>
                </a:solidFill>
                <a:latin typeface="Times New Roman" panose="02020603050405020304" pitchFamily="18" charset="0"/>
                <a:ea typeface="华文楷体" panose="02010600040101010101" charset="-122"/>
                <a:cs typeface="+mn-cs"/>
              </a:rPr>
              <a:t>通富微电子股份有限公司成立于</a:t>
            </a:r>
            <a:r>
              <a:rPr lang="en-US" altLang="zh-CN" sz="3800" kern="1200" dirty="0">
                <a:solidFill>
                  <a:prstClr val="black"/>
                </a:solidFill>
                <a:latin typeface="Times New Roman" panose="02020603050405020304" pitchFamily="18" charset="0"/>
                <a:ea typeface="华文楷体" panose="02010600040101010101" charset="-122"/>
                <a:cs typeface="+mn-cs"/>
              </a:rPr>
              <a:t>1997</a:t>
            </a:r>
            <a:r>
              <a:rPr lang="zh-CN" altLang="en-US" sz="3800" kern="1200" dirty="0">
                <a:solidFill>
                  <a:prstClr val="black"/>
                </a:solidFill>
                <a:latin typeface="Times New Roman" panose="02020603050405020304" pitchFamily="18" charset="0"/>
                <a:ea typeface="华文楷体" panose="02010600040101010101" charset="-122"/>
                <a:cs typeface="+mn-cs"/>
              </a:rPr>
              <a:t>年，是中国电子信息百强企业、国家重点高新技术企业、中国半导体行业协会副理事长单位、国家集成电路封测链技术创新联盟常务副理事长单位。</a:t>
            </a:r>
            <a:endParaRPr lang="en-US" altLang="zh-CN" sz="3800" kern="1200" dirty="0">
              <a:solidFill>
                <a:prstClr val="black"/>
              </a:solidFill>
              <a:latin typeface="Times New Roman" panose="02020603050405020304" pitchFamily="18" charset="0"/>
              <a:ea typeface="华文楷体" panose="02010600040101010101" charset="-122"/>
              <a:cs typeface="+mn-cs"/>
            </a:endParaRPr>
          </a:p>
          <a:p>
            <a:pPr indent="979170" algn="l" defTabSz="1659255" eaLnBrk="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800" kern="1200" dirty="0">
                <a:solidFill>
                  <a:srgbClr val="0070C0"/>
                </a:solidFill>
                <a:latin typeface="Times New Roman" panose="02020603050405020304" pitchFamily="18" charset="0"/>
                <a:ea typeface="华文楷体" panose="02010600040101010101" charset="-122"/>
                <a:cs typeface="+mn-cs"/>
              </a:rPr>
              <a:t>目前拥有总部工厂、南通</a:t>
            </a:r>
            <a:r>
              <a:rPr lang="zh-TW" altLang="en-US" sz="3800" kern="1200" dirty="0">
                <a:solidFill>
                  <a:srgbClr val="0070C0"/>
                </a:solidFill>
                <a:latin typeface="Times New Roman" panose="02020603050405020304" pitchFamily="18" charset="0"/>
                <a:ea typeface="华文楷体" panose="02010600040101010101" charset="-122"/>
                <a:cs typeface="+mn-cs"/>
              </a:rPr>
              <a:t>苏</a:t>
            </a:r>
            <a:r>
              <a:rPr lang="zh-CN" altLang="en-US" sz="3800" kern="1200" dirty="0">
                <a:solidFill>
                  <a:srgbClr val="0070C0"/>
                </a:solidFill>
                <a:latin typeface="Times New Roman" panose="02020603050405020304" pitchFamily="18" charset="0"/>
                <a:ea typeface="华文楷体" panose="02010600040101010101" charset="-122"/>
                <a:cs typeface="+mn-cs"/>
              </a:rPr>
              <a:t>通、南通通</a:t>
            </a:r>
            <a:r>
              <a:rPr lang="zh-TW" altLang="en-US" sz="3800" kern="1200" dirty="0">
                <a:solidFill>
                  <a:srgbClr val="0070C0"/>
                </a:solidFill>
                <a:latin typeface="Times New Roman" panose="02020603050405020304" pitchFamily="18" charset="0"/>
                <a:ea typeface="华文楷体" panose="02010600040101010101" charset="-122"/>
                <a:cs typeface="+mn-cs"/>
              </a:rPr>
              <a:t>科</a:t>
            </a:r>
            <a:r>
              <a:rPr lang="zh-CN" altLang="en-US" sz="3800" kern="1200" dirty="0">
                <a:solidFill>
                  <a:srgbClr val="0070C0"/>
                </a:solidFill>
                <a:latin typeface="Times New Roman" panose="02020603050405020304" pitchFamily="18" charset="0"/>
                <a:ea typeface="华文楷体" panose="02010600040101010101" charset="-122"/>
                <a:cs typeface="+mn-cs"/>
              </a:rPr>
              <a:t>、合肥通富、苏州通富超威、厦门通富</a:t>
            </a:r>
            <a:r>
              <a:rPr lang="zh-TW" altLang="en-US" sz="3800" kern="1200" dirty="0">
                <a:solidFill>
                  <a:srgbClr val="0070C0"/>
                </a:solidFill>
                <a:latin typeface="Times New Roman" panose="02020603050405020304" pitchFamily="18" charset="0"/>
                <a:ea typeface="华文楷体" panose="02010600040101010101" charset="-122"/>
                <a:cs typeface="+mn-cs"/>
              </a:rPr>
              <a:t>及</a:t>
            </a:r>
            <a:r>
              <a:rPr lang="zh-CN" altLang="en-US" sz="3800" kern="1200" dirty="0">
                <a:solidFill>
                  <a:srgbClr val="0070C0"/>
                </a:solidFill>
                <a:latin typeface="Times New Roman" panose="02020603050405020304" pitchFamily="18" charset="0"/>
                <a:ea typeface="华文楷体" panose="02010600040101010101" charset="-122"/>
                <a:cs typeface="+mn-cs"/>
              </a:rPr>
              <a:t>马来西亚槟城通富超微</a:t>
            </a:r>
            <a:r>
              <a:rPr lang="zh-TW" altLang="en-US" sz="3800" kern="1200" dirty="0">
                <a:solidFill>
                  <a:srgbClr val="0070C0"/>
                </a:solidFill>
                <a:latin typeface="Times New Roman" panose="02020603050405020304" pitchFamily="18" charset="0"/>
                <a:ea typeface="华文楷体" panose="02010600040101010101" charset="-122"/>
                <a:cs typeface="+mn-cs"/>
              </a:rPr>
              <a:t>等七</a:t>
            </a:r>
            <a:r>
              <a:rPr lang="zh-CN" altLang="en-US" sz="3800" kern="1200" dirty="0">
                <a:solidFill>
                  <a:srgbClr val="0070C0"/>
                </a:solidFill>
                <a:latin typeface="Times New Roman" panose="02020603050405020304" pitchFamily="18" charset="0"/>
                <a:ea typeface="华文楷体" panose="02010600040101010101" charset="-122"/>
                <a:cs typeface="+mn-cs"/>
              </a:rPr>
              <a:t>大生产基地</a:t>
            </a:r>
            <a:r>
              <a:rPr lang="zh-CN" altLang="en-US" sz="3800" kern="1200" dirty="0">
                <a:solidFill>
                  <a:prstClr val="black"/>
                </a:solidFill>
                <a:latin typeface="Times New Roman" panose="02020603050405020304" pitchFamily="18" charset="0"/>
                <a:ea typeface="华文楷体" panose="02010600040101010101" charset="-122"/>
                <a:cs typeface="+mn-cs"/>
              </a:rPr>
              <a:t>。通过发展与并购，通富微电已成为本土半导体跨国集团公司、中国集成电路封装测试领军企业。</a:t>
            </a:r>
            <a:endParaRPr lang="zh-CN" altLang="en-US" sz="3800" kern="1200" dirty="0">
              <a:solidFill>
                <a:prstClr val="black"/>
              </a:solidFill>
              <a:latin typeface="Times New Roman" panose="02020603050405020304" pitchFamily="18" charset="0"/>
              <a:ea typeface="华文楷体" panose="02010600040101010101" charset="-122"/>
              <a:cs typeface="+mn-cs"/>
            </a:endParaRPr>
          </a:p>
        </p:txBody>
      </p:sp>
      <p:sp>
        <p:nvSpPr>
          <p:cNvPr id="12" name="标题 6"/>
          <p:cNvSpPr txBox="1"/>
          <p:nvPr/>
        </p:nvSpPr>
        <p:spPr>
          <a:xfrm>
            <a:off x="-3501551" y="855093"/>
            <a:ext cx="8654823" cy="1005374"/>
          </a:xfrm>
        </p:spPr>
        <p:txBody>
          <a:bodyPr/>
          <a:lstStyle>
            <a:lvl1pPr algn="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52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520" b="1">
                <a:solidFill>
                  <a:schemeClr val="tx1"/>
                </a:solidFill>
                <a:latin typeface="Arial" panose="020B0604020202020204" pitchFamily="34" charset="0"/>
                <a:ea typeface="等线 Light" panose="02010600030101010101" charset="-122"/>
                <a:cs typeface="Arial" panose="020B0604020202020204" pitchFamily="34" charset="0"/>
              </a:defRPr>
            </a:lvl2pPr>
            <a:lvl3pPr algn="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520" b="1">
                <a:solidFill>
                  <a:schemeClr val="tx1"/>
                </a:solidFill>
                <a:latin typeface="Arial" panose="020B0604020202020204" pitchFamily="34" charset="0"/>
                <a:ea typeface="等线 Light" panose="02010600030101010101" charset="-122"/>
                <a:cs typeface="Arial" panose="020B0604020202020204" pitchFamily="34" charset="0"/>
              </a:defRPr>
            </a:lvl3pPr>
            <a:lvl4pPr algn="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520" b="1">
                <a:solidFill>
                  <a:schemeClr val="tx1"/>
                </a:solidFill>
                <a:latin typeface="Arial" panose="020B0604020202020204" pitchFamily="34" charset="0"/>
                <a:ea typeface="等线 Light" panose="02010600030101010101" charset="-122"/>
                <a:cs typeface="Arial" panose="020B0604020202020204" pitchFamily="34" charset="0"/>
              </a:defRPr>
            </a:lvl4pPr>
            <a:lvl5pPr algn="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520" b="1">
                <a:solidFill>
                  <a:schemeClr val="tx1"/>
                </a:solidFill>
                <a:latin typeface="Arial" panose="020B0604020202020204" pitchFamily="34" charset="0"/>
                <a:ea typeface="等线 Light" panose="02010600030101010101" charset="-122"/>
                <a:cs typeface="Arial" panose="020B0604020202020204" pitchFamily="34" charset="0"/>
              </a:defRPr>
            </a:lvl5pPr>
            <a:lvl6pPr marL="574675"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520" b="1">
                <a:solidFill>
                  <a:schemeClr val="tx1"/>
                </a:solidFill>
                <a:latin typeface="Arial" panose="020B0604020202020204" pitchFamily="34" charset="0"/>
                <a:ea typeface="等线 Light" panose="02010600030101010101" charset="-122"/>
                <a:cs typeface="Arial" panose="020B0604020202020204" pitchFamily="34" charset="0"/>
              </a:defRPr>
            </a:lvl6pPr>
            <a:lvl7pPr marL="1149350"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520" b="1">
                <a:solidFill>
                  <a:schemeClr val="tx1"/>
                </a:solidFill>
                <a:latin typeface="Arial" panose="020B0604020202020204" pitchFamily="34" charset="0"/>
                <a:ea typeface="等线 Light" panose="02010600030101010101" charset="-122"/>
                <a:cs typeface="Arial" panose="020B0604020202020204" pitchFamily="34" charset="0"/>
              </a:defRPr>
            </a:lvl7pPr>
            <a:lvl8pPr marL="1724025"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520" b="1">
                <a:solidFill>
                  <a:schemeClr val="tx1"/>
                </a:solidFill>
                <a:latin typeface="Arial" panose="020B0604020202020204" pitchFamily="34" charset="0"/>
                <a:ea typeface="等线 Light" panose="02010600030101010101" charset="-122"/>
                <a:cs typeface="Arial" panose="020B0604020202020204" pitchFamily="34" charset="0"/>
              </a:defRPr>
            </a:lvl8pPr>
            <a:lvl9pPr marL="2298700"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520" b="1">
                <a:solidFill>
                  <a:schemeClr val="tx1"/>
                </a:solidFill>
                <a:latin typeface="Arial" panose="020B0604020202020204" pitchFamily="34" charset="0"/>
                <a:ea typeface="等线 Light" panose="02010600030101010101" charset="-122"/>
                <a:cs typeface="Arial" panose="020B0604020202020204" pitchFamily="34" charset="0"/>
              </a:defRPr>
            </a:lvl9pPr>
          </a:lstStyle>
          <a:p>
            <a:pPr defTabSz="1659255">
              <a:defRPr/>
            </a:pPr>
            <a:r>
              <a:rPr lang="zh-CN" altLang="en-US" sz="5600" dirty="0">
                <a:solidFill>
                  <a:prstClr val="black"/>
                </a:solidFill>
                <a:latin typeface="Times New Roman" panose="02020603050405020304"/>
                <a:ea typeface="华文楷体" panose="02010600040101010101" charset="-122"/>
                <a:cs typeface="+mn-ea"/>
                <a:sym typeface="+mn-lt"/>
              </a:rPr>
              <a:t>通富集团简介</a:t>
            </a:r>
            <a:endParaRPr lang="zh-CN" altLang="en-US" sz="6385" dirty="0">
              <a:solidFill>
                <a:prstClr val="black"/>
              </a:solidFill>
              <a:latin typeface="Times New Roman" panose="02020603050405020304"/>
              <a:ea typeface="华文楷体" panose="02010600040101010101" charset="-122"/>
              <a:cs typeface="+mn-ea"/>
              <a:sym typeface="+mn-lt"/>
            </a:endParaRPr>
          </a:p>
        </p:txBody>
      </p:sp>
      <p:graphicFrame>
        <p:nvGraphicFramePr>
          <p:cNvPr id="7" name="表格 6"/>
          <p:cNvGraphicFramePr>
            <a:graphicFrameLocks noGrp="1"/>
          </p:cNvGraphicFramePr>
          <p:nvPr/>
        </p:nvGraphicFramePr>
        <p:xfrm>
          <a:off x="510735" y="6596709"/>
          <a:ext cx="23382149" cy="457258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3340307"/>
                <a:gridCol w="3340307"/>
                <a:gridCol w="3340307"/>
                <a:gridCol w="3340307"/>
                <a:gridCol w="3340307"/>
                <a:gridCol w="3340307"/>
                <a:gridCol w="3340307"/>
              </a:tblGrid>
              <a:tr h="158989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6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总部</a:t>
                      </a:r>
                      <a:endParaRPr lang="en-US" altLang="zh-CN" sz="36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/>
                      <a:r>
                        <a:rPr lang="zh-CN" altLang="en-US" sz="25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江苏南通崇川工厂</a:t>
                      </a:r>
                      <a:endParaRPr lang="zh-CN" altLang="en-US" sz="25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65144" marR="165144" marT="82571" marB="82571" anchor="ctr">
                    <a:gradFill>
                      <a:gsLst>
                        <a:gs pos="0">
                          <a:srgbClr val="167DC7"/>
                        </a:gs>
                        <a:gs pos="100000">
                          <a:srgbClr val="D84B51"/>
                        </a:gs>
                      </a:gsLst>
                      <a:lin ang="21594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100" b="1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南通苏通</a:t>
                      </a:r>
                      <a:endParaRPr lang="zh-CN" altLang="en-US" sz="3100" b="1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65144" marR="165144" marT="82571" marB="82571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100" b="1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南通通科</a:t>
                      </a:r>
                      <a:endParaRPr lang="zh-CN" altLang="en-US" sz="3100" b="1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65144" marR="165144" marT="82571" marB="82571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100" b="1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安徽合肥</a:t>
                      </a:r>
                      <a:endParaRPr lang="zh-CN" altLang="en-US" sz="3100" b="1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65144" marR="165144" marT="82571" marB="82571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100" b="1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江苏苏州</a:t>
                      </a:r>
                      <a:endParaRPr lang="en-US" altLang="zh-CN" sz="3100" b="1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65144" marR="165144" marT="82571" marB="82571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100" b="1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福建厦门</a:t>
                      </a:r>
                      <a:endParaRPr lang="zh-CN" altLang="en-US" sz="3100" b="1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65144" marR="165144" marT="82571" marB="82571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100" b="1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马来西亚槟城</a:t>
                      </a:r>
                      <a:endParaRPr lang="en-US" altLang="zh-CN" sz="3100" b="1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65144" marR="165144" marT="82571" marB="82571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982690">
                <a:tc>
                  <a:txBody>
                    <a:bodyPr/>
                    <a:lstStyle/>
                    <a:p>
                      <a:endParaRPr lang="zh-CN" altLang="en-US" sz="4400" dirty="0"/>
                    </a:p>
                  </a:txBody>
                  <a:tcPr marL="165144" marR="165144" marT="82571" marB="82571"/>
                </a:tc>
                <a:tc>
                  <a:txBody>
                    <a:bodyPr/>
                    <a:lstStyle/>
                    <a:p>
                      <a:endParaRPr lang="zh-CN" altLang="en-US" sz="4400" dirty="0"/>
                    </a:p>
                  </a:txBody>
                  <a:tcPr marL="165144" marR="165144" marT="82571" marB="82571"/>
                </a:tc>
                <a:tc>
                  <a:txBody>
                    <a:bodyPr/>
                    <a:lstStyle/>
                    <a:p>
                      <a:endParaRPr lang="zh-CN" altLang="en-US" sz="4400" dirty="0"/>
                    </a:p>
                  </a:txBody>
                  <a:tcPr marL="165144" marR="165144" marT="82571" marB="82571"/>
                </a:tc>
                <a:tc>
                  <a:txBody>
                    <a:bodyPr/>
                    <a:lstStyle/>
                    <a:p>
                      <a:endParaRPr lang="zh-CN" altLang="en-US" sz="4400" dirty="0"/>
                    </a:p>
                  </a:txBody>
                  <a:tcPr marL="165144" marR="165144" marT="82571" marB="82571"/>
                </a:tc>
                <a:tc>
                  <a:txBody>
                    <a:bodyPr/>
                    <a:lstStyle/>
                    <a:p>
                      <a:endParaRPr lang="zh-CN" altLang="en-US" sz="4400" dirty="0"/>
                    </a:p>
                  </a:txBody>
                  <a:tcPr marL="165144" marR="165144" marT="82571" marB="82571"/>
                </a:tc>
                <a:tc>
                  <a:txBody>
                    <a:bodyPr/>
                    <a:lstStyle/>
                    <a:p>
                      <a:endParaRPr lang="zh-CN" altLang="en-US" sz="4400" dirty="0"/>
                    </a:p>
                  </a:txBody>
                  <a:tcPr marL="165144" marR="165144" marT="82571" marB="82571"/>
                </a:tc>
                <a:tc>
                  <a:txBody>
                    <a:bodyPr/>
                    <a:lstStyle/>
                    <a:p>
                      <a:endParaRPr lang="zh-CN" altLang="en-US" sz="4400" dirty="0"/>
                    </a:p>
                  </a:txBody>
                  <a:tcPr marL="165144" marR="165144" marT="82571" marB="82571"/>
                </a:tc>
              </a:tr>
            </a:tbl>
          </a:graphicData>
        </a:graphic>
      </p:graphicFrame>
      <p:pic>
        <p:nvPicPr>
          <p:cNvPr id="13" name="图片 12"/>
          <p:cNvPicPr/>
          <p:nvPr/>
        </p:nvPicPr>
        <p:blipFill>
          <a:blip r:embed="rId1" cstate="email"/>
          <a:stretch>
            <a:fillRect/>
          </a:stretch>
        </p:blipFill>
        <p:spPr>
          <a:xfrm>
            <a:off x="20593024" y="8251177"/>
            <a:ext cx="3265769" cy="2873877"/>
          </a:xfrm>
          <a:prstGeom prst="rect">
            <a:avLst/>
          </a:prstGeom>
        </p:spPr>
      </p:pic>
      <p:pic>
        <p:nvPicPr>
          <p:cNvPr id="20" name="图片 19"/>
          <p:cNvPicPr/>
          <p:nvPr/>
        </p:nvPicPr>
        <p:blipFill>
          <a:blip r:embed="rId2" cstate="email"/>
          <a:stretch>
            <a:fillRect/>
          </a:stretch>
        </p:blipFill>
        <p:spPr>
          <a:xfrm>
            <a:off x="547601" y="8251177"/>
            <a:ext cx="3265769" cy="2873877"/>
          </a:xfrm>
          <a:prstGeom prst="rect">
            <a:avLst/>
          </a:prstGeom>
        </p:spPr>
      </p:pic>
      <p:pic>
        <p:nvPicPr>
          <p:cNvPr id="21" name="图片 20"/>
          <p:cNvPicPr/>
          <p:nvPr/>
        </p:nvPicPr>
        <p:blipFill>
          <a:blip r:embed="rId3" cstate="email"/>
          <a:stretch>
            <a:fillRect/>
          </a:stretch>
        </p:blipFill>
        <p:spPr>
          <a:xfrm>
            <a:off x="10570312" y="8251177"/>
            <a:ext cx="3265769" cy="2873877"/>
          </a:xfrm>
          <a:prstGeom prst="rect">
            <a:avLst/>
          </a:prstGeom>
        </p:spPr>
      </p:pic>
      <p:pic>
        <p:nvPicPr>
          <p:cNvPr id="22" name="图片 21"/>
          <p:cNvPicPr/>
          <p:nvPr/>
        </p:nvPicPr>
        <p:blipFill>
          <a:blip r:embed="rId4" cstate="email"/>
          <a:stretch>
            <a:fillRect/>
          </a:stretch>
        </p:blipFill>
        <p:spPr>
          <a:xfrm>
            <a:off x="3888505" y="8251177"/>
            <a:ext cx="3265769" cy="2873877"/>
          </a:xfrm>
          <a:prstGeom prst="rect">
            <a:avLst/>
          </a:prstGeom>
        </p:spPr>
      </p:pic>
      <p:pic>
        <p:nvPicPr>
          <p:cNvPr id="23" name="图片 22"/>
          <p:cNvPicPr/>
          <p:nvPr/>
        </p:nvPicPr>
        <p:blipFill>
          <a:blip r:embed="rId5" cstate="email"/>
          <a:stretch>
            <a:fillRect/>
          </a:stretch>
        </p:blipFill>
        <p:spPr>
          <a:xfrm>
            <a:off x="13911215" y="8251177"/>
            <a:ext cx="3265769" cy="2873877"/>
          </a:xfrm>
          <a:prstGeom prst="rect">
            <a:avLst/>
          </a:prstGeom>
        </p:spPr>
      </p:pic>
      <p:pic>
        <p:nvPicPr>
          <p:cNvPr id="24" name="图片 23"/>
          <p:cNvPicPr/>
          <p:nvPr/>
        </p:nvPicPr>
        <p:blipFill>
          <a:blip r:embed="rId6" cstate="email"/>
          <a:stretch>
            <a:fillRect/>
          </a:stretch>
        </p:blipFill>
        <p:spPr>
          <a:xfrm>
            <a:off x="17252118" y="8251177"/>
            <a:ext cx="3265769" cy="2873877"/>
          </a:xfrm>
          <a:prstGeom prst="rect">
            <a:avLst/>
          </a:prstGeom>
        </p:spPr>
      </p:pic>
      <p:pic>
        <p:nvPicPr>
          <p:cNvPr id="25" name="图片 24"/>
          <p:cNvPicPr/>
          <p:nvPr/>
        </p:nvPicPr>
        <p:blipFill>
          <a:blip r:embed="rId7" cstate="email"/>
          <a:stretch>
            <a:fillRect/>
          </a:stretch>
        </p:blipFill>
        <p:spPr>
          <a:xfrm>
            <a:off x="7229408" y="8251177"/>
            <a:ext cx="3265769" cy="2873877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524560" y="6596709"/>
            <a:ext cx="3340903" cy="4572585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5445"/>
          </a:p>
        </p:txBody>
      </p:sp>
      <p:sp>
        <p:nvSpPr>
          <p:cNvPr id="26" name="矩形 25"/>
          <p:cNvSpPr/>
          <p:nvPr/>
        </p:nvSpPr>
        <p:spPr>
          <a:xfrm>
            <a:off x="10518762" y="6596709"/>
            <a:ext cx="3340903" cy="4572585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5445"/>
          </a:p>
        </p:txBody>
      </p:sp>
      <p:sp>
        <p:nvSpPr>
          <p:cNvPr id="27" name="矩形 26"/>
          <p:cNvSpPr/>
          <p:nvPr/>
        </p:nvSpPr>
        <p:spPr>
          <a:xfrm>
            <a:off x="17214551" y="6596709"/>
            <a:ext cx="3340903" cy="4572585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5445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DBC8727-FBEA-48C6-8607-3A6E4672B6CD}" type="slidenum">
              <a: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sym typeface="Helvetica Neue Light"/>
              </a:rPr>
            </a:fld>
            <a:endParaRPr kumimoji="0" lang="zh-CN" altLang="en-US" sz="2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sym typeface="Helvetica Neue Ligh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4447970" y="1601417"/>
            <a:ext cx="9546175" cy="111415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22580" algn="l" defTabSz="829310" eaLnBrk="0" fontAlgn="base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0" dirty="0">
                <a:solidFill>
                  <a:prstClr val="black"/>
                </a:solidFill>
                <a:latin typeface="+mn-ea"/>
                <a:ea typeface="+mn-ea"/>
                <a:cs typeface="华文楷体" panose="02010600040101010101" charset="-122"/>
              </a:rPr>
              <a:t>    </a:t>
            </a:r>
            <a:r>
              <a:rPr lang="zh-CN" altLang="zh-CN" sz="3600" b="0" dirty="0">
                <a:solidFill>
                  <a:schemeClr val="tx1"/>
                </a:solidFill>
                <a:latin typeface="+mn-ea"/>
                <a:ea typeface="+mn-ea"/>
                <a:cs typeface="华文楷体" panose="02010600040101010101" charset="-122"/>
              </a:rPr>
              <a:t>厦门通富微电子有限公司成立于</a:t>
            </a:r>
            <a:r>
              <a:rPr lang="en-US" altLang="zh-CN" sz="3600" b="0" dirty="0">
                <a:solidFill>
                  <a:schemeClr val="tx1"/>
                </a:solidFill>
                <a:latin typeface="+mn-ea"/>
                <a:ea typeface="+mn-ea"/>
                <a:cs typeface="华文楷体" panose="02010600040101010101" charset="-122"/>
              </a:rPr>
              <a:t>2017</a:t>
            </a:r>
            <a:r>
              <a:rPr lang="zh-CN" altLang="zh-CN" sz="3600" b="0" dirty="0">
                <a:solidFill>
                  <a:schemeClr val="tx1"/>
                </a:solidFill>
                <a:latin typeface="+mn-ea"/>
                <a:ea typeface="+mn-ea"/>
                <a:cs typeface="华文楷体" panose="02010600040101010101" charset="-122"/>
              </a:rPr>
              <a:t>年</a:t>
            </a:r>
            <a:r>
              <a:rPr lang="en-US" altLang="zh-CN" sz="3600" b="0" dirty="0">
                <a:solidFill>
                  <a:schemeClr val="tx1"/>
                </a:solidFill>
                <a:latin typeface="+mn-ea"/>
                <a:ea typeface="+mn-ea"/>
                <a:cs typeface="华文楷体" panose="02010600040101010101" charset="-122"/>
              </a:rPr>
              <a:t>7</a:t>
            </a:r>
            <a:r>
              <a:rPr lang="zh-CN" altLang="zh-CN" sz="3600" b="0" dirty="0">
                <a:solidFill>
                  <a:schemeClr val="tx1"/>
                </a:solidFill>
                <a:latin typeface="+mn-ea"/>
                <a:ea typeface="+mn-ea"/>
                <a:cs typeface="华文楷体" panose="02010600040101010101" charset="-122"/>
              </a:rPr>
              <a:t>月</a:t>
            </a:r>
            <a:r>
              <a:rPr lang="en-US" altLang="zh-CN" sz="3600" b="0" dirty="0">
                <a:solidFill>
                  <a:schemeClr val="tx1"/>
                </a:solidFill>
                <a:latin typeface="+mn-ea"/>
                <a:ea typeface="+mn-ea"/>
                <a:cs typeface="华文楷体" panose="02010600040101010101" charset="-122"/>
              </a:rPr>
              <a:t>4</a:t>
            </a:r>
            <a:r>
              <a:rPr lang="zh-CN" altLang="zh-CN" sz="3600" b="0" dirty="0">
                <a:solidFill>
                  <a:schemeClr val="tx1"/>
                </a:solidFill>
                <a:latin typeface="+mn-ea"/>
                <a:ea typeface="+mn-ea"/>
                <a:cs typeface="华文楷体" panose="02010600040101010101" charset="-122"/>
              </a:rPr>
              <a:t>日，由厦门半导体投资集团联合通富微电子股份有限公司共同出资建设</a:t>
            </a:r>
            <a:r>
              <a:rPr lang="zh-CN" altLang="en-US" sz="3600" b="0" dirty="0">
                <a:solidFill>
                  <a:schemeClr val="tx1"/>
                </a:solidFill>
                <a:latin typeface="+mn-ea"/>
                <a:ea typeface="+mn-ea"/>
                <a:cs typeface="华文楷体" panose="02010600040101010101" charset="-122"/>
              </a:rPr>
              <a:t>的</a:t>
            </a:r>
            <a:r>
              <a:rPr lang="zh-CN" altLang="en-US" sz="3600" dirty="0">
                <a:solidFill>
                  <a:schemeClr val="tx1"/>
                </a:solidFill>
                <a:latin typeface="+mn-ea"/>
                <a:ea typeface="+mn-ea"/>
                <a:cs typeface="华文楷体" panose="02010600040101010101" charset="-122"/>
              </a:rPr>
              <a:t>国有控股企业</a:t>
            </a:r>
            <a:r>
              <a:rPr lang="zh-CN" altLang="zh-CN" sz="3600" b="0" dirty="0">
                <a:solidFill>
                  <a:schemeClr val="tx1"/>
                </a:solidFill>
                <a:latin typeface="+mn-ea"/>
                <a:ea typeface="+mn-ea"/>
                <a:cs typeface="华文楷体" panose="02010600040101010101" charset="-122"/>
              </a:rPr>
              <a:t>，项目位于厦门市海沧区南海二路，分三期实施</a:t>
            </a:r>
            <a:r>
              <a:rPr lang="zh-CN" altLang="en-US" sz="3600" b="0" dirty="0">
                <a:solidFill>
                  <a:schemeClr val="tx1"/>
                </a:solidFill>
                <a:latin typeface="+mn-ea"/>
                <a:ea typeface="+mn-ea"/>
                <a:cs typeface="华文楷体" panose="02010600040101010101" charset="-122"/>
              </a:rPr>
              <a:t>，</a:t>
            </a:r>
            <a:r>
              <a:rPr lang="zh-CN" altLang="zh-CN" sz="3600" b="0" dirty="0">
                <a:solidFill>
                  <a:schemeClr val="tx1"/>
                </a:solidFill>
                <a:latin typeface="+mn-ea"/>
                <a:ea typeface="+mn-ea"/>
                <a:cs typeface="华文楷体" panose="02010600040101010101" charset="-122"/>
              </a:rPr>
              <a:t>总投资</a:t>
            </a:r>
            <a:r>
              <a:rPr lang="en-US" altLang="zh-CN" sz="3600" b="0" dirty="0">
                <a:solidFill>
                  <a:schemeClr val="tx1"/>
                </a:solidFill>
                <a:latin typeface="+mn-ea"/>
                <a:ea typeface="+mn-ea"/>
                <a:cs typeface="华文楷体" panose="02010600040101010101" charset="-122"/>
              </a:rPr>
              <a:t>70</a:t>
            </a:r>
            <a:r>
              <a:rPr lang="zh-CN" altLang="zh-CN" sz="3600" b="0" dirty="0">
                <a:solidFill>
                  <a:schemeClr val="tx1"/>
                </a:solidFill>
                <a:latin typeface="+mn-ea"/>
                <a:ea typeface="+mn-ea"/>
                <a:cs typeface="华文楷体" panose="02010600040101010101" charset="-122"/>
              </a:rPr>
              <a:t>亿，注册</a:t>
            </a:r>
            <a:r>
              <a:rPr lang="zh-CN" altLang="zh-CN" sz="3600" b="0" dirty="0" smtClean="0">
                <a:solidFill>
                  <a:schemeClr val="tx1"/>
                </a:solidFill>
                <a:latin typeface="+mn-ea"/>
                <a:ea typeface="+mn-ea"/>
                <a:cs typeface="华文楷体" panose="02010600040101010101" charset="-122"/>
              </a:rPr>
              <a:t>资本</a:t>
            </a:r>
            <a:r>
              <a:rPr lang="en-US" altLang="zh-CN" sz="3600" b="0" dirty="0" smtClean="0">
                <a:solidFill>
                  <a:schemeClr val="tx1"/>
                </a:solidFill>
                <a:latin typeface="+mn-ea"/>
                <a:ea typeface="+mn-ea"/>
                <a:cs typeface="华文楷体" panose="02010600040101010101" charset="-122"/>
              </a:rPr>
              <a:t>10</a:t>
            </a:r>
            <a:r>
              <a:rPr lang="zh-CN" altLang="en-US" sz="3600" b="0" dirty="0" smtClean="0">
                <a:solidFill>
                  <a:schemeClr val="tx1"/>
                </a:solidFill>
                <a:latin typeface="+mn-ea"/>
                <a:ea typeface="+mn-ea"/>
                <a:cs typeface="华文楷体" panose="02010600040101010101" charset="-122"/>
              </a:rPr>
              <a:t>亿</a:t>
            </a:r>
            <a:r>
              <a:rPr lang="zh-CN" altLang="zh-CN" sz="3600" b="0" dirty="0">
                <a:solidFill>
                  <a:schemeClr val="tx1"/>
                </a:solidFill>
                <a:latin typeface="+mn-ea"/>
                <a:ea typeface="+mn-ea"/>
                <a:cs typeface="华文楷体" panose="02010600040101010101" charset="-122"/>
              </a:rPr>
              <a:t>元</a:t>
            </a:r>
            <a:r>
              <a:rPr lang="zh-CN" altLang="en-US" sz="3600" b="0" dirty="0">
                <a:solidFill>
                  <a:schemeClr val="tx1"/>
                </a:solidFill>
                <a:latin typeface="+mn-ea"/>
                <a:ea typeface="+mn-ea"/>
                <a:cs typeface="华文楷体" panose="02010600040101010101" charset="-122"/>
              </a:rPr>
              <a:t>。公司从事驱动</a:t>
            </a:r>
            <a:r>
              <a:rPr lang="en-US" altLang="zh-CN" sz="3600" b="0" dirty="0">
                <a:solidFill>
                  <a:schemeClr val="tx1"/>
                </a:solidFill>
                <a:latin typeface="+mn-ea"/>
                <a:ea typeface="+mn-ea"/>
                <a:cs typeface="华文楷体" panose="02010600040101010101" charset="-122"/>
              </a:rPr>
              <a:t>IC</a:t>
            </a:r>
            <a:r>
              <a:rPr lang="zh-CN" altLang="en-US" sz="3600" b="0" dirty="0">
                <a:solidFill>
                  <a:schemeClr val="tx1"/>
                </a:solidFill>
                <a:latin typeface="+mn-ea"/>
                <a:ea typeface="+mn-ea"/>
                <a:cs typeface="华文楷体" panose="02010600040101010101" charset="-122"/>
              </a:rPr>
              <a:t>封装</a:t>
            </a:r>
            <a:r>
              <a:rPr lang="zh-CN" altLang="en-US" sz="3600" b="0" dirty="0" smtClean="0">
                <a:solidFill>
                  <a:schemeClr val="tx1"/>
                </a:solidFill>
                <a:latin typeface="+mn-ea"/>
                <a:ea typeface="+mn-ea"/>
                <a:cs typeface="华文楷体" panose="02010600040101010101" charset="-122"/>
              </a:rPr>
              <a:t>测试</a:t>
            </a:r>
            <a:r>
              <a:rPr lang="zh-CN" altLang="en-US" sz="3600" b="0" dirty="0">
                <a:solidFill>
                  <a:schemeClr val="tx1"/>
                </a:solidFill>
                <a:latin typeface="+mn-ea"/>
                <a:ea typeface="+mn-ea"/>
                <a:cs typeface="华文楷体" panose="02010600040101010101" charset="-122"/>
              </a:rPr>
              <a:t>，</a:t>
            </a:r>
            <a:r>
              <a:rPr lang="zh-CN" altLang="zh-CN" sz="3600" b="0" dirty="0" smtClean="0">
                <a:latin typeface="+mn-ea"/>
                <a:ea typeface="+mn-ea"/>
              </a:rPr>
              <a:t>是</a:t>
            </a:r>
            <a:r>
              <a:rPr lang="zh-CN" altLang="en-US" sz="3600" b="0" dirty="0" smtClean="0">
                <a:latin typeface="+mn-ea"/>
                <a:ea typeface="+mn-ea"/>
              </a:rPr>
              <a:t>目前</a:t>
            </a:r>
            <a:r>
              <a:rPr lang="zh-CN" altLang="zh-CN" sz="3600" b="0" dirty="0" smtClean="0">
                <a:latin typeface="+mn-ea"/>
                <a:ea typeface="+mn-ea"/>
              </a:rPr>
              <a:t>产业</a:t>
            </a:r>
            <a:r>
              <a:rPr lang="zh-CN" altLang="zh-CN" sz="3600" b="0" dirty="0">
                <a:latin typeface="+mn-ea"/>
                <a:ea typeface="+mn-ea"/>
              </a:rPr>
              <a:t>自动化程度最高、工艺技术居前的</a:t>
            </a:r>
            <a:r>
              <a:rPr lang="zh-CN" altLang="zh-CN" sz="3600" b="0" dirty="0" smtClean="0">
                <a:latin typeface="+mn-ea"/>
                <a:ea typeface="+mn-ea"/>
              </a:rPr>
              <a:t>国内</a:t>
            </a:r>
            <a:r>
              <a:rPr lang="zh-CN" altLang="en-US" sz="3600" dirty="0" smtClean="0">
                <a:latin typeface="+mn-ea"/>
                <a:ea typeface="+mn-ea"/>
              </a:rPr>
              <a:t>首家</a:t>
            </a:r>
            <a:r>
              <a:rPr lang="zh-CN" altLang="zh-CN" sz="3600" b="0" dirty="0" smtClean="0">
                <a:latin typeface="+mn-ea"/>
                <a:ea typeface="+mn-ea"/>
              </a:rPr>
              <a:t>纯</a:t>
            </a:r>
            <a:r>
              <a:rPr lang="zh-CN" altLang="zh-CN" sz="3600" b="0" dirty="0">
                <a:latin typeface="+mn-ea"/>
                <a:ea typeface="+mn-ea"/>
              </a:rPr>
              <a:t>内</a:t>
            </a:r>
            <a:r>
              <a:rPr lang="zh-CN" altLang="zh-CN" sz="3600" b="0" dirty="0" smtClean="0">
                <a:latin typeface="+mn-ea"/>
                <a:ea typeface="+mn-ea"/>
              </a:rPr>
              <a:t>资提供</a:t>
            </a:r>
            <a:r>
              <a:rPr lang="en-US" altLang="zh-CN" sz="3600" b="0" dirty="0">
                <a:latin typeface="+mn-ea"/>
                <a:ea typeface="+mn-ea"/>
              </a:rPr>
              <a:t>12</a:t>
            </a:r>
            <a:r>
              <a:rPr lang="zh-CN" altLang="zh-CN" sz="3600" b="0" dirty="0">
                <a:latin typeface="+mn-ea"/>
                <a:ea typeface="+mn-ea"/>
              </a:rPr>
              <a:t>寸晶圆金凸块制造、测试、切割、</a:t>
            </a:r>
            <a:r>
              <a:rPr lang="zh-CN" altLang="zh-CN" sz="3600" b="0" dirty="0" smtClean="0">
                <a:latin typeface="+mn-ea"/>
                <a:ea typeface="+mn-ea"/>
              </a:rPr>
              <a:t>封装完整</a:t>
            </a:r>
            <a:r>
              <a:rPr lang="zh-CN" altLang="zh-CN" sz="3600" b="0" dirty="0">
                <a:latin typeface="+mn-ea"/>
                <a:ea typeface="+mn-ea"/>
              </a:rPr>
              <a:t>四段</a:t>
            </a:r>
            <a:r>
              <a:rPr lang="zh-CN" altLang="zh-CN" sz="3600" b="0" dirty="0" smtClean="0">
                <a:latin typeface="+mn-ea"/>
                <a:ea typeface="+mn-ea"/>
              </a:rPr>
              <a:t>工艺</a:t>
            </a:r>
            <a:r>
              <a:rPr lang="zh-CN" altLang="en-US" sz="3600" b="0" dirty="0" smtClean="0">
                <a:latin typeface="+mn-ea"/>
                <a:ea typeface="+mn-ea"/>
              </a:rPr>
              <a:t>的封测制造厂商</a:t>
            </a:r>
            <a:r>
              <a:rPr lang="zh-CN" altLang="zh-CN" sz="3600" b="0" dirty="0" smtClean="0">
                <a:latin typeface="+mn-ea"/>
                <a:ea typeface="+mn-ea"/>
              </a:rPr>
              <a:t>。</a:t>
            </a:r>
            <a:endParaRPr lang="en-US" altLang="zh-CN" sz="3600" b="0" dirty="0">
              <a:solidFill>
                <a:schemeClr val="tx1"/>
              </a:solidFill>
              <a:latin typeface="+mn-ea"/>
              <a:ea typeface="+mn-ea"/>
              <a:cs typeface="华文楷体" panose="02010600040101010101" charset="-122"/>
            </a:endParaRPr>
          </a:p>
          <a:p>
            <a:pPr indent="322580" algn="l" defTabSz="829310" eaLnBrk="0" fontAlgn="base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0" dirty="0">
                <a:solidFill>
                  <a:schemeClr val="tx1"/>
                </a:solidFill>
                <a:latin typeface="+mn-ea"/>
                <a:ea typeface="+mn-ea"/>
                <a:cs typeface="华文楷体" panose="02010600040101010101" charset="-122"/>
              </a:rPr>
              <a:t>     </a:t>
            </a:r>
            <a:r>
              <a:rPr lang="zh-CN" altLang="zh-CN" sz="3600" b="0" dirty="0">
                <a:solidFill>
                  <a:schemeClr val="tx1"/>
                </a:solidFill>
                <a:latin typeface="+mn-ea"/>
                <a:ea typeface="+mn-ea"/>
                <a:cs typeface="华文楷体" panose="02010600040101010101" charset="-122"/>
              </a:rPr>
              <a:t>公司</a:t>
            </a:r>
            <a:r>
              <a:rPr lang="zh-CN" altLang="en-US" sz="3600" b="0" dirty="0" smtClean="0">
                <a:solidFill>
                  <a:schemeClr val="tx1"/>
                </a:solidFill>
                <a:latin typeface="+mn-ea"/>
                <a:ea typeface="+mn-ea"/>
                <a:cs typeface="华文楷体" panose="02010600040101010101" charset="-122"/>
              </a:rPr>
              <a:t>处于快速</a:t>
            </a:r>
            <a:r>
              <a:rPr lang="zh-CN" altLang="en-US" sz="3600" b="0" dirty="0">
                <a:solidFill>
                  <a:schemeClr val="tx1"/>
                </a:solidFill>
                <a:latin typeface="+mn-ea"/>
                <a:ea typeface="+mn-ea"/>
                <a:cs typeface="华文楷体" panose="02010600040101010101" charset="-122"/>
              </a:rPr>
              <a:t>发展阶段，现有</a:t>
            </a:r>
            <a:r>
              <a:rPr lang="zh-CN" altLang="en-US" sz="3600" b="0" dirty="0" smtClean="0">
                <a:solidFill>
                  <a:schemeClr val="tx1"/>
                </a:solidFill>
                <a:latin typeface="+mn-ea"/>
                <a:ea typeface="+mn-ea"/>
                <a:cs typeface="华文楷体" panose="02010600040101010101" charset="-122"/>
              </a:rPr>
              <a:t>员工</a:t>
            </a:r>
            <a:r>
              <a:rPr lang="en-US" altLang="zh-CN" sz="3600" b="0" dirty="0">
                <a:solidFill>
                  <a:schemeClr val="tx1"/>
                </a:solidFill>
                <a:latin typeface="+mn-ea"/>
                <a:ea typeface="+mn-ea"/>
                <a:cs typeface="华文楷体" panose="02010600040101010101" charset="-122"/>
              </a:rPr>
              <a:t>8</a:t>
            </a:r>
            <a:r>
              <a:rPr lang="en-US" altLang="zh-CN" sz="3600" b="0" dirty="0" smtClean="0">
                <a:solidFill>
                  <a:schemeClr val="tx1"/>
                </a:solidFill>
                <a:latin typeface="+mn-ea"/>
                <a:ea typeface="+mn-ea"/>
                <a:cs typeface="华文楷体" panose="02010600040101010101" charset="-122"/>
              </a:rPr>
              <a:t>00</a:t>
            </a:r>
            <a:r>
              <a:rPr lang="zh-CN" altLang="en-US" sz="3600" b="0" dirty="0" smtClean="0">
                <a:solidFill>
                  <a:schemeClr val="tx1"/>
                </a:solidFill>
                <a:latin typeface="+mn-ea"/>
                <a:ea typeface="+mn-ea"/>
                <a:cs typeface="华文楷体" panose="02010600040101010101" charset="-122"/>
              </a:rPr>
              <a:t>多人</a:t>
            </a:r>
            <a:r>
              <a:rPr lang="zh-CN" altLang="en-US" sz="3600" b="0" dirty="0">
                <a:solidFill>
                  <a:schemeClr val="tx1"/>
                </a:solidFill>
                <a:latin typeface="+mn-ea"/>
                <a:ea typeface="+mn-ea"/>
                <a:cs typeface="华文楷体" panose="02010600040101010101" charset="-122"/>
              </a:rPr>
              <a:t>，其中专业</a:t>
            </a:r>
            <a:r>
              <a:rPr lang="zh-CN" altLang="en-US" sz="3600" b="0" dirty="0" smtClean="0">
                <a:solidFill>
                  <a:schemeClr val="tx1"/>
                </a:solidFill>
                <a:latin typeface="+mn-ea"/>
                <a:ea typeface="+mn-ea"/>
                <a:cs typeface="华文楷体" panose="02010600040101010101" charset="-122"/>
              </a:rPr>
              <a:t>技术人员</a:t>
            </a:r>
            <a:r>
              <a:rPr lang="en-US" altLang="zh-CN" sz="3600" b="0" dirty="0">
                <a:solidFill>
                  <a:schemeClr val="tx1"/>
                </a:solidFill>
                <a:latin typeface="+mn-ea"/>
                <a:ea typeface="+mn-ea"/>
                <a:cs typeface="华文楷体" panose="02010600040101010101" charset="-122"/>
              </a:rPr>
              <a:t>3</a:t>
            </a:r>
            <a:r>
              <a:rPr lang="en-US" altLang="zh-CN" sz="3600" b="0" dirty="0" smtClean="0">
                <a:solidFill>
                  <a:schemeClr val="tx1"/>
                </a:solidFill>
                <a:latin typeface="+mn-ea"/>
                <a:ea typeface="+mn-ea"/>
                <a:cs typeface="华文楷体" panose="02010600040101010101" charset="-122"/>
              </a:rPr>
              <a:t>00</a:t>
            </a:r>
            <a:r>
              <a:rPr lang="zh-CN" altLang="en-US" sz="3600" b="0" dirty="0">
                <a:solidFill>
                  <a:schemeClr val="tx1"/>
                </a:solidFill>
                <a:latin typeface="+mn-ea"/>
                <a:ea typeface="+mn-ea"/>
                <a:cs typeface="华文楷体" panose="02010600040101010101" charset="-122"/>
              </a:rPr>
              <a:t>人以上，目前</a:t>
            </a:r>
            <a:r>
              <a:rPr lang="zh-CN" altLang="en-US" sz="3600" dirty="0">
                <a:solidFill>
                  <a:schemeClr val="tx1"/>
                </a:solidFill>
                <a:latin typeface="+mn-ea"/>
                <a:ea typeface="+mn-ea"/>
                <a:cs typeface="华文楷体" panose="02010600040101010101" charset="-122"/>
              </a:rPr>
              <a:t>大力引进基层及专业技术人才</a:t>
            </a:r>
            <a:r>
              <a:rPr lang="zh-CN" altLang="en-US" sz="3600" b="0" dirty="0">
                <a:solidFill>
                  <a:schemeClr val="tx1"/>
                </a:solidFill>
                <a:latin typeface="+mn-ea"/>
                <a:ea typeface="+mn-ea"/>
                <a:cs typeface="华文楷体" panose="02010600040101010101" charset="-122"/>
              </a:rPr>
              <a:t>，以满足公司日益增长的生产需求</a:t>
            </a:r>
            <a:r>
              <a:rPr lang="zh-CN" altLang="en-US" sz="4000" b="0" dirty="0">
                <a:solidFill>
                  <a:schemeClr val="tx1"/>
                </a:solidFill>
                <a:latin typeface="+mn-ea"/>
                <a:ea typeface="+mn-ea"/>
                <a:cs typeface="华文楷体" panose="02010600040101010101" charset="-122"/>
              </a:rPr>
              <a:t>。</a:t>
            </a:r>
            <a:endParaRPr lang="zh-CN" altLang="zh-CN" sz="4000" b="0" kern="100" dirty="0">
              <a:solidFill>
                <a:schemeClr val="tx1"/>
              </a:solidFill>
              <a:latin typeface="+mn-ea"/>
              <a:ea typeface="+mn-ea"/>
              <a:cs typeface="华文楷体" panose="02010600040101010101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938" y="2084744"/>
            <a:ext cx="13534394" cy="10029839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22623" y="586687"/>
            <a:ext cx="3456384" cy="1014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60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公司简介</a:t>
            </a:r>
            <a:endParaRPr lang="zh-CN" altLang="en-US" sz="6000" b="1" dirty="0">
              <a:solidFill>
                <a:srgbClr val="1F295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0DA032E-A1DC-4B47-9641-18C0B479DB35}" type="slidenum">
              <a:rPr lang="zh-CN" altLang="en-US" smtClean="0"/>
            </a:fld>
            <a:endParaRPr lang="en-US" altLang="zh-CN"/>
          </a:p>
        </p:txBody>
      </p:sp>
      <p:sp>
        <p:nvSpPr>
          <p:cNvPr id="17" name="矩形 16"/>
          <p:cNvSpPr/>
          <p:nvPr/>
        </p:nvSpPr>
        <p:spPr>
          <a:xfrm>
            <a:off x="310680" y="593304"/>
            <a:ext cx="669674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4400" dirty="0">
                <a:latin typeface="+mj-ea"/>
                <a:ea typeface="+mj-ea"/>
              </a:rPr>
              <a:t>福利</a:t>
            </a:r>
            <a:r>
              <a:rPr lang="zh-CN" altLang="en-US" sz="4400" dirty="0" smtClean="0">
                <a:latin typeface="+mj-ea"/>
                <a:ea typeface="+mj-ea"/>
              </a:rPr>
              <a:t>待遇</a:t>
            </a:r>
            <a:r>
              <a:rPr lang="en-US" altLang="zh-CN" sz="4400" dirty="0" smtClean="0">
                <a:latin typeface="+mj-ea"/>
                <a:ea typeface="+mj-ea"/>
              </a:rPr>
              <a:t>-</a:t>
            </a:r>
            <a:r>
              <a:rPr lang="zh-CN" altLang="en-US" sz="4400" dirty="0" smtClean="0">
                <a:latin typeface="+mj-ea"/>
                <a:ea typeface="+mj-ea"/>
              </a:rPr>
              <a:t>技术员岗位</a:t>
            </a:r>
            <a:endParaRPr lang="zh-CN" altLang="en-US" sz="5400" dirty="0">
              <a:latin typeface="+mj-ea"/>
              <a:ea typeface="+mj-ea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1102768" y="1529409"/>
          <a:ext cx="22884000" cy="9649071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5721000"/>
                <a:gridCol w="5721000"/>
                <a:gridCol w="5721000"/>
                <a:gridCol w="5721000"/>
              </a:tblGrid>
              <a:tr h="76653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2800" u="none" strike="noStrike">
                          <a:effectLst/>
                          <a:latin typeface="+mj-ea"/>
                          <a:ea typeface="+mj-ea"/>
                        </a:rPr>
                        <a:t>工资科目</a:t>
                      </a:r>
                      <a:endParaRPr lang="zh-CN" altLang="en-US" sz="28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800" u="none" strike="noStrike">
                          <a:effectLst/>
                          <a:latin typeface="+mj-ea"/>
                          <a:ea typeface="+mj-ea"/>
                        </a:rPr>
                        <a:t>上</a:t>
                      </a:r>
                      <a:r>
                        <a:rPr lang="en-US" altLang="zh-CN" sz="2800" u="none" strike="noStrike">
                          <a:effectLst/>
                          <a:latin typeface="+mj-ea"/>
                          <a:ea typeface="+mj-ea"/>
                        </a:rPr>
                        <a:t>4</a:t>
                      </a:r>
                      <a:r>
                        <a:rPr lang="zh-CN" altLang="en-US" sz="2800" u="none" strike="noStrike">
                          <a:effectLst/>
                          <a:latin typeface="+mj-ea"/>
                          <a:ea typeface="+mj-ea"/>
                        </a:rPr>
                        <a:t>休</a:t>
                      </a:r>
                      <a:r>
                        <a:rPr lang="en-US" altLang="zh-CN" sz="2800" u="none" strike="noStrike">
                          <a:effectLst/>
                          <a:latin typeface="+mj-ea"/>
                          <a:ea typeface="+mj-ea"/>
                        </a:rPr>
                        <a:t>2</a:t>
                      </a:r>
                      <a:r>
                        <a:rPr lang="zh-CN" altLang="en-US" sz="2800" u="none" strike="noStrike">
                          <a:effectLst/>
                          <a:latin typeface="+mj-ea"/>
                          <a:ea typeface="+mj-ea"/>
                        </a:rPr>
                        <a:t>估算</a:t>
                      </a:r>
                      <a:endParaRPr lang="zh-CN" altLang="en-US" sz="28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800" u="none" strike="noStrike">
                          <a:effectLst/>
                          <a:latin typeface="+mj-ea"/>
                          <a:ea typeface="+mj-ea"/>
                        </a:rPr>
                        <a:t>上</a:t>
                      </a:r>
                      <a:r>
                        <a:rPr lang="en-US" altLang="zh-CN" sz="2800" u="none" strike="noStrike">
                          <a:effectLst/>
                          <a:latin typeface="+mj-ea"/>
                          <a:ea typeface="+mj-ea"/>
                        </a:rPr>
                        <a:t>5</a:t>
                      </a:r>
                      <a:r>
                        <a:rPr lang="zh-CN" altLang="en-US" sz="2800" u="none" strike="noStrike">
                          <a:effectLst/>
                          <a:latin typeface="+mj-ea"/>
                          <a:ea typeface="+mj-ea"/>
                        </a:rPr>
                        <a:t>休</a:t>
                      </a:r>
                      <a:r>
                        <a:rPr lang="en-US" altLang="zh-CN" sz="2800" u="none" strike="noStrike">
                          <a:effectLst/>
                          <a:latin typeface="+mj-ea"/>
                          <a:ea typeface="+mj-ea"/>
                        </a:rPr>
                        <a:t>1</a:t>
                      </a:r>
                      <a:r>
                        <a:rPr lang="zh-CN" altLang="en-US" sz="2800" u="none" strike="noStrike">
                          <a:effectLst/>
                          <a:latin typeface="+mj-ea"/>
                          <a:ea typeface="+mj-ea"/>
                        </a:rPr>
                        <a:t>估算</a:t>
                      </a:r>
                      <a:endParaRPr lang="zh-CN" altLang="en-US" sz="28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800" u="none" strike="noStrike">
                          <a:effectLst/>
                          <a:latin typeface="+mj-ea"/>
                          <a:ea typeface="+mj-ea"/>
                        </a:rPr>
                        <a:t>上</a:t>
                      </a:r>
                      <a:r>
                        <a:rPr lang="en-US" altLang="zh-CN" sz="2800" u="none" strike="noStrike">
                          <a:effectLst/>
                          <a:latin typeface="+mj-ea"/>
                          <a:ea typeface="+mj-ea"/>
                        </a:rPr>
                        <a:t>6</a:t>
                      </a:r>
                      <a:r>
                        <a:rPr lang="zh-CN" altLang="en-US" sz="2800" u="none" strike="noStrike">
                          <a:effectLst/>
                          <a:latin typeface="+mj-ea"/>
                          <a:ea typeface="+mj-ea"/>
                        </a:rPr>
                        <a:t>休</a:t>
                      </a:r>
                      <a:r>
                        <a:rPr lang="en-US" altLang="zh-CN" sz="2800" u="none" strike="noStrike">
                          <a:effectLst/>
                          <a:latin typeface="+mj-ea"/>
                          <a:ea typeface="+mj-ea"/>
                        </a:rPr>
                        <a:t>1</a:t>
                      </a:r>
                      <a:r>
                        <a:rPr lang="zh-CN" altLang="en-US" sz="2800" u="none" strike="noStrike">
                          <a:effectLst/>
                          <a:latin typeface="+mj-ea"/>
                          <a:ea typeface="+mj-ea"/>
                        </a:rPr>
                        <a:t>估算</a:t>
                      </a:r>
                      <a:endParaRPr lang="zh-CN" altLang="en-US" sz="28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350" marR="6350" marT="6350" marB="0" anchor="ctr"/>
                </a:tc>
              </a:tr>
              <a:tr h="766537">
                <a:tc vMerge="1"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800" u="none" strike="noStrike">
                          <a:effectLst/>
                          <a:latin typeface="+mj-ea"/>
                          <a:ea typeface="+mj-ea"/>
                        </a:rPr>
                        <a:t>（</a:t>
                      </a:r>
                      <a:r>
                        <a:rPr lang="en-US" altLang="zh-CN" sz="2800" u="none" strike="noStrike">
                          <a:effectLst/>
                          <a:latin typeface="+mj-ea"/>
                          <a:ea typeface="+mj-ea"/>
                        </a:rPr>
                        <a:t>30</a:t>
                      </a:r>
                      <a:r>
                        <a:rPr lang="zh-CN" altLang="en-US" sz="2800" u="none" strike="noStrike">
                          <a:effectLst/>
                          <a:latin typeface="+mj-ea"/>
                          <a:ea typeface="+mj-ea"/>
                        </a:rPr>
                        <a:t>天休</a:t>
                      </a:r>
                      <a:r>
                        <a:rPr lang="en-US" altLang="zh-CN" sz="2800" u="none" strike="noStrike">
                          <a:effectLst/>
                          <a:latin typeface="+mj-ea"/>
                          <a:ea typeface="+mj-ea"/>
                        </a:rPr>
                        <a:t>10</a:t>
                      </a:r>
                      <a:r>
                        <a:rPr lang="zh-CN" altLang="en-US" sz="2800" u="none" strike="noStrike">
                          <a:effectLst/>
                          <a:latin typeface="+mj-ea"/>
                          <a:ea typeface="+mj-ea"/>
                        </a:rPr>
                        <a:t>天）</a:t>
                      </a:r>
                      <a:endParaRPr lang="zh-CN" altLang="en-US" sz="28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800" u="none" strike="noStrike">
                          <a:effectLst/>
                          <a:latin typeface="+mj-ea"/>
                          <a:ea typeface="+mj-ea"/>
                        </a:rPr>
                        <a:t>（</a:t>
                      </a:r>
                      <a:r>
                        <a:rPr lang="en-US" altLang="zh-CN" sz="2800" u="none" strike="noStrike">
                          <a:effectLst/>
                          <a:latin typeface="+mj-ea"/>
                          <a:ea typeface="+mj-ea"/>
                        </a:rPr>
                        <a:t>30</a:t>
                      </a:r>
                      <a:r>
                        <a:rPr lang="zh-CN" altLang="en-US" sz="2800" u="none" strike="noStrike">
                          <a:effectLst/>
                          <a:latin typeface="+mj-ea"/>
                          <a:ea typeface="+mj-ea"/>
                        </a:rPr>
                        <a:t>天休</a:t>
                      </a:r>
                      <a:r>
                        <a:rPr lang="en-US" altLang="zh-CN" sz="2800" u="none" strike="noStrike">
                          <a:effectLst/>
                          <a:latin typeface="+mj-ea"/>
                          <a:ea typeface="+mj-ea"/>
                        </a:rPr>
                        <a:t>5</a:t>
                      </a:r>
                      <a:r>
                        <a:rPr lang="zh-CN" altLang="en-US" sz="2800" u="none" strike="noStrike">
                          <a:effectLst/>
                          <a:latin typeface="+mj-ea"/>
                          <a:ea typeface="+mj-ea"/>
                        </a:rPr>
                        <a:t>天）</a:t>
                      </a:r>
                      <a:endParaRPr lang="zh-CN" altLang="en-US" sz="28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800" u="none" strike="noStrike">
                          <a:effectLst/>
                          <a:latin typeface="+mj-ea"/>
                          <a:ea typeface="+mj-ea"/>
                        </a:rPr>
                        <a:t>（</a:t>
                      </a:r>
                      <a:r>
                        <a:rPr lang="en-US" altLang="zh-CN" sz="2800" u="none" strike="noStrike">
                          <a:effectLst/>
                          <a:latin typeface="+mj-ea"/>
                          <a:ea typeface="+mj-ea"/>
                        </a:rPr>
                        <a:t>30</a:t>
                      </a:r>
                      <a:r>
                        <a:rPr lang="zh-CN" altLang="en-US" sz="2800" u="none" strike="noStrike">
                          <a:effectLst/>
                          <a:latin typeface="+mj-ea"/>
                          <a:ea typeface="+mj-ea"/>
                        </a:rPr>
                        <a:t>天休</a:t>
                      </a:r>
                      <a:r>
                        <a:rPr lang="en-US" altLang="zh-CN" sz="2800" u="none" strike="noStrike">
                          <a:effectLst/>
                          <a:latin typeface="+mj-ea"/>
                          <a:ea typeface="+mj-ea"/>
                        </a:rPr>
                        <a:t>4</a:t>
                      </a:r>
                      <a:r>
                        <a:rPr lang="zh-CN" altLang="en-US" sz="2800" u="none" strike="noStrike">
                          <a:effectLst/>
                          <a:latin typeface="+mj-ea"/>
                          <a:ea typeface="+mj-ea"/>
                        </a:rPr>
                        <a:t>天）</a:t>
                      </a:r>
                      <a:endParaRPr lang="zh-CN" altLang="en-US" sz="28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350" marR="6350" marT="6350" marB="0" anchor="ctr"/>
                </a:tc>
              </a:tr>
              <a:tr h="76653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800" u="none" strike="noStrike">
                          <a:effectLst/>
                          <a:latin typeface="+mj-ea"/>
                          <a:ea typeface="+mj-ea"/>
                        </a:rPr>
                        <a:t>基本工资</a:t>
                      </a:r>
                      <a:endParaRPr lang="zh-CN" altLang="en-US" sz="28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350" marR="6350" marT="6350" marB="0" anchor="ctr"/>
                </a:tc>
                <a:tc rowSpan="7">
                  <a:txBody>
                    <a:bodyPr/>
                    <a:lstStyle/>
                    <a:p>
                      <a:pPr algn="ctr" fontAlgn="ctr"/>
                      <a:r>
                        <a:rPr lang="en-US" altLang="zh-CN" sz="2800" u="none" strike="noStrike">
                          <a:effectLst/>
                          <a:latin typeface="+mj-ea"/>
                          <a:ea typeface="+mj-ea"/>
                        </a:rPr>
                        <a:t>4500</a:t>
                      </a:r>
                      <a:r>
                        <a:rPr lang="zh-CN" altLang="en-US" sz="2800" u="none" strike="noStrike">
                          <a:effectLst/>
                          <a:latin typeface="+mj-ea"/>
                          <a:ea typeface="+mj-ea"/>
                        </a:rPr>
                        <a:t>以上</a:t>
                      </a:r>
                      <a:endParaRPr lang="zh-CN" altLang="en-US" sz="28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350" marR="6350" marT="6350" marB="0" anchor="ctr"/>
                </a:tc>
                <a:tc rowSpan="7">
                  <a:txBody>
                    <a:bodyPr/>
                    <a:lstStyle/>
                    <a:p>
                      <a:pPr algn="ctr" fontAlgn="ctr"/>
                      <a:r>
                        <a:rPr lang="en-US" altLang="zh-CN" sz="2800" u="none" strike="noStrike">
                          <a:effectLst/>
                          <a:latin typeface="+mj-ea"/>
                          <a:ea typeface="+mj-ea"/>
                        </a:rPr>
                        <a:t>5500</a:t>
                      </a:r>
                      <a:r>
                        <a:rPr lang="zh-CN" altLang="en-US" sz="2800" u="none" strike="noStrike">
                          <a:effectLst/>
                          <a:latin typeface="+mj-ea"/>
                          <a:ea typeface="+mj-ea"/>
                        </a:rPr>
                        <a:t>以上</a:t>
                      </a:r>
                      <a:endParaRPr lang="zh-CN" altLang="en-US" sz="28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350" marR="6350" marT="6350" marB="0" anchor="ctr"/>
                </a:tc>
                <a:tc rowSpan="7">
                  <a:txBody>
                    <a:bodyPr/>
                    <a:lstStyle/>
                    <a:p>
                      <a:pPr algn="ctr" fontAlgn="ctr"/>
                      <a:r>
                        <a:rPr lang="en-US" altLang="zh-CN" sz="2800" u="none" strike="noStrike" dirty="0">
                          <a:effectLst/>
                          <a:latin typeface="+mj-ea"/>
                          <a:ea typeface="+mj-ea"/>
                        </a:rPr>
                        <a:t>6000</a:t>
                      </a:r>
                      <a:r>
                        <a:rPr lang="zh-CN" altLang="en-US" sz="2800" u="none" strike="noStrike" dirty="0">
                          <a:effectLst/>
                          <a:latin typeface="+mj-ea"/>
                          <a:ea typeface="+mj-ea"/>
                        </a:rPr>
                        <a:t>以上</a:t>
                      </a:r>
                      <a:endParaRPr lang="zh-CN" alt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350" marR="6350" marT="6350" marB="0" anchor="ctr"/>
                </a:tc>
              </a:tr>
              <a:tr h="76653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800" u="none" strike="noStrike">
                          <a:effectLst/>
                          <a:latin typeface="+mj-ea"/>
                          <a:ea typeface="+mj-ea"/>
                        </a:rPr>
                        <a:t>加班工资</a:t>
                      </a:r>
                      <a:endParaRPr lang="zh-CN" altLang="en-US" sz="28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350" marR="6350" marT="6350" marB="0" anchor="ctr"/>
                </a:tc>
                <a:tc vMerge="1">
                  <a:tcPr/>
                </a:tc>
                <a:tc vMerge="1">
                  <a:tcPr/>
                </a:tc>
                <a:tc vMerge="1">
                  <a:tcPr/>
                </a:tc>
              </a:tr>
              <a:tr h="76653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800" u="none" strike="noStrike">
                          <a:effectLst/>
                          <a:latin typeface="+mj-ea"/>
                          <a:ea typeface="+mj-ea"/>
                        </a:rPr>
                        <a:t>夜班津贴</a:t>
                      </a:r>
                      <a:endParaRPr lang="zh-CN" altLang="en-US" sz="28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350" marR="6350" marT="6350" marB="0" anchor="ctr"/>
                </a:tc>
                <a:tc vMerge="1">
                  <a:tcPr/>
                </a:tc>
                <a:tc vMerge="1">
                  <a:tcPr/>
                </a:tc>
                <a:tc vMerge="1">
                  <a:tcPr/>
                </a:tc>
              </a:tr>
              <a:tr h="76653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800" u="none" strike="noStrike">
                          <a:effectLst/>
                          <a:latin typeface="+mj-ea"/>
                          <a:ea typeface="+mj-ea"/>
                        </a:rPr>
                        <a:t>带徒津贴</a:t>
                      </a:r>
                      <a:endParaRPr lang="zh-CN" altLang="en-US" sz="28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350" marR="6350" marT="6350" marB="0" anchor="ctr"/>
                </a:tc>
                <a:tc vMerge="1">
                  <a:tcPr/>
                </a:tc>
                <a:tc vMerge="1">
                  <a:tcPr/>
                </a:tc>
                <a:tc vMerge="1">
                  <a:tcPr/>
                </a:tc>
              </a:tr>
              <a:tr h="76653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800" u="none" strike="noStrike">
                          <a:effectLst/>
                          <a:latin typeface="+mj-ea"/>
                          <a:ea typeface="+mj-ea"/>
                        </a:rPr>
                        <a:t>多能工津贴</a:t>
                      </a:r>
                      <a:endParaRPr lang="zh-CN" altLang="en-US" sz="28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350" marR="6350" marT="6350" marB="0" anchor="ctr"/>
                </a:tc>
                <a:tc vMerge="1">
                  <a:tcPr/>
                </a:tc>
                <a:tc vMerge="1">
                  <a:tcPr/>
                </a:tc>
                <a:tc vMerge="1">
                  <a:tcPr/>
                </a:tc>
              </a:tr>
              <a:tr h="76653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800" u="none" strike="noStrike">
                          <a:effectLst/>
                          <a:latin typeface="+mj-ea"/>
                          <a:ea typeface="+mj-ea"/>
                        </a:rPr>
                        <a:t>产出贡献奖</a:t>
                      </a:r>
                      <a:endParaRPr lang="zh-CN" altLang="en-US" sz="28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350" marR="6350" marT="6350" marB="0" anchor="ctr"/>
                </a:tc>
                <a:tc vMerge="1">
                  <a:tcPr/>
                </a:tc>
                <a:tc vMerge="1">
                  <a:tcPr/>
                </a:tc>
                <a:tc vMerge="1">
                  <a:tcPr/>
                </a:tc>
              </a:tr>
              <a:tr h="76653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800" u="none" strike="noStrike">
                          <a:effectLst/>
                          <a:latin typeface="+mj-ea"/>
                          <a:ea typeface="+mj-ea"/>
                        </a:rPr>
                        <a:t>月度考核奖金</a:t>
                      </a:r>
                      <a:endParaRPr lang="zh-CN" altLang="en-US" sz="28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350" marR="6350" marT="6350" marB="0" anchor="ctr"/>
                </a:tc>
                <a:tc vMerge="1">
                  <a:tcPr/>
                </a:tc>
                <a:tc vMerge="1">
                  <a:tcPr/>
                </a:tc>
                <a:tc vMerge="1">
                  <a:tcPr/>
                </a:tc>
              </a:tr>
              <a:tr h="2750238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zh-CN" altLang="en-US" sz="2800" u="none" strike="noStrike" dirty="0">
                          <a:effectLst/>
                          <a:latin typeface="+mj-ea"/>
                          <a:ea typeface="+mj-ea"/>
                        </a:rPr>
                        <a:t>备注</a:t>
                      </a:r>
                      <a:r>
                        <a:rPr lang="zh-CN" altLang="en-US" sz="2800" u="none" strike="noStrike" dirty="0" smtClean="0">
                          <a:effectLst/>
                          <a:latin typeface="+mj-ea"/>
                          <a:ea typeface="+mj-ea"/>
                        </a:rPr>
                        <a:t>： </a:t>
                      </a:r>
                      <a:r>
                        <a:rPr lang="en-US" altLang="zh-CN" sz="2800" u="none" strike="noStrike" dirty="0" smtClean="0">
                          <a:effectLst/>
                          <a:latin typeface="+mj-ea"/>
                          <a:ea typeface="+mj-ea"/>
                        </a:rPr>
                        <a:t>1</a:t>
                      </a:r>
                      <a:r>
                        <a:rPr lang="zh-CN" altLang="en-US" sz="2800" u="none" strike="noStrike" dirty="0" smtClean="0">
                          <a:effectLst/>
                          <a:latin typeface="+mj-ea"/>
                          <a:ea typeface="+mj-ea"/>
                        </a:rPr>
                        <a:t>、轮班制，</a:t>
                      </a:r>
                      <a:r>
                        <a:rPr lang="en-US" altLang="zh-CN" sz="2800" u="none" strike="noStrike" dirty="0" smtClean="0">
                          <a:effectLst/>
                          <a:latin typeface="+mj-ea"/>
                          <a:ea typeface="+mj-ea"/>
                        </a:rPr>
                        <a:t>12</a:t>
                      </a:r>
                      <a:r>
                        <a:rPr lang="zh-CN" altLang="en-US" sz="2800" u="none" strike="noStrike" dirty="0" smtClean="0">
                          <a:effectLst/>
                          <a:latin typeface="+mj-ea"/>
                          <a:ea typeface="+mj-ea"/>
                        </a:rPr>
                        <a:t>小时</a:t>
                      </a:r>
                      <a:r>
                        <a:rPr lang="en-US" altLang="zh-CN" sz="2800" u="none" strike="noStrike" dirty="0" smtClean="0">
                          <a:effectLst/>
                          <a:latin typeface="+mj-ea"/>
                          <a:ea typeface="+mj-ea"/>
                        </a:rPr>
                        <a:t>/</a:t>
                      </a:r>
                      <a:r>
                        <a:rPr lang="zh-CN" altLang="en-US" sz="2800" u="none" strike="noStrike" dirty="0" smtClean="0">
                          <a:effectLst/>
                          <a:latin typeface="+mj-ea"/>
                          <a:ea typeface="+mj-ea"/>
                        </a:rPr>
                        <a:t>班，无尘车间环境；</a:t>
                      </a:r>
                      <a:endParaRPr lang="en-US" altLang="zh-CN" sz="2800" u="none" strike="noStrike" dirty="0" smtClean="0">
                        <a:effectLst/>
                        <a:latin typeface="+mj-ea"/>
                        <a:ea typeface="+mj-ea"/>
                      </a:endParaRPr>
                    </a:p>
                    <a:p>
                      <a:pPr algn="l" fontAlgn="ctr"/>
                      <a:r>
                        <a:rPr lang="en-US" altLang="zh-CN" sz="2800" u="none" strike="noStrike" dirty="0" smtClean="0">
                          <a:effectLst/>
                          <a:latin typeface="+mj-ea"/>
                          <a:ea typeface="+mj-ea"/>
                        </a:rPr>
                        <a:t>           2</a:t>
                      </a:r>
                      <a:r>
                        <a:rPr lang="zh-CN" altLang="en-US" sz="2800" u="none" strike="noStrike" dirty="0" smtClean="0">
                          <a:effectLst/>
                          <a:latin typeface="+mj-ea"/>
                          <a:ea typeface="+mj-ea"/>
                        </a:rPr>
                        <a:t>、加班费</a:t>
                      </a:r>
                      <a:r>
                        <a:rPr lang="zh-CN" altLang="en-US" sz="2800" u="none" strike="noStrike" dirty="0">
                          <a:effectLst/>
                          <a:latin typeface="+mj-ea"/>
                          <a:ea typeface="+mj-ea"/>
                        </a:rPr>
                        <a:t>平时加点</a:t>
                      </a:r>
                      <a:r>
                        <a:rPr lang="en-US" altLang="zh-CN" sz="2800" u="none" strike="noStrike" dirty="0">
                          <a:effectLst/>
                          <a:latin typeface="+mj-ea"/>
                          <a:ea typeface="+mj-ea"/>
                        </a:rPr>
                        <a:t>17.5</a:t>
                      </a:r>
                      <a:r>
                        <a:rPr lang="zh-CN" altLang="en-US" sz="2800" u="none" strike="noStrike" dirty="0">
                          <a:effectLst/>
                          <a:latin typeface="+mj-ea"/>
                          <a:ea typeface="+mj-ea"/>
                        </a:rPr>
                        <a:t>元</a:t>
                      </a:r>
                      <a:r>
                        <a:rPr lang="en-US" altLang="zh-CN" sz="2800" u="none" strike="noStrike" dirty="0">
                          <a:effectLst/>
                          <a:latin typeface="+mj-ea"/>
                          <a:ea typeface="+mj-ea"/>
                        </a:rPr>
                        <a:t>/</a:t>
                      </a:r>
                      <a:r>
                        <a:rPr lang="zh-CN" altLang="en-US" sz="2800" u="none" strike="noStrike" dirty="0">
                          <a:effectLst/>
                          <a:latin typeface="+mj-ea"/>
                          <a:ea typeface="+mj-ea"/>
                        </a:rPr>
                        <a:t>小时，加日</a:t>
                      </a:r>
                      <a:r>
                        <a:rPr lang="en-US" altLang="zh-CN" sz="2800" u="none" strike="noStrike" dirty="0">
                          <a:effectLst/>
                          <a:latin typeface="+mj-ea"/>
                          <a:ea typeface="+mj-ea"/>
                        </a:rPr>
                        <a:t>23.3</a:t>
                      </a:r>
                      <a:r>
                        <a:rPr lang="zh-CN" altLang="en-US" sz="2800" u="none" strike="noStrike" dirty="0">
                          <a:effectLst/>
                          <a:latin typeface="+mj-ea"/>
                          <a:ea typeface="+mj-ea"/>
                        </a:rPr>
                        <a:t>元</a:t>
                      </a:r>
                      <a:r>
                        <a:rPr lang="en-US" altLang="zh-CN" sz="2800" u="none" strike="noStrike" dirty="0">
                          <a:effectLst/>
                          <a:latin typeface="+mj-ea"/>
                          <a:ea typeface="+mj-ea"/>
                        </a:rPr>
                        <a:t>/</a:t>
                      </a:r>
                      <a:r>
                        <a:rPr lang="zh-CN" altLang="en-US" sz="2800" u="none" strike="noStrike" dirty="0">
                          <a:effectLst/>
                          <a:latin typeface="+mj-ea"/>
                          <a:ea typeface="+mj-ea"/>
                        </a:rPr>
                        <a:t>小时，加节</a:t>
                      </a:r>
                      <a:r>
                        <a:rPr lang="en-US" altLang="zh-CN" sz="2800" u="none" strike="noStrike" dirty="0">
                          <a:effectLst/>
                          <a:latin typeface="+mj-ea"/>
                          <a:ea typeface="+mj-ea"/>
                        </a:rPr>
                        <a:t>35</a:t>
                      </a:r>
                      <a:r>
                        <a:rPr lang="zh-CN" altLang="en-US" sz="2800" u="none" strike="noStrike" dirty="0">
                          <a:effectLst/>
                          <a:latin typeface="+mj-ea"/>
                          <a:ea typeface="+mj-ea"/>
                        </a:rPr>
                        <a:t>元</a:t>
                      </a:r>
                      <a:r>
                        <a:rPr lang="en-US" altLang="zh-CN" sz="2800" u="none" strike="noStrike" dirty="0">
                          <a:effectLst/>
                          <a:latin typeface="+mj-ea"/>
                          <a:ea typeface="+mj-ea"/>
                        </a:rPr>
                        <a:t>/</a:t>
                      </a:r>
                      <a:r>
                        <a:rPr lang="zh-CN" altLang="en-US" sz="2800" u="none" strike="noStrike" dirty="0">
                          <a:effectLst/>
                          <a:latin typeface="+mj-ea"/>
                          <a:ea typeface="+mj-ea"/>
                        </a:rPr>
                        <a:t>小时；</a:t>
                      </a:r>
                      <a:br>
                        <a:rPr lang="zh-CN" altLang="en-US" sz="2800" u="none" strike="noStrike" dirty="0">
                          <a:effectLst/>
                          <a:latin typeface="+mj-ea"/>
                          <a:ea typeface="+mj-ea"/>
                        </a:rPr>
                      </a:br>
                      <a:r>
                        <a:rPr lang="zh-CN" altLang="en-US" sz="2800" u="none" strike="noStrike" dirty="0">
                          <a:effectLst/>
                          <a:latin typeface="+mj-ea"/>
                          <a:ea typeface="+mj-ea"/>
                        </a:rPr>
                        <a:t>           </a:t>
                      </a:r>
                      <a:r>
                        <a:rPr lang="en-US" altLang="zh-CN" sz="2800" u="none" strike="noStrike" dirty="0" smtClean="0">
                          <a:effectLst/>
                          <a:latin typeface="+mj-ea"/>
                          <a:ea typeface="+mj-ea"/>
                        </a:rPr>
                        <a:t>3</a:t>
                      </a:r>
                      <a:r>
                        <a:rPr lang="zh-CN" altLang="en-US" sz="2800" u="none" strike="noStrike" dirty="0" smtClean="0">
                          <a:effectLst/>
                          <a:latin typeface="+mj-ea"/>
                          <a:ea typeface="+mj-ea"/>
                        </a:rPr>
                        <a:t>、</a:t>
                      </a:r>
                      <a:r>
                        <a:rPr lang="zh-CN" altLang="en-US" sz="2800" u="none" strike="noStrike" dirty="0">
                          <a:effectLst/>
                          <a:latin typeface="+mj-ea"/>
                          <a:ea typeface="+mj-ea"/>
                        </a:rPr>
                        <a:t>入职缴纳五险一金</a:t>
                      </a:r>
                      <a:r>
                        <a:rPr lang="en-US" altLang="zh-CN" sz="2800" u="none" strike="noStrike" dirty="0">
                          <a:effectLst/>
                          <a:latin typeface="+mj-ea"/>
                          <a:ea typeface="+mj-ea"/>
                        </a:rPr>
                        <a:t>/</a:t>
                      </a:r>
                      <a:r>
                        <a:rPr lang="zh-CN" altLang="en-US" sz="2800" u="none" strike="noStrike" dirty="0">
                          <a:effectLst/>
                          <a:latin typeface="+mj-ea"/>
                          <a:ea typeface="+mj-ea"/>
                        </a:rPr>
                        <a:t>商业保险，提供免费宿舍、工作餐，有</a:t>
                      </a:r>
                      <a:r>
                        <a:rPr lang="en-US" altLang="zh-CN" sz="2800" u="none" strike="noStrike" dirty="0">
                          <a:effectLst/>
                          <a:latin typeface="+mj-ea"/>
                          <a:ea typeface="+mj-ea"/>
                        </a:rPr>
                        <a:t>13</a:t>
                      </a:r>
                      <a:r>
                        <a:rPr lang="zh-CN" altLang="en-US" sz="2800" u="none" strike="noStrike" dirty="0">
                          <a:effectLst/>
                          <a:latin typeface="+mj-ea"/>
                          <a:ea typeface="+mj-ea"/>
                        </a:rPr>
                        <a:t>薪、留任奖；</a:t>
                      </a:r>
                      <a:br>
                        <a:rPr lang="zh-CN" altLang="en-US" sz="2800" u="none" strike="noStrike" dirty="0">
                          <a:effectLst/>
                          <a:latin typeface="+mj-ea"/>
                          <a:ea typeface="+mj-ea"/>
                        </a:rPr>
                      </a:br>
                      <a:r>
                        <a:rPr lang="zh-CN" altLang="en-US" sz="2800" u="none" strike="noStrike" dirty="0">
                          <a:effectLst/>
                          <a:latin typeface="+mj-ea"/>
                          <a:ea typeface="+mj-ea"/>
                        </a:rPr>
                        <a:t>           </a:t>
                      </a:r>
                      <a:r>
                        <a:rPr lang="en-US" altLang="zh-CN" sz="2800" u="none" strike="noStrike" dirty="0" smtClean="0">
                          <a:effectLst/>
                          <a:latin typeface="+mj-ea"/>
                          <a:ea typeface="+mj-ea"/>
                        </a:rPr>
                        <a:t>4</a:t>
                      </a:r>
                      <a:r>
                        <a:rPr lang="zh-CN" altLang="en-US" sz="2800" u="none" strike="noStrike" dirty="0" smtClean="0">
                          <a:effectLst/>
                          <a:latin typeface="+mj-ea"/>
                          <a:ea typeface="+mj-ea"/>
                        </a:rPr>
                        <a:t>、</a:t>
                      </a:r>
                      <a:r>
                        <a:rPr lang="zh-CN" altLang="en-US" sz="2800" u="none" strike="noStrike" dirty="0">
                          <a:effectLst/>
                          <a:latin typeface="+mj-ea"/>
                          <a:ea typeface="+mj-ea"/>
                        </a:rPr>
                        <a:t>春节期间加班，除加班费外</a:t>
                      </a:r>
                      <a:r>
                        <a:rPr lang="en-US" altLang="zh-CN" sz="2800" u="none" strike="noStrike" dirty="0">
                          <a:effectLst/>
                          <a:latin typeface="+mj-ea"/>
                          <a:ea typeface="+mj-ea"/>
                        </a:rPr>
                        <a:t>2-3</a:t>
                      </a:r>
                      <a:r>
                        <a:rPr lang="zh-CN" altLang="en-US" sz="2800" u="none" strike="noStrike" dirty="0">
                          <a:effectLst/>
                          <a:latin typeface="+mj-ea"/>
                          <a:ea typeface="+mj-ea"/>
                        </a:rPr>
                        <a:t>倍外，另有</a:t>
                      </a:r>
                      <a:r>
                        <a:rPr lang="en-US" altLang="zh-CN" sz="2800" u="none" strike="noStrike" dirty="0">
                          <a:effectLst/>
                          <a:latin typeface="+mj-ea"/>
                          <a:ea typeface="+mj-ea"/>
                        </a:rPr>
                        <a:t>2000</a:t>
                      </a:r>
                      <a:r>
                        <a:rPr lang="zh-CN" altLang="en-US" sz="2800" u="none" strike="noStrike" dirty="0">
                          <a:effectLst/>
                          <a:latin typeface="+mj-ea"/>
                          <a:ea typeface="+mj-ea"/>
                        </a:rPr>
                        <a:t>不等的加班红包，另节后返乡，提供一次往返车费</a:t>
                      </a:r>
                      <a:r>
                        <a:rPr lang="zh-CN" altLang="en-US" sz="2800" u="none" strike="noStrike" dirty="0" smtClean="0">
                          <a:effectLst/>
                          <a:latin typeface="+mj-ea"/>
                          <a:ea typeface="+mj-ea"/>
                        </a:rPr>
                        <a:t>报销；</a:t>
                      </a:r>
                      <a:endParaRPr lang="en-US" altLang="zh-CN" sz="2800" u="none" strike="noStrike" dirty="0" smtClean="0"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lvl="0" indent="0" algn="l" defTabSz="8255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          5</a:t>
                      </a:r>
                      <a:r>
                        <a:rPr lang="zh-CN" altLang="en-US" sz="2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、</a:t>
                      </a:r>
                      <a:r>
                        <a:rPr lang="zh-CN" altLang="en-US" sz="2800" u="none" strike="noStrike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实习生补贴</a:t>
                      </a:r>
                      <a:r>
                        <a:rPr lang="en-US" altLang="zh-CN" sz="2800" u="none" strike="noStrike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300</a:t>
                      </a:r>
                      <a:r>
                        <a:rPr lang="zh-CN" altLang="en-US" sz="2800" u="none" strike="noStrike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元</a:t>
                      </a:r>
                      <a:r>
                        <a:rPr lang="en-US" altLang="zh-CN" sz="2800" u="none" strike="noStrike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/</a:t>
                      </a:r>
                      <a:r>
                        <a:rPr lang="zh-CN" altLang="en-US" sz="2800" u="none" strike="noStrike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月，毕业后留任公司每满</a:t>
                      </a:r>
                      <a:r>
                        <a:rPr lang="en-US" altLang="zh-CN" sz="2800" u="none" strike="noStrike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3</a:t>
                      </a:r>
                      <a:r>
                        <a:rPr lang="zh-CN" altLang="en-US" sz="2800" u="none" strike="noStrike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个月发放三分之一。</a:t>
                      </a:r>
                      <a:endParaRPr lang="en-US" altLang="zh-CN" sz="2800" u="none" strike="noStrike" dirty="0" smtClean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350" marR="6350" marT="6350" marB="0" anchor="ctr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5" name="灯片编号占位符 2"/>
          <p:cNvSpPr txBox="1">
            <a:spLocks noGrp="1"/>
          </p:cNvSpPr>
          <p:nvPr/>
        </p:nvSpPr>
        <p:spPr bwMode="auto">
          <a:xfrm>
            <a:off x="22718713" y="12834938"/>
            <a:ext cx="1286764" cy="728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30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742950" indent="-285750">
              <a:defRPr sz="30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143000" indent="-228600">
              <a:defRPr sz="30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600200" indent="-228600">
              <a:defRPr sz="30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057400" indent="-228600">
              <a:defRPr sz="30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algn="r"/>
            <a:r>
              <a:rPr lang="en-US" altLang="zh-CN" sz="2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en-US" altLang="zh-CN" sz="21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-744626" y="1444826"/>
            <a:ext cx="504056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6000" dirty="0">
                <a:solidFill>
                  <a:srgbClr val="002060"/>
                </a:solidFill>
                <a:latin typeface="+mj-ea"/>
                <a:ea typeface="+mj-ea"/>
              </a:rPr>
              <a:t>公司环境</a:t>
            </a:r>
            <a:endParaRPr lang="zh-CN" altLang="en-US" sz="6000" dirty="0">
              <a:solidFill>
                <a:srgbClr val="002060"/>
              </a:solidFill>
              <a:latin typeface="+mj-ea"/>
              <a:ea typeface="+mj-ea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347980" y="3070860"/>
            <a:ext cx="23797260" cy="43180"/>
          </a:xfrm>
          <a:prstGeom prst="line">
            <a:avLst/>
          </a:prstGeom>
          <a:noFill/>
          <a:ln w="85725" cap="flat" cmpd="sng">
            <a:solidFill>
              <a:schemeClr val="accent1">
                <a:shade val="50000"/>
              </a:schemeClr>
            </a:solidFill>
            <a:prstDash val="dashDot"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9" name="直接连接符 8"/>
          <p:cNvCxnSpPr/>
          <p:nvPr/>
        </p:nvCxnSpPr>
        <p:spPr>
          <a:xfrm flipH="1">
            <a:off x="8100695" y="3114040"/>
            <a:ext cx="58420" cy="9321800"/>
          </a:xfrm>
          <a:prstGeom prst="line">
            <a:avLst/>
          </a:prstGeom>
          <a:noFill/>
          <a:ln w="76200" cap="flat" cmpd="sng">
            <a:solidFill>
              <a:schemeClr val="accent1">
                <a:shade val="50000"/>
              </a:schemeClr>
            </a:solidFill>
            <a:prstDash val="dashDot"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0" name="直接连接符 9"/>
          <p:cNvCxnSpPr/>
          <p:nvPr/>
        </p:nvCxnSpPr>
        <p:spPr>
          <a:xfrm flipH="1">
            <a:off x="16059785" y="3041650"/>
            <a:ext cx="20320" cy="9394190"/>
          </a:xfrm>
          <a:prstGeom prst="line">
            <a:avLst/>
          </a:prstGeom>
          <a:noFill/>
          <a:ln w="76200" cap="flat" cmpd="sng">
            <a:solidFill>
              <a:schemeClr val="accent1">
                <a:shade val="50000"/>
              </a:schemeClr>
            </a:solidFill>
            <a:prstDash val="dashDot"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1" name="直接连接符 10"/>
          <p:cNvCxnSpPr/>
          <p:nvPr/>
        </p:nvCxnSpPr>
        <p:spPr>
          <a:xfrm>
            <a:off x="586740" y="7916545"/>
            <a:ext cx="23797260" cy="43180"/>
          </a:xfrm>
          <a:prstGeom prst="line">
            <a:avLst/>
          </a:prstGeom>
          <a:noFill/>
          <a:ln w="85725" cap="flat" cmpd="sng">
            <a:solidFill>
              <a:schemeClr val="accent1">
                <a:shade val="50000"/>
              </a:schemeClr>
            </a:solidFill>
            <a:prstDash val="dashDot"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13" name="图片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1830" y="3314978"/>
            <a:ext cx="7620000" cy="4371418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182" y="3275035"/>
            <a:ext cx="7492380" cy="442282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1702" y="8126817"/>
            <a:ext cx="7590628" cy="442447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919" y="8093972"/>
            <a:ext cx="7624189" cy="4457324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2998" y="3327353"/>
            <a:ext cx="7479349" cy="434180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2997" y="8207114"/>
            <a:ext cx="7607777" cy="43334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矩形 43"/>
          <p:cNvSpPr/>
          <p:nvPr/>
        </p:nvSpPr>
        <p:spPr>
          <a:xfrm>
            <a:off x="16918305" y="7588250"/>
            <a:ext cx="6264275" cy="4481830"/>
          </a:xfrm>
          <a:prstGeom prst="rect">
            <a:avLst/>
          </a:prstGeom>
          <a:gradFill flip="none" rotWithShape="1">
            <a:gsLst>
              <a:gs pos="64000">
                <a:srgbClr val="ECECEC"/>
              </a:gs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9050">
            <a:noFill/>
          </a:ln>
          <a:effectLst>
            <a:outerShdw blurRad="127000" dist="381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Helvetica Neue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2388235" y="7587615"/>
            <a:ext cx="6264275" cy="4568190"/>
          </a:xfrm>
          <a:prstGeom prst="rect">
            <a:avLst/>
          </a:prstGeom>
          <a:gradFill flip="none" rotWithShape="1">
            <a:gsLst>
              <a:gs pos="64000">
                <a:srgbClr val="ECECEC"/>
              </a:gs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9050">
            <a:noFill/>
          </a:ln>
          <a:effectLst>
            <a:outerShdw blurRad="127000" dist="381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Helvetica Neue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9506585" y="7587615"/>
            <a:ext cx="6264275" cy="4568190"/>
          </a:xfrm>
          <a:prstGeom prst="rect">
            <a:avLst/>
          </a:prstGeom>
          <a:gradFill flip="none" rotWithShape="1">
            <a:gsLst>
              <a:gs pos="64000">
                <a:srgbClr val="ECECEC"/>
              </a:gs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9050">
            <a:noFill/>
          </a:ln>
          <a:effectLst>
            <a:outerShdw blurRad="127000" dist="381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Helvetica Neue"/>
            </a:endParaRPr>
          </a:p>
        </p:txBody>
      </p:sp>
      <p:pic>
        <p:nvPicPr>
          <p:cNvPr id="1029" name="Picture 5" descr="664dd34563d07f1b8aa5f45ddc9fb5a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3455" y="7894955"/>
            <a:ext cx="5549900" cy="3760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矩形 31"/>
          <p:cNvSpPr/>
          <p:nvPr/>
        </p:nvSpPr>
        <p:spPr>
          <a:xfrm>
            <a:off x="5360670" y="2668270"/>
            <a:ext cx="6264275" cy="4568190"/>
          </a:xfrm>
          <a:prstGeom prst="rect">
            <a:avLst/>
          </a:prstGeom>
          <a:gradFill flip="none" rotWithShape="1">
            <a:gsLst>
              <a:gs pos="64000">
                <a:srgbClr val="ECECEC"/>
              </a:gs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9050">
            <a:noFill/>
          </a:ln>
          <a:effectLst>
            <a:outerShdw blurRad="127000" dist="381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Helvetica Neue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A0DB2DC-4C9A-4742-B13C-FB6460FD3503}" type="slidenum">
              <a: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 Light"/>
              </a:rPr>
            </a:fld>
            <a:endParaRPr kumimoji="0" lang="zh-CN" altLang="en-US" sz="2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sym typeface="Helvetica Neue Light"/>
            </a:endParaRPr>
          </a:p>
        </p:txBody>
      </p:sp>
      <p:pic>
        <p:nvPicPr>
          <p:cNvPr id="1025" name="图片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1920" y="7915275"/>
            <a:ext cx="5717540" cy="3740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3263007" y="5575251"/>
            <a:ext cx="4616104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0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sym typeface="Helvetica Neue"/>
            </a:endParaRPr>
          </a:p>
        </p:txBody>
      </p:sp>
      <p:pic>
        <p:nvPicPr>
          <p:cNvPr id="1028" name="Picture 4" descr="cf3e95f29d6d3a7d3e9a1ed0542e65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96435" y="7915275"/>
            <a:ext cx="5383530" cy="3740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07d41cdd627b4cff8545c371c50281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1820" y="3049270"/>
            <a:ext cx="5641975" cy="3806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矩形 34"/>
          <p:cNvSpPr/>
          <p:nvPr/>
        </p:nvSpPr>
        <p:spPr>
          <a:xfrm>
            <a:off x="13182600" y="2668270"/>
            <a:ext cx="6086475" cy="4568190"/>
          </a:xfrm>
          <a:prstGeom prst="rect">
            <a:avLst/>
          </a:prstGeom>
          <a:gradFill flip="none" rotWithShape="1">
            <a:gsLst>
              <a:gs pos="64000">
                <a:srgbClr val="ECECEC"/>
              </a:gs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9050">
            <a:noFill/>
          </a:ln>
          <a:effectLst>
            <a:outerShdw blurRad="127000" dist="381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Helvetica Neue"/>
            </a:endParaRPr>
          </a:p>
        </p:txBody>
      </p:sp>
      <p:pic>
        <p:nvPicPr>
          <p:cNvPr id="45" name="图片 4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10895" y="3049270"/>
            <a:ext cx="5429885" cy="3896995"/>
          </a:xfrm>
          <a:prstGeom prst="rect">
            <a:avLst/>
          </a:prstGeom>
        </p:spPr>
      </p:pic>
      <p:sp>
        <p:nvSpPr>
          <p:cNvPr id="47" name="矩形 46"/>
          <p:cNvSpPr/>
          <p:nvPr/>
        </p:nvSpPr>
        <p:spPr>
          <a:xfrm>
            <a:off x="1320800" y="1115695"/>
            <a:ext cx="6419850" cy="1027430"/>
          </a:xfrm>
          <a:prstGeom prst="rect">
            <a:avLst/>
          </a:prstGeom>
        </p:spPr>
        <p:txBody>
          <a:bodyPr wrap="square" lIns="104287" tIns="52144" rIns="104287" bIns="52144">
            <a:spAutoFit/>
          </a:bodyPr>
          <a:lstStyle/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D98E6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Helvetica Neue"/>
              </a:rPr>
              <a:t>    </a:t>
            </a:r>
            <a:r>
              <a:rPr kumimoji="0" lang="zh-CN" alt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Helvetica Neue"/>
              </a:rPr>
              <a:t>团建活动</a:t>
            </a:r>
            <a:endParaRPr kumimoji="0" lang="zh-CN" altLang="en-US" sz="6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Neue"/>
            </a:endParaRPr>
          </a:p>
        </p:txBody>
      </p:sp>
      <p:sp>
        <p:nvSpPr>
          <p:cNvPr id="48" name="文本框 47"/>
          <p:cNvSpPr txBox="1"/>
          <p:nvPr/>
        </p:nvSpPr>
        <p:spPr>
          <a:xfrm rot="19680000">
            <a:off x="772780" y="5239468"/>
            <a:ext cx="3157220" cy="65532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50800" tIns="50800" rIns="50800" bIns="50800" numCol="1" spcCol="38100" rtlCol="0" anchor="ctr" forceAA="0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0" cap="none" spc="0" normalizeH="0" baseline="0" noProof="0">
                <a:solidFill>
                  <a:srgbClr val="0E2246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楷体" panose="02010609060101010101" charset="-122"/>
                <a:ea typeface="楷体" panose="02010609060101010101" charset="-122"/>
                <a:cs typeface="Helvetica Neue"/>
                <a:sym typeface="Helvetica Neue"/>
              </a:rPr>
              <a:t>趣味烧烤</a:t>
            </a:r>
            <a:endParaRPr kumimoji="0" lang="zh-CN" altLang="en-US" sz="3600" b="1" i="0" u="none" strike="noStrike" kern="0" cap="none" spc="0" normalizeH="0" baseline="0" noProof="0">
              <a:solidFill>
                <a:srgbClr val="0E2246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楷体" panose="02010609060101010101" charset="-122"/>
              <a:ea typeface="楷体" panose="02010609060101010101" charset="-122"/>
              <a:cs typeface="Helvetica Neue"/>
              <a:sym typeface="Helvetica Neue"/>
            </a:endParaRPr>
          </a:p>
        </p:txBody>
      </p:sp>
      <p:sp>
        <p:nvSpPr>
          <p:cNvPr id="49" name="文本框 48"/>
          <p:cNvSpPr txBox="1"/>
          <p:nvPr/>
        </p:nvSpPr>
        <p:spPr>
          <a:xfrm rot="1689452">
            <a:off x="21192956" y="4195844"/>
            <a:ext cx="3157220" cy="65532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50800" tIns="50800" rIns="50800" bIns="50800" numCol="1" spcCol="38100" rtlCol="0" anchor="ctr" forceAA="0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E2246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楷体" panose="02010609060101010101" charset="-122"/>
                <a:ea typeface="楷体" panose="02010609060101010101" charset="-122"/>
                <a:cs typeface="Helvetica Neue"/>
                <a:sym typeface="Helvetica Neue"/>
              </a:rPr>
              <a:t>欢乐</a:t>
            </a:r>
            <a:r>
              <a:rPr kumimoji="0" lang="en-US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E2246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楷体" panose="02010609060101010101" charset="-122"/>
                <a:ea typeface="楷体" panose="02010609060101010101" charset="-122"/>
                <a:cs typeface="Helvetica Neue"/>
                <a:sym typeface="Helvetica Neue"/>
              </a:rPr>
              <a:t>K</a:t>
            </a:r>
            <a:r>
              <a: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E2246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楷体" panose="02010609060101010101" charset="-122"/>
                <a:ea typeface="楷体" panose="02010609060101010101" charset="-122"/>
                <a:cs typeface="Helvetica Neue"/>
                <a:sym typeface="Helvetica Neue"/>
              </a:rPr>
              <a:t>歌</a:t>
            </a:r>
            <a:endParaRPr kumimoji="0" lang="zh-CN" altLang="en-US" sz="3600" b="1" i="0" u="none" strike="noStrike" kern="0" cap="none" spc="0" normalizeH="0" baseline="0" noProof="0" dirty="0">
              <a:ln>
                <a:noFill/>
              </a:ln>
              <a:solidFill>
                <a:srgbClr val="0E2246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楷体" panose="02010609060101010101" charset="-122"/>
              <a:ea typeface="楷体" panose="02010609060101010101" charset="-122"/>
              <a:cs typeface="Helvetica Neue"/>
              <a:sym typeface="Helvetica Neue"/>
            </a:endParaRPr>
          </a:p>
        </p:txBody>
      </p:sp>
      <p:sp>
        <p:nvSpPr>
          <p:cNvPr id="50" name="文本框 49"/>
          <p:cNvSpPr txBox="1"/>
          <p:nvPr/>
        </p:nvSpPr>
        <p:spPr>
          <a:xfrm rot="1200000">
            <a:off x="20755293" y="5247591"/>
            <a:ext cx="3157220" cy="65532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50800" tIns="50800" rIns="50800" bIns="50800" numCol="1" spcCol="38100" rtlCol="0" anchor="ctr" forceAA="0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E2246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楷体" panose="02010609060101010101" charset="-122"/>
                <a:ea typeface="楷体" panose="02010609060101010101" charset="-122"/>
                <a:cs typeface="Helvetica Neue"/>
                <a:sym typeface="Helvetica Neue"/>
              </a:rPr>
              <a:t>游戏竞技</a:t>
            </a:r>
            <a:endParaRPr kumimoji="0" lang="zh-CN" altLang="en-US" sz="3600" b="1" i="0" u="none" strike="noStrike" kern="0" cap="none" spc="0" normalizeH="0" baseline="0" noProof="0" dirty="0">
              <a:ln>
                <a:noFill/>
              </a:ln>
              <a:solidFill>
                <a:srgbClr val="0E2246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楷体" panose="02010609060101010101" charset="-122"/>
              <a:ea typeface="楷体" panose="02010609060101010101" charset="-122"/>
              <a:cs typeface="Helvetica Neue"/>
              <a:sym typeface="Helvetica Neue"/>
            </a:endParaRPr>
          </a:p>
        </p:txBody>
      </p:sp>
      <p:sp>
        <p:nvSpPr>
          <p:cNvPr id="51" name="文本框 50"/>
          <p:cNvSpPr txBox="1"/>
          <p:nvPr/>
        </p:nvSpPr>
        <p:spPr>
          <a:xfrm rot="19680000">
            <a:off x="-41192" y="4124425"/>
            <a:ext cx="3701020" cy="65659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50800" tIns="50800" rIns="50800" bIns="50800" numCol="1" spcCol="38100" rtlCol="0" anchor="ctr" forceAA="0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E2246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楷体" panose="02010609060101010101" charset="-122"/>
                <a:ea typeface="楷体" panose="02010609060101010101" charset="-122"/>
                <a:cs typeface="Helvetica Neue"/>
                <a:sym typeface="Helvetica Neue"/>
              </a:rPr>
              <a:t>才艺表演</a:t>
            </a:r>
            <a:endParaRPr kumimoji="0" lang="zh-CN" altLang="en-US" sz="3600" b="1" i="0" u="none" strike="noStrike" kern="0" cap="none" spc="0" normalizeH="0" baseline="0" noProof="0" dirty="0">
              <a:ln>
                <a:noFill/>
              </a:ln>
              <a:solidFill>
                <a:srgbClr val="0E2246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楷体" panose="02010609060101010101" charset="-122"/>
              <a:ea typeface="楷体" panose="02010609060101010101" charset="-122"/>
              <a:cs typeface="Helvetica Neue"/>
              <a:sym typeface="Helvetica Neue"/>
            </a:endParaRPr>
          </a:p>
        </p:txBody>
      </p:sp>
      <p:sp>
        <p:nvSpPr>
          <p:cNvPr id="52" name="文本框 51"/>
          <p:cNvSpPr txBox="1"/>
          <p:nvPr/>
        </p:nvSpPr>
        <p:spPr>
          <a:xfrm rot="1461422">
            <a:off x="21559765" y="3211763"/>
            <a:ext cx="3237295" cy="65659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50800" tIns="50800" rIns="50800" bIns="50800" numCol="1" spcCol="38100" rtlCol="0" anchor="ctr" forceAA="0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E2246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楷体" panose="02010609060101010101" charset="-122"/>
                <a:ea typeface="楷体" panose="02010609060101010101" charset="-122"/>
                <a:cs typeface="Helvetica Neue"/>
                <a:sym typeface="Helvetica Neue"/>
              </a:rPr>
              <a:t>野外露营</a:t>
            </a:r>
            <a:endParaRPr kumimoji="0" lang="zh-CN" altLang="en-US" sz="3600" b="1" i="0" u="none" strike="noStrike" kern="0" cap="none" spc="0" normalizeH="0" baseline="0" noProof="0" dirty="0">
              <a:ln>
                <a:noFill/>
              </a:ln>
              <a:solidFill>
                <a:srgbClr val="0E2246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楷体" panose="02010609060101010101" charset="-122"/>
              <a:ea typeface="楷体" panose="02010609060101010101" charset="-122"/>
              <a:cs typeface="Helvetica Neue"/>
              <a:sym typeface="Helvetica Neue"/>
            </a:endParaRPr>
          </a:p>
        </p:txBody>
      </p:sp>
      <p:cxnSp>
        <p:nvCxnSpPr>
          <p:cNvPr id="53" name="直接连接符 52"/>
          <p:cNvCxnSpPr/>
          <p:nvPr/>
        </p:nvCxnSpPr>
        <p:spPr>
          <a:xfrm>
            <a:off x="440055" y="7436485"/>
            <a:ext cx="23777575" cy="69850"/>
          </a:xfrm>
          <a:prstGeom prst="line">
            <a:avLst/>
          </a:prstGeom>
          <a:noFill/>
          <a:ln w="73025" cap="flat" cmpd="sng">
            <a:solidFill>
              <a:schemeClr val="accent1">
                <a:shade val="50000"/>
              </a:schemeClr>
            </a:solidFill>
            <a:prstDash val="dashDot"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54" name="直接连接符 53"/>
          <p:cNvCxnSpPr/>
          <p:nvPr/>
        </p:nvCxnSpPr>
        <p:spPr>
          <a:xfrm>
            <a:off x="12376785" y="2653030"/>
            <a:ext cx="31115" cy="4853305"/>
          </a:xfrm>
          <a:prstGeom prst="line">
            <a:avLst/>
          </a:prstGeom>
          <a:noFill/>
          <a:ln w="95250" cap="flat" cmpd="sng">
            <a:solidFill>
              <a:schemeClr val="accent1">
                <a:shade val="50000"/>
                <a:alpha val="99000"/>
              </a:schemeClr>
            </a:solidFill>
            <a:prstDash val="dashDot"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55" name="直接连接符 54"/>
          <p:cNvCxnSpPr/>
          <p:nvPr/>
        </p:nvCxnSpPr>
        <p:spPr>
          <a:xfrm>
            <a:off x="8927465" y="7587615"/>
            <a:ext cx="31115" cy="4853305"/>
          </a:xfrm>
          <a:prstGeom prst="line">
            <a:avLst/>
          </a:prstGeom>
          <a:noFill/>
          <a:ln w="95250" cap="flat" cmpd="sng">
            <a:solidFill>
              <a:schemeClr val="accent1">
                <a:shade val="50000"/>
                <a:alpha val="99000"/>
              </a:schemeClr>
            </a:solidFill>
            <a:prstDash val="dashDot"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56" name="直接连接符 55"/>
          <p:cNvCxnSpPr/>
          <p:nvPr/>
        </p:nvCxnSpPr>
        <p:spPr>
          <a:xfrm>
            <a:off x="16210280" y="7588250"/>
            <a:ext cx="31115" cy="4853305"/>
          </a:xfrm>
          <a:prstGeom prst="line">
            <a:avLst/>
          </a:prstGeom>
          <a:noFill/>
          <a:ln w="95250" cap="flat" cmpd="sng">
            <a:solidFill>
              <a:schemeClr val="accent1">
                <a:shade val="50000"/>
                <a:alpha val="99000"/>
              </a:schemeClr>
            </a:solidFill>
            <a:prstDash val="dashDot"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57" name="直接连接符 56"/>
          <p:cNvCxnSpPr/>
          <p:nvPr/>
        </p:nvCxnSpPr>
        <p:spPr>
          <a:xfrm>
            <a:off x="4192270" y="2525395"/>
            <a:ext cx="31115" cy="4853305"/>
          </a:xfrm>
          <a:prstGeom prst="line">
            <a:avLst/>
          </a:prstGeom>
          <a:noFill/>
          <a:ln w="95250" cap="flat" cmpd="sng">
            <a:solidFill>
              <a:schemeClr val="accent1">
                <a:shade val="50000"/>
                <a:alpha val="99000"/>
              </a:schemeClr>
            </a:solidFill>
            <a:prstDash val="dashDot"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58" name="直接连接符 57"/>
          <p:cNvCxnSpPr/>
          <p:nvPr/>
        </p:nvCxnSpPr>
        <p:spPr>
          <a:xfrm>
            <a:off x="19994245" y="2525395"/>
            <a:ext cx="31115" cy="4853305"/>
          </a:xfrm>
          <a:prstGeom prst="line">
            <a:avLst/>
          </a:prstGeom>
          <a:noFill/>
          <a:ln w="95250" cap="flat" cmpd="sng">
            <a:solidFill>
              <a:schemeClr val="accent1">
                <a:shade val="50000"/>
                <a:alpha val="99000"/>
              </a:schemeClr>
            </a:solidFill>
            <a:prstDash val="dashDot"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</p:cSld>
  <p:clrMapOvr>
    <a:masterClrMapping/>
  </p:clrMapOvr>
  <p:transition advTm="1000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0DA032E-A1DC-4B47-9641-18C0B479DB35}" type="slidenum">
              <a:rPr lang="zh-CN" altLang="en-US" smtClean="0"/>
            </a:fld>
            <a:endParaRPr lang="en-US" altLang="zh-CN" dirty="0"/>
          </a:p>
        </p:txBody>
      </p:sp>
      <p:sp>
        <p:nvSpPr>
          <p:cNvPr id="6" name="矩形 5"/>
          <p:cNvSpPr/>
          <p:nvPr/>
        </p:nvSpPr>
        <p:spPr>
          <a:xfrm>
            <a:off x="868835" y="913473"/>
            <a:ext cx="5832648" cy="11068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6600" dirty="0">
                <a:solidFill>
                  <a:srgbClr val="002060"/>
                </a:solidFill>
                <a:latin typeface="+mj-ea"/>
                <a:ea typeface="+mj-ea"/>
              </a:rPr>
              <a:t>我们的优势</a:t>
            </a:r>
            <a:endParaRPr lang="zh-CN" altLang="en-US" sz="6600" dirty="0">
              <a:solidFill>
                <a:srgbClr val="002060"/>
              </a:solidFill>
              <a:latin typeface="+mj-ea"/>
              <a:ea typeface="+mj-ea"/>
            </a:endParaRPr>
          </a:p>
        </p:txBody>
      </p:sp>
      <p:graphicFrame>
        <p:nvGraphicFramePr>
          <p:cNvPr id="7" name="图示 6"/>
          <p:cNvGraphicFramePr/>
          <p:nvPr/>
        </p:nvGraphicFramePr>
        <p:xfrm>
          <a:off x="3191000" y="2357500"/>
          <a:ext cx="19298144" cy="89649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11" name="文本框 10"/>
          <p:cNvSpPr txBox="1"/>
          <p:nvPr/>
        </p:nvSpPr>
        <p:spPr>
          <a:xfrm>
            <a:off x="3569133" y="2969568"/>
            <a:ext cx="1206041" cy="1584176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9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ea"/>
                <a:ea typeface="+mj-ea"/>
                <a:cs typeface="Helvetica Neue"/>
                <a:sym typeface="Helvetica Neue"/>
              </a:rPr>
              <a:t>1</a:t>
            </a:r>
            <a:endParaRPr kumimoji="0" lang="zh-CN" altLang="en-US" sz="96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ea"/>
              <a:ea typeface="+mj-ea"/>
              <a:cs typeface="Helvetica Neue"/>
              <a:sym typeface="Helvetica Neue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859778" y="6050038"/>
            <a:ext cx="432048" cy="157992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9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ea"/>
                <a:ea typeface="+mj-ea"/>
                <a:cs typeface="Helvetica Neue"/>
                <a:sym typeface="Helvetica Neue"/>
              </a:rPr>
              <a:t>2</a:t>
            </a:r>
            <a:endParaRPr kumimoji="0" lang="zh-CN" altLang="en-US" sz="96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ea"/>
              <a:ea typeface="+mj-ea"/>
              <a:cs typeface="Helvetica Neue"/>
              <a:sym typeface="Helvetica Neue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324627" y="8802216"/>
            <a:ext cx="432048" cy="157992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9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ea"/>
                <a:ea typeface="+mj-ea"/>
                <a:cs typeface="Helvetica Neue"/>
                <a:sym typeface="Helvetica Neue"/>
              </a:rPr>
              <a:t>3</a:t>
            </a:r>
            <a:endParaRPr kumimoji="0" lang="zh-CN" altLang="en-US" sz="96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ea"/>
              <a:ea typeface="+mj-ea"/>
              <a:cs typeface="Helvetica Neue"/>
              <a:sym typeface="Helvetica Neue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 descr="7b0a2020202022776f7264617274223a20227b5c2269645c223a32353030323238332c5c227469645c223a5c225c227d220a7d0a"/>
          <p:cNvSpPr txBox="1"/>
          <p:nvPr/>
        </p:nvSpPr>
        <p:spPr>
          <a:xfrm>
            <a:off x="-28997" y="7506072"/>
            <a:ext cx="24311992" cy="56311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bliqueBottomRight"/>
              <a:lightRig rig="flat" dir="t"/>
            </a:scene3d>
            <a:sp3d extrusionH="98854" contourW="3295" prstMaterial="matte">
              <a:extrusionClr>
                <a:srgbClr val="1F6BD0"/>
              </a:extrusionClr>
              <a:contourClr>
                <a:srgbClr val="1F6BD0"/>
              </a:contourClr>
            </a:sp3d>
          </a:bodyPr>
          <a:lstStyle/>
          <a:p>
            <a:pPr marL="0" marR="0" lvl="0" indent="0" algn="ctr" defTabSz="8255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Helvetica Neue"/>
              </a:rPr>
              <a:t>欢迎各位学子加盟厦门通富！</a:t>
            </a:r>
            <a:endParaRPr kumimoji="0" lang="en-US" altLang="zh-CN" sz="9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Neue"/>
            </a:endParaRPr>
          </a:p>
          <a:p>
            <a:pPr marL="0" marR="0" lvl="0" indent="0" defTabSz="8255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altLang="zh-CN" sz="4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8255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4800" dirty="0">
                <a:ln w="3295" cmpd="sng"/>
                <a:solidFill>
                  <a:srgbClr val="5BB8FF"/>
                </a:solidFill>
                <a:effectLst>
                  <a:reflection blurRad="13181" stA="40000" endA="900" endPos="72000" dir="5400000" sy="-100000" algn="bl" rotWithShape="0"/>
                </a:effectLst>
                <a:latin typeface="汉仪汉黑W" panose="00020600040101010101" charset="-122"/>
                <a:ea typeface="汉仪汉黑W" panose="00020600040101010101" charset="-122"/>
                <a:cs typeface="汉仪汉黑W" panose="00020600040101010101" charset="-122"/>
              </a:rPr>
              <a:t>联系电话</a:t>
            </a:r>
            <a:r>
              <a:rPr lang="zh-CN" altLang="en-US" sz="4800" dirty="0" smtClean="0">
                <a:ln w="3295" cmpd="sng"/>
                <a:solidFill>
                  <a:srgbClr val="5BB8FF"/>
                </a:solidFill>
                <a:effectLst>
                  <a:reflection blurRad="13181" stA="40000" endA="900" endPos="72000" dir="5400000" sy="-100000" algn="bl" rotWithShape="0"/>
                </a:effectLst>
                <a:latin typeface="汉仪汉黑W" panose="00020600040101010101" charset="-122"/>
                <a:ea typeface="汉仪汉黑W" panose="00020600040101010101" charset="-122"/>
                <a:cs typeface="汉仪汉黑W" panose="00020600040101010101" charset="-122"/>
              </a:rPr>
              <a:t>：</a:t>
            </a:r>
            <a:r>
              <a:rPr lang="en-US" altLang="zh-CN" sz="4800" dirty="0">
                <a:ln w="3295" cmpd="sng"/>
                <a:solidFill>
                  <a:srgbClr val="5BB8FF"/>
                </a:solidFill>
                <a:effectLst>
                  <a:reflection blurRad="13181" stA="40000" endA="900" endPos="72000" dir="5400000" sy="-100000" algn="bl" rotWithShape="0"/>
                </a:effectLst>
                <a:latin typeface="汉仪汉黑W" panose="00020600040101010101" charset="-122"/>
                <a:ea typeface="汉仪汉黑W" panose="00020600040101010101" charset="-122"/>
                <a:cs typeface="汉仪汉黑W" panose="00020600040101010101" charset="-122"/>
              </a:rPr>
              <a:t>18965179939</a:t>
            </a:r>
            <a:endParaRPr lang="en-US" altLang="zh-CN" sz="4800" dirty="0">
              <a:ln w="3295" cmpd="sng"/>
              <a:solidFill>
                <a:srgbClr val="5BB8FF"/>
              </a:solidFill>
              <a:effectLst>
                <a:reflection blurRad="13181" stA="40000" endA="900" endPos="72000" dir="5400000" sy="-100000" algn="bl" rotWithShape="0"/>
              </a:effectLst>
              <a:latin typeface="汉仪汉黑W" panose="00020600040101010101" charset="-122"/>
              <a:ea typeface="汉仪汉黑W" panose="00020600040101010101" charset="-122"/>
              <a:cs typeface="汉仪汉黑W" panose="00020600040101010101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 sz="4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邮箱</a:t>
            </a:r>
            <a:r>
              <a:rPr lang="zh-CN" altLang="en-US" sz="4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Helvetica Neue"/>
              </a:rPr>
              <a:t>kangjiaming@tss-tak.com</a:t>
            </a:r>
            <a:endParaRPr kumimoji="0" lang="en-US" altLang="zh-CN" sz="3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Neue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rcRect l="6319" t="22001" r="8462" b="16641"/>
          <a:stretch>
            <a:fillRect/>
          </a:stretch>
        </p:blipFill>
        <p:spPr>
          <a:xfrm>
            <a:off x="4126865" y="9954260"/>
            <a:ext cx="3333750" cy="32721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5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White">
  <a:themeElements>
    <a:clrScheme name="TFME">
      <a:dk1>
        <a:srgbClr val="0E2246"/>
      </a:dk1>
      <a:lt1>
        <a:srgbClr val="FFFFFF"/>
      </a:lt1>
      <a:dk2>
        <a:srgbClr val="497ACB"/>
      </a:dk2>
      <a:lt2>
        <a:srgbClr val="FFFFFF"/>
      </a:lt2>
      <a:accent1>
        <a:srgbClr val="0E2246"/>
      </a:accent1>
      <a:accent2>
        <a:srgbClr val="284F8F"/>
      </a:accent2>
      <a:accent3>
        <a:srgbClr val="324A72"/>
      </a:accent3>
      <a:accent4>
        <a:srgbClr val="91AFE0"/>
      </a:accent4>
      <a:accent5>
        <a:srgbClr val="D29120"/>
      </a:accent5>
      <a:accent6>
        <a:srgbClr val="5F5F5F"/>
      </a:accent6>
      <a:hlink>
        <a:srgbClr val="00507F"/>
      </a:hlink>
      <a:folHlink>
        <a:srgbClr val="B7C7E2"/>
      </a:folHlink>
    </a:clrScheme>
    <a:fontScheme name="Marketing ENG Report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White">
  <a:themeElements>
    <a:clrScheme name="TFME">
      <a:dk1>
        <a:srgbClr val="0E2246"/>
      </a:dk1>
      <a:lt1>
        <a:srgbClr val="FFFFFF"/>
      </a:lt1>
      <a:dk2>
        <a:srgbClr val="497ACB"/>
      </a:dk2>
      <a:lt2>
        <a:srgbClr val="FFFFFF"/>
      </a:lt2>
      <a:accent1>
        <a:srgbClr val="0E2246"/>
      </a:accent1>
      <a:accent2>
        <a:srgbClr val="284F8F"/>
      </a:accent2>
      <a:accent3>
        <a:srgbClr val="324A72"/>
      </a:accent3>
      <a:accent4>
        <a:srgbClr val="91AFE0"/>
      </a:accent4>
      <a:accent5>
        <a:srgbClr val="D29120"/>
      </a:accent5>
      <a:accent6>
        <a:srgbClr val="5F5F5F"/>
      </a:accent6>
      <a:hlink>
        <a:srgbClr val="00507F"/>
      </a:hlink>
      <a:folHlink>
        <a:srgbClr val="B7C7E2"/>
      </a:folHlink>
    </a:clrScheme>
    <a:fontScheme name="Marketing ENG Report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1732</Words>
  <Application>WPS 演示</Application>
  <PresentationFormat>自定义</PresentationFormat>
  <Paragraphs>162</Paragraphs>
  <Slides>9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8</vt:i4>
      </vt:variant>
      <vt:variant>
        <vt:lpstr>幻灯片标题</vt:lpstr>
      </vt:variant>
      <vt:variant>
        <vt:i4>9</vt:i4>
      </vt:variant>
    </vt:vector>
  </HeadingPairs>
  <TitlesOfParts>
    <vt:vector size="36" baseType="lpstr">
      <vt:lpstr>Arial</vt:lpstr>
      <vt:lpstr>宋体</vt:lpstr>
      <vt:lpstr>Wingdings</vt:lpstr>
      <vt:lpstr>Helvetica Neue</vt:lpstr>
      <vt:lpstr>Helvetica Neue Medium</vt:lpstr>
      <vt:lpstr>Helvetica Neue Light</vt:lpstr>
      <vt:lpstr>Calibri</vt:lpstr>
      <vt:lpstr>Arial Black</vt:lpstr>
      <vt:lpstr>黑体</vt:lpstr>
      <vt:lpstr>等线 Light</vt:lpstr>
      <vt:lpstr>等线</vt:lpstr>
      <vt:lpstr>Calibri</vt:lpstr>
      <vt:lpstr>微软雅黑</vt:lpstr>
      <vt:lpstr>Times New Roman</vt:lpstr>
      <vt:lpstr>华文楷体</vt:lpstr>
      <vt:lpstr>Times New Roman</vt:lpstr>
      <vt:lpstr>楷体</vt:lpstr>
      <vt:lpstr>Arial Unicode MS</vt:lpstr>
      <vt:lpstr>汉仪汉黑W</vt:lpstr>
      <vt:lpstr>2_自定义设计方案</vt:lpstr>
      <vt:lpstr>自定义设计方案</vt:lpstr>
      <vt:lpstr>1_自定义设计方案</vt:lpstr>
      <vt:lpstr>3_自定义设计方案</vt:lpstr>
      <vt:lpstr>4_自定义设计方案</vt:lpstr>
      <vt:lpstr>5_自定义设计方案</vt:lpstr>
      <vt:lpstr>1_White</vt:lpstr>
      <vt:lpstr>3_White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Karen_Fan 范梦迪</dc:creator>
  <cp:lastModifiedBy>AIIPY Allen</cp:lastModifiedBy>
  <cp:revision>543</cp:revision>
  <dcterms:created xsi:type="dcterms:W3CDTF">2018-03-12T12:06:00Z</dcterms:created>
  <dcterms:modified xsi:type="dcterms:W3CDTF">2024-12-18T05:22:08Z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2052-12.1.0.19302</vt:lpwstr>
  </property>
  <property fmtid="{D5CDD505-2E9C-101B-9397-08002B2CF9AE}" pid="3" name="ICV">
    <vt:lpwstr>05AA03001D214363AF15BE65FC56F578_12</vt:lpwstr>
  </property>
</Properties>
</file>