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8C65"/>
    <a:srgbClr val="15877D"/>
    <a:srgbClr val="13AE67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205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4" Type="http://schemas.openxmlformats.org/officeDocument/2006/relationships/tags" Target="../tags/tag56.xml"/><Relationship Id="rId13" Type="http://schemas.openxmlformats.org/officeDocument/2006/relationships/tags" Target="../tags/tag55.xml"/><Relationship Id="rId12" Type="http://schemas.openxmlformats.org/officeDocument/2006/relationships/tags" Target="../tags/tag54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0" Type="http://schemas.openxmlformats.org/officeDocument/2006/relationships/tags" Target="../tags/tag94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1" Type="http://schemas.openxmlformats.org/officeDocument/2006/relationships/tags" Target="../tags/tag114.xml"/><Relationship Id="rId10" Type="http://schemas.openxmlformats.org/officeDocument/2006/relationships/tags" Target="../tags/tag113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tags" Target="../tags/tag121.xml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3" Type="http://schemas.openxmlformats.org/officeDocument/2006/relationships/tags" Target="../tags/tag126.xml"/><Relationship Id="rId12" Type="http://schemas.openxmlformats.org/officeDocument/2006/relationships/tags" Target="../tags/tag125.xml"/><Relationship Id="rId11" Type="http://schemas.openxmlformats.org/officeDocument/2006/relationships/tags" Target="../tags/tag124.xml"/><Relationship Id="rId10" Type="http://schemas.openxmlformats.org/officeDocument/2006/relationships/tags" Target="../tags/tag123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44.xml"/><Relationship Id="rId8" Type="http://schemas.openxmlformats.org/officeDocument/2006/relationships/tags" Target="../tags/tag143.xml"/><Relationship Id="rId7" Type="http://schemas.openxmlformats.org/officeDocument/2006/relationships/tags" Target="../tags/tag142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4" Type="http://schemas.openxmlformats.org/officeDocument/2006/relationships/tags" Target="../tags/tag149.xml"/><Relationship Id="rId13" Type="http://schemas.openxmlformats.org/officeDocument/2006/relationships/tags" Target="../tags/tag148.xml"/><Relationship Id="rId12" Type="http://schemas.openxmlformats.org/officeDocument/2006/relationships/tags" Target="../tags/tag147.xml"/><Relationship Id="rId11" Type="http://schemas.openxmlformats.org/officeDocument/2006/relationships/tags" Target="../tags/tag146.xml"/><Relationship Id="rId10" Type="http://schemas.openxmlformats.org/officeDocument/2006/relationships/tags" Target="../tags/tag145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57.xml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4" Type="http://schemas.openxmlformats.org/officeDocument/2006/relationships/tags" Target="../tags/tag162.xml"/><Relationship Id="rId13" Type="http://schemas.openxmlformats.org/officeDocument/2006/relationships/tags" Target="../tags/tag161.xml"/><Relationship Id="rId12" Type="http://schemas.openxmlformats.org/officeDocument/2006/relationships/tags" Target="../tags/tag160.xml"/><Relationship Id="rId11" Type="http://schemas.openxmlformats.org/officeDocument/2006/relationships/tags" Target="../tags/tag159.xml"/><Relationship Id="rId10" Type="http://schemas.openxmlformats.org/officeDocument/2006/relationships/tags" Target="../tags/tag158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tags" Target="../tags/tag169.xml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6" Type="http://schemas.openxmlformats.org/officeDocument/2006/relationships/tags" Target="../tags/tag177.xml"/><Relationship Id="rId15" Type="http://schemas.openxmlformats.org/officeDocument/2006/relationships/tags" Target="../tags/tag176.xml"/><Relationship Id="rId14" Type="http://schemas.openxmlformats.org/officeDocument/2006/relationships/tags" Target="../tags/tag175.xml"/><Relationship Id="rId13" Type="http://schemas.openxmlformats.org/officeDocument/2006/relationships/tags" Target="../tags/tag174.xml"/><Relationship Id="rId12" Type="http://schemas.openxmlformats.org/officeDocument/2006/relationships/tags" Target="../tags/tag173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tags" Target="../tags/tag184.xml"/><Relationship Id="rId7" Type="http://schemas.openxmlformats.org/officeDocument/2006/relationships/tags" Target="../tags/tag183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3" Type="http://schemas.openxmlformats.org/officeDocument/2006/relationships/tags" Target="../tags/tag189.xml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grpSp>
          <p:nvGrpSpPr>
            <p:cNvPr id="5" name="组合 4"/>
            <p:cNvGrpSpPr/>
            <p:nvPr userDrawn="1"/>
          </p:nvGrpSpPr>
          <p:grpSpPr>
            <a:xfrm>
              <a:off x="1900407" y="0"/>
              <a:ext cx="10291593" cy="1352550"/>
              <a:chOff x="1900407" y="0"/>
              <a:chExt cx="10291593" cy="1352550"/>
            </a:xfrm>
          </p:grpSpPr>
          <p:sp>
            <p:nvSpPr>
              <p:cNvPr id="15" name="Freeform 5"/>
              <p:cNvSpPr/>
              <p:nvPr userDrawn="1">
                <p:custDataLst>
                  <p:tags r:id="rId3"/>
                </p:custDataLst>
              </p:nvPr>
            </p:nvSpPr>
            <p:spPr bwMode="auto">
              <a:xfrm>
                <a:off x="1900407" y="0"/>
                <a:ext cx="7271020" cy="135255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rgbClr val="0F8C6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任意多边形: 形状 18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5558007" y="0"/>
                <a:ext cx="6633993" cy="1352550"/>
              </a:xfrm>
              <a:custGeom>
                <a:avLst/>
                <a:gdLst>
                  <a:gd name="connsiteX0" fmla="*/ 0 w 6633993"/>
                  <a:gd name="connsiteY0" fmla="*/ 0 h 1337310"/>
                  <a:gd name="connsiteX1" fmla="*/ 2766843 w 6633993"/>
                  <a:gd name="connsiteY1" fmla="*/ 0 h 1337310"/>
                  <a:gd name="connsiteX2" fmla="*/ 3084979 w 6633993"/>
                  <a:gd name="connsiteY2" fmla="*/ 0 h 1337310"/>
                  <a:gd name="connsiteX3" fmla="*/ 6633993 w 6633993"/>
                  <a:gd name="connsiteY3" fmla="*/ 0 h 1337310"/>
                  <a:gd name="connsiteX4" fmla="*/ 6633993 w 6633993"/>
                  <a:gd name="connsiteY4" fmla="*/ 1337310 h 1337310"/>
                  <a:gd name="connsiteX5" fmla="*/ 3084979 w 6633993"/>
                  <a:gd name="connsiteY5" fmla="*/ 1337310 h 1337310"/>
                  <a:gd name="connsiteX6" fmla="*/ 2766843 w 6633993"/>
                  <a:gd name="connsiteY6" fmla="*/ 1337310 h 1337310"/>
                  <a:gd name="connsiteX7" fmla="*/ 2344719 w 6633993"/>
                  <a:gd name="connsiteY7" fmla="*/ 1337310 h 1337310"/>
                  <a:gd name="connsiteX8" fmla="*/ 2340024 w 6633993"/>
                  <a:gd name="connsiteY8" fmla="*/ 1335015 h 1337310"/>
                  <a:gd name="connsiteX9" fmla="*/ 1492094 w 6633993"/>
                  <a:gd name="connsiteY9" fmla="*/ 668655 h 1337310"/>
                  <a:gd name="connsiteX10" fmla="*/ 231793 w 6633993"/>
                  <a:gd name="connsiteY10" fmla="*/ 32378 h 1337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33993" h="1337310">
                    <a:moveTo>
                      <a:pt x="0" y="0"/>
                    </a:moveTo>
                    <a:lnTo>
                      <a:pt x="2766843" y="0"/>
                    </a:lnTo>
                    <a:lnTo>
                      <a:pt x="3084979" y="0"/>
                    </a:lnTo>
                    <a:lnTo>
                      <a:pt x="6633993" y="0"/>
                    </a:lnTo>
                    <a:lnTo>
                      <a:pt x="6633993" y="1337310"/>
                    </a:lnTo>
                    <a:lnTo>
                      <a:pt x="3084979" y="1337310"/>
                    </a:lnTo>
                    <a:lnTo>
                      <a:pt x="2766843" y="1337310"/>
                    </a:lnTo>
                    <a:lnTo>
                      <a:pt x="2344719" y="1337310"/>
                    </a:lnTo>
                    <a:lnTo>
                      <a:pt x="2340024" y="1335015"/>
                    </a:lnTo>
                    <a:cubicBezTo>
                      <a:pt x="2247626" y="1288524"/>
                      <a:pt x="1855330" y="1077040"/>
                      <a:pt x="1492094" y="668655"/>
                    </a:cubicBezTo>
                    <a:cubicBezTo>
                      <a:pt x="1126782" y="260271"/>
                      <a:pt x="848646" y="129005"/>
                      <a:pt x="231793" y="32378"/>
                    </a:cubicBezTo>
                    <a:close/>
                  </a:path>
                </a:pathLst>
              </a:custGeom>
              <a:solidFill>
                <a:srgbClr val="13AE67">
                  <a:alpha val="4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 userDrawn="1"/>
          </p:nvGrpSpPr>
          <p:grpSpPr>
            <a:xfrm rot="10800000">
              <a:off x="0" y="5505449"/>
              <a:ext cx="10291593" cy="1352550"/>
              <a:chOff x="1900407" y="0"/>
              <a:chExt cx="10291593" cy="1352550"/>
            </a:xfrm>
          </p:grpSpPr>
          <p:sp>
            <p:nvSpPr>
              <p:cNvPr id="21" name="Freeform 5"/>
              <p:cNvSpPr/>
              <p:nvPr userDrawn="1">
                <p:custDataLst>
                  <p:tags r:id="rId5"/>
                </p:custDataLst>
              </p:nvPr>
            </p:nvSpPr>
            <p:spPr bwMode="auto">
              <a:xfrm>
                <a:off x="1900407" y="0"/>
                <a:ext cx="7271020" cy="135255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rgbClr val="0F8C6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任意多边形: 形状 26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5558007" y="0"/>
                <a:ext cx="6633993" cy="1352550"/>
              </a:xfrm>
              <a:custGeom>
                <a:avLst/>
                <a:gdLst>
                  <a:gd name="connsiteX0" fmla="*/ 0 w 6633993"/>
                  <a:gd name="connsiteY0" fmla="*/ 0 h 1337310"/>
                  <a:gd name="connsiteX1" fmla="*/ 2766843 w 6633993"/>
                  <a:gd name="connsiteY1" fmla="*/ 0 h 1337310"/>
                  <a:gd name="connsiteX2" fmla="*/ 3084979 w 6633993"/>
                  <a:gd name="connsiteY2" fmla="*/ 0 h 1337310"/>
                  <a:gd name="connsiteX3" fmla="*/ 6633993 w 6633993"/>
                  <a:gd name="connsiteY3" fmla="*/ 0 h 1337310"/>
                  <a:gd name="connsiteX4" fmla="*/ 6633993 w 6633993"/>
                  <a:gd name="connsiteY4" fmla="*/ 1337310 h 1337310"/>
                  <a:gd name="connsiteX5" fmla="*/ 3084979 w 6633993"/>
                  <a:gd name="connsiteY5" fmla="*/ 1337310 h 1337310"/>
                  <a:gd name="connsiteX6" fmla="*/ 2766843 w 6633993"/>
                  <a:gd name="connsiteY6" fmla="*/ 1337310 h 1337310"/>
                  <a:gd name="connsiteX7" fmla="*/ 2344719 w 6633993"/>
                  <a:gd name="connsiteY7" fmla="*/ 1337310 h 1337310"/>
                  <a:gd name="connsiteX8" fmla="*/ 2340024 w 6633993"/>
                  <a:gd name="connsiteY8" fmla="*/ 1335015 h 1337310"/>
                  <a:gd name="connsiteX9" fmla="*/ 1492094 w 6633993"/>
                  <a:gd name="connsiteY9" fmla="*/ 668655 h 1337310"/>
                  <a:gd name="connsiteX10" fmla="*/ 231793 w 6633993"/>
                  <a:gd name="connsiteY10" fmla="*/ 32378 h 1337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33993" h="1337310">
                    <a:moveTo>
                      <a:pt x="0" y="0"/>
                    </a:moveTo>
                    <a:lnTo>
                      <a:pt x="2766843" y="0"/>
                    </a:lnTo>
                    <a:lnTo>
                      <a:pt x="3084979" y="0"/>
                    </a:lnTo>
                    <a:lnTo>
                      <a:pt x="6633993" y="0"/>
                    </a:lnTo>
                    <a:lnTo>
                      <a:pt x="6633993" y="1337310"/>
                    </a:lnTo>
                    <a:lnTo>
                      <a:pt x="3084979" y="1337310"/>
                    </a:lnTo>
                    <a:lnTo>
                      <a:pt x="2766843" y="1337310"/>
                    </a:lnTo>
                    <a:lnTo>
                      <a:pt x="2344719" y="1337310"/>
                    </a:lnTo>
                    <a:lnTo>
                      <a:pt x="2340024" y="1335015"/>
                    </a:lnTo>
                    <a:cubicBezTo>
                      <a:pt x="2247626" y="1288524"/>
                      <a:pt x="1855330" y="1077040"/>
                      <a:pt x="1492094" y="668655"/>
                    </a:cubicBezTo>
                    <a:cubicBezTo>
                      <a:pt x="1126782" y="260271"/>
                      <a:pt x="848646" y="129005"/>
                      <a:pt x="231793" y="32378"/>
                    </a:cubicBezTo>
                    <a:close/>
                  </a:path>
                </a:pathLst>
              </a:custGeom>
              <a:solidFill>
                <a:srgbClr val="13AE67">
                  <a:alpha val="4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日期占位符 15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ctrTitle" idx="13" hasCustomPrompt="1"/>
            <p:custDataLst>
              <p:tags r:id="rId10"/>
            </p:custDataLst>
          </p:nvPr>
        </p:nvSpPr>
        <p:spPr>
          <a:xfrm>
            <a:off x="2920524" y="2717483"/>
            <a:ext cx="6350000" cy="1217295"/>
          </a:xfrm>
        </p:spPr>
        <p:txBody>
          <a:bodyPr vert="horz" wrap="square" lIns="91440" tIns="45720" rIns="91440" bIns="45720" rtlCol="0" anchor="t" anchorCtr="0">
            <a:normAutofit/>
          </a:bodyPr>
          <a:lstStyle>
            <a:lvl1pPr algn="dist">
              <a:defRPr lang="zh-CN" altLang="en-US" sz="7200" b="0" spc="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lvl="0" algn="dist"/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4" hasCustomPrompt="1"/>
            <p:custDataLst>
              <p:tags r:id="rId11"/>
            </p:custDataLst>
          </p:nvPr>
        </p:nvSpPr>
        <p:spPr>
          <a:xfrm>
            <a:off x="7250589" y="4357688"/>
            <a:ext cx="1944370" cy="408940"/>
          </a:xfrm>
        </p:spPr>
        <p:txBody>
          <a:bodyPr vert="horz" wrap="square" lIns="91440" tIns="45720" rIns="91440" bIns="45720" rtlCol="0" anchor="ctr">
            <a:normAutofit/>
          </a:bodyPr>
          <a:lstStyle>
            <a:lvl1pPr marL="0" indent="0" algn="r">
              <a:buNone/>
              <a:def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228600" lvl="0" indent="-228600" algn="r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 userDrawn="1">
            <p:ph type="body" sz="quarter" idx="15" hasCustomPrompt="1"/>
            <p:custDataLst>
              <p:tags r:id="rId12"/>
            </p:custDataLst>
          </p:nvPr>
        </p:nvSpPr>
        <p:spPr>
          <a:xfrm>
            <a:off x="2996088" y="4357688"/>
            <a:ext cx="1944370" cy="4089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marL="0" indent="0" algn="l">
              <a:buNone/>
              <a:def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228600" lvl="0" indent="-22860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6" name="副标题 5"/>
          <p:cNvSpPr>
            <a:spLocks noGrp="1"/>
          </p:cNvSpPr>
          <p:nvPr userDrawn="1">
            <p:ph type="subTitle" sz="quarter" idx="16" hasCustomPrompt="1"/>
            <p:custDataLst>
              <p:tags r:id="rId13"/>
            </p:custDataLst>
          </p:nvPr>
        </p:nvSpPr>
        <p:spPr>
          <a:xfrm>
            <a:off x="2920843" y="2065973"/>
            <a:ext cx="6350635" cy="44894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lvl1pPr marL="0" indent="0" algn="dist">
              <a:buNone/>
              <a:defRPr lang="zh-CN" altLang="en-US" sz="2000" spc="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228600" lvl="0" indent="-228600" algn="dist">
              <a:lnSpc>
                <a:spcPct val="100000"/>
              </a:lnSpc>
              <a:spcAft>
                <a:spcPts val="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 userDrawn="1">
            <p:custDataLst>
              <p:tags r:id="rId2"/>
            </p:custDataLst>
          </p:nvPr>
        </p:nvGrpSpPr>
        <p:grpSpPr>
          <a:xfrm>
            <a:off x="131041" y="106151"/>
            <a:ext cx="11929918" cy="160185"/>
            <a:chOff x="131041" y="390273"/>
            <a:chExt cx="11929918" cy="160185"/>
          </a:xfrm>
        </p:grpSpPr>
        <p:grpSp>
          <p:nvGrpSpPr>
            <p:cNvPr id="29" name="组合 28"/>
            <p:cNvGrpSpPr/>
            <p:nvPr/>
          </p:nvGrpSpPr>
          <p:grpSpPr>
            <a:xfrm>
              <a:off x="131041" y="390663"/>
              <a:ext cx="624118" cy="159795"/>
              <a:chOff x="131041" y="6019911"/>
              <a:chExt cx="624118" cy="144389"/>
            </a:xfrm>
          </p:grpSpPr>
          <p:sp>
            <p:nvSpPr>
              <p:cNvPr id="33" name="任意多边形: 形状 32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131041" y="6022293"/>
                <a:ext cx="368896" cy="142007"/>
              </a:xfrm>
              <a:custGeom>
                <a:avLst/>
                <a:gdLst>
                  <a:gd name="connsiteX0" fmla="*/ 0 w 5620926"/>
                  <a:gd name="connsiteY0" fmla="*/ 0 h 1360210"/>
                  <a:gd name="connsiteX1" fmla="*/ 2774969 w 5620926"/>
                  <a:gd name="connsiteY1" fmla="*/ 0 h 1360210"/>
                  <a:gd name="connsiteX2" fmla="*/ 2957526 w 5620926"/>
                  <a:gd name="connsiteY2" fmla="*/ 0 h 1360210"/>
                  <a:gd name="connsiteX3" fmla="*/ 2957526 w 5620926"/>
                  <a:gd name="connsiteY3" fmla="*/ 3811 h 1360210"/>
                  <a:gd name="connsiteX4" fmla="*/ 3200267 w 5620926"/>
                  <a:gd name="connsiteY4" fmla="*/ 3811 h 1360210"/>
                  <a:gd name="connsiteX5" fmla="*/ 4750630 w 5620926"/>
                  <a:gd name="connsiteY5" fmla="*/ 682011 h 1360210"/>
                  <a:gd name="connsiteX6" fmla="*/ 5620926 w 5620926"/>
                  <a:gd name="connsiteY6" fmla="*/ 1360210 h 1360210"/>
                  <a:gd name="connsiteX7" fmla="*/ 2845957 w 5620926"/>
                  <a:gd name="connsiteY7" fmla="*/ 1360210 h 1360210"/>
                  <a:gd name="connsiteX8" fmla="*/ 2663400 w 5620926"/>
                  <a:gd name="connsiteY8" fmla="*/ 1360210 h 1360210"/>
                  <a:gd name="connsiteX9" fmla="*/ 2663400 w 5620926"/>
                  <a:gd name="connsiteY9" fmla="*/ 1356399 h 1360210"/>
                  <a:gd name="connsiteX10" fmla="*/ 2420659 w 5620926"/>
                  <a:gd name="connsiteY10" fmla="*/ 1356399 h 1360210"/>
                  <a:gd name="connsiteX11" fmla="*/ 870296 w 5620926"/>
                  <a:gd name="connsiteY11" fmla="*/ 678199 h 1360210"/>
                  <a:gd name="connsiteX12" fmla="*/ 0 w 5620926"/>
                  <a:gd name="connsiteY12" fmla="*/ 0 h 136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20926" h="1360210">
                    <a:moveTo>
                      <a:pt x="0" y="0"/>
                    </a:moveTo>
                    <a:cubicBezTo>
                      <a:pt x="0" y="0"/>
                      <a:pt x="0" y="0"/>
                      <a:pt x="2774969" y="0"/>
                    </a:cubicBezTo>
                    <a:lnTo>
                      <a:pt x="2957526" y="0"/>
                    </a:lnTo>
                    <a:lnTo>
                      <a:pt x="2957526" y="3811"/>
                    </a:lnTo>
                    <a:lnTo>
                      <a:pt x="3200267" y="3811"/>
                    </a:lnTo>
                    <a:cubicBezTo>
                      <a:pt x="4027762" y="108884"/>
                      <a:pt x="4332127" y="213958"/>
                      <a:pt x="4750630" y="682011"/>
                    </a:cubicBezTo>
                    <a:cubicBezTo>
                      <a:pt x="5166755" y="1150064"/>
                      <a:pt x="5620926" y="1360210"/>
                      <a:pt x="5620926" y="1360210"/>
                    </a:cubicBezTo>
                    <a:cubicBezTo>
                      <a:pt x="5620926" y="1360210"/>
                      <a:pt x="5620926" y="1360210"/>
                      <a:pt x="2845957" y="1360210"/>
                    </a:cubicBezTo>
                    <a:lnTo>
                      <a:pt x="2663400" y="1360210"/>
                    </a:lnTo>
                    <a:lnTo>
                      <a:pt x="2663400" y="1356399"/>
                    </a:lnTo>
                    <a:lnTo>
                      <a:pt x="2420659" y="1356399"/>
                    </a:lnTo>
                    <a:cubicBezTo>
                      <a:pt x="1593164" y="1251326"/>
                      <a:pt x="1288799" y="1146252"/>
                      <a:pt x="870296" y="678199"/>
                    </a:cubicBezTo>
                    <a:cubicBezTo>
                      <a:pt x="454171" y="2101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F8C6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5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277969" y="6019911"/>
                <a:ext cx="477190" cy="14400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rgbClr val="13AE67">
                  <a:alpha val="44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10800000">
              <a:off x="11436841" y="390273"/>
              <a:ext cx="624118" cy="159795"/>
              <a:chOff x="131041" y="6019911"/>
              <a:chExt cx="624118" cy="144389"/>
            </a:xfrm>
          </p:grpSpPr>
          <p:sp>
            <p:nvSpPr>
              <p:cNvPr id="31" name="任意多边形: 形状 30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131041" y="6022293"/>
                <a:ext cx="368896" cy="142007"/>
              </a:xfrm>
              <a:custGeom>
                <a:avLst/>
                <a:gdLst>
                  <a:gd name="connsiteX0" fmla="*/ 0 w 5620926"/>
                  <a:gd name="connsiteY0" fmla="*/ 0 h 1360210"/>
                  <a:gd name="connsiteX1" fmla="*/ 2774969 w 5620926"/>
                  <a:gd name="connsiteY1" fmla="*/ 0 h 1360210"/>
                  <a:gd name="connsiteX2" fmla="*/ 2957526 w 5620926"/>
                  <a:gd name="connsiteY2" fmla="*/ 0 h 1360210"/>
                  <a:gd name="connsiteX3" fmla="*/ 2957526 w 5620926"/>
                  <a:gd name="connsiteY3" fmla="*/ 3811 h 1360210"/>
                  <a:gd name="connsiteX4" fmla="*/ 3200267 w 5620926"/>
                  <a:gd name="connsiteY4" fmla="*/ 3811 h 1360210"/>
                  <a:gd name="connsiteX5" fmla="*/ 4750630 w 5620926"/>
                  <a:gd name="connsiteY5" fmla="*/ 682011 h 1360210"/>
                  <a:gd name="connsiteX6" fmla="*/ 5620926 w 5620926"/>
                  <a:gd name="connsiteY6" fmla="*/ 1360210 h 1360210"/>
                  <a:gd name="connsiteX7" fmla="*/ 2845957 w 5620926"/>
                  <a:gd name="connsiteY7" fmla="*/ 1360210 h 1360210"/>
                  <a:gd name="connsiteX8" fmla="*/ 2663400 w 5620926"/>
                  <a:gd name="connsiteY8" fmla="*/ 1360210 h 1360210"/>
                  <a:gd name="connsiteX9" fmla="*/ 2663400 w 5620926"/>
                  <a:gd name="connsiteY9" fmla="*/ 1356399 h 1360210"/>
                  <a:gd name="connsiteX10" fmla="*/ 2420659 w 5620926"/>
                  <a:gd name="connsiteY10" fmla="*/ 1356399 h 1360210"/>
                  <a:gd name="connsiteX11" fmla="*/ 870296 w 5620926"/>
                  <a:gd name="connsiteY11" fmla="*/ 678199 h 1360210"/>
                  <a:gd name="connsiteX12" fmla="*/ 0 w 5620926"/>
                  <a:gd name="connsiteY12" fmla="*/ 0 h 136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20926" h="1360210">
                    <a:moveTo>
                      <a:pt x="0" y="0"/>
                    </a:moveTo>
                    <a:cubicBezTo>
                      <a:pt x="0" y="0"/>
                      <a:pt x="0" y="0"/>
                      <a:pt x="2774969" y="0"/>
                    </a:cubicBezTo>
                    <a:lnTo>
                      <a:pt x="2957526" y="0"/>
                    </a:lnTo>
                    <a:lnTo>
                      <a:pt x="2957526" y="3811"/>
                    </a:lnTo>
                    <a:lnTo>
                      <a:pt x="3200267" y="3811"/>
                    </a:lnTo>
                    <a:cubicBezTo>
                      <a:pt x="4027762" y="108884"/>
                      <a:pt x="4332127" y="213958"/>
                      <a:pt x="4750630" y="682011"/>
                    </a:cubicBezTo>
                    <a:cubicBezTo>
                      <a:pt x="5166755" y="1150064"/>
                      <a:pt x="5620926" y="1360210"/>
                      <a:pt x="5620926" y="1360210"/>
                    </a:cubicBezTo>
                    <a:cubicBezTo>
                      <a:pt x="5620926" y="1360210"/>
                      <a:pt x="5620926" y="1360210"/>
                      <a:pt x="2845957" y="1360210"/>
                    </a:cubicBezTo>
                    <a:lnTo>
                      <a:pt x="2663400" y="1360210"/>
                    </a:lnTo>
                    <a:lnTo>
                      <a:pt x="2663400" y="1356399"/>
                    </a:lnTo>
                    <a:lnTo>
                      <a:pt x="2420659" y="1356399"/>
                    </a:lnTo>
                    <a:cubicBezTo>
                      <a:pt x="1593164" y="1251326"/>
                      <a:pt x="1288799" y="1146252"/>
                      <a:pt x="870296" y="678199"/>
                    </a:cubicBezTo>
                    <a:cubicBezTo>
                      <a:pt x="454171" y="2101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F8C6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5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277969" y="6019911"/>
                <a:ext cx="477190" cy="14400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rgbClr val="13AE67">
                  <a:alpha val="44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8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2752725"/>
            <a:ext cx="12191998" cy="1352551"/>
            <a:chOff x="0" y="2752725"/>
            <a:chExt cx="12191998" cy="1352551"/>
          </a:xfrm>
        </p:grpSpPr>
        <p:sp>
          <p:nvSpPr>
            <p:cNvPr id="14" name="任意多边形: 形状 13"/>
            <p:cNvSpPr/>
            <p:nvPr userDrawn="1">
              <p:custDataLst>
                <p:tags r:id="rId3"/>
              </p:custDataLst>
            </p:nvPr>
          </p:nvSpPr>
          <p:spPr bwMode="auto">
            <a:xfrm rot="10800000" flipV="1">
              <a:off x="9410641" y="2752726"/>
              <a:ext cx="2781357" cy="1352550"/>
            </a:xfrm>
            <a:custGeom>
              <a:avLst/>
              <a:gdLst>
                <a:gd name="connsiteX0" fmla="*/ 370315 w 2781357"/>
                <a:gd name="connsiteY0" fmla="*/ 0 h 1352550"/>
                <a:gd name="connsiteX1" fmla="*/ 68479 w 2781357"/>
                <a:gd name="connsiteY1" fmla="*/ 0 h 1352550"/>
                <a:gd name="connsiteX2" fmla="*/ 0 w 2781357"/>
                <a:gd name="connsiteY2" fmla="*/ 0 h 1352550"/>
                <a:gd name="connsiteX3" fmla="*/ 0 w 2781357"/>
                <a:gd name="connsiteY3" fmla="*/ 1352550 h 1352550"/>
                <a:gd name="connsiteX4" fmla="*/ 2781357 w 2781357"/>
                <a:gd name="connsiteY4" fmla="*/ 1352550 h 1352550"/>
                <a:gd name="connsiteX5" fmla="*/ 1912150 w 2781357"/>
                <a:gd name="connsiteY5" fmla="*/ 676275 h 1352550"/>
                <a:gd name="connsiteX6" fmla="*/ 370315 w 2781357"/>
                <a:gd name="connsiteY6" fmla="*/ 0 h 135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1357" h="1352550">
                  <a:moveTo>
                    <a:pt x="370315" y="0"/>
                  </a:moveTo>
                  <a:cubicBezTo>
                    <a:pt x="263144" y="0"/>
                    <a:pt x="162672" y="0"/>
                    <a:pt x="68479" y="0"/>
                  </a:cubicBezTo>
                  <a:lnTo>
                    <a:pt x="0" y="0"/>
                  </a:lnTo>
                  <a:lnTo>
                    <a:pt x="0" y="1352550"/>
                  </a:lnTo>
                  <a:lnTo>
                    <a:pt x="2781357" y="1352550"/>
                  </a:lnTo>
                  <a:cubicBezTo>
                    <a:pt x="2781357" y="1352550"/>
                    <a:pt x="2328990" y="1143000"/>
                    <a:pt x="1912150" y="676275"/>
                  </a:cubicBezTo>
                  <a:cubicBezTo>
                    <a:pt x="1497678" y="209550"/>
                    <a:pt x="1194522" y="104775"/>
                    <a:pt x="370315" y="0"/>
                  </a:cubicBezTo>
                  <a:close/>
                </a:path>
              </a:pathLst>
            </a:custGeom>
            <a:solidFill>
              <a:srgbClr val="13AE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4"/>
              </p:custDataLst>
            </p:nvPr>
          </p:nvSpPr>
          <p:spPr bwMode="auto">
            <a:xfrm flipV="1">
              <a:off x="0" y="2752725"/>
              <a:ext cx="2781357" cy="1352550"/>
            </a:xfrm>
            <a:custGeom>
              <a:avLst/>
              <a:gdLst>
                <a:gd name="connsiteX0" fmla="*/ 370315 w 2781357"/>
                <a:gd name="connsiteY0" fmla="*/ 0 h 1352550"/>
                <a:gd name="connsiteX1" fmla="*/ 68479 w 2781357"/>
                <a:gd name="connsiteY1" fmla="*/ 0 h 1352550"/>
                <a:gd name="connsiteX2" fmla="*/ 0 w 2781357"/>
                <a:gd name="connsiteY2" fmla="*/ 0 h 1352550"/>
                <a:gd name="connsiteX3" fmla="*/ 0 w 2781357"/>
                <a:gd name="connsiteY3" fmla="*/ 1352550 h 1352550"/>
                <a:gd name="connsiteX4" fmla="*/ 2781357 w 2781357"/>
                <a:gd name="connsiteY4" fmla="*/ 1352550 h 1352550"/>
                <a:gd name="connsiteX5" fmla="*/ 1912150 w 2781357"/>
                <a:gd name="connsiteY5" fmla="*/ 676275 h 1352550"/>
                <a:gd name="connsiteX6" fmla="*/ 370315 w 2781357"/>
                <a:gd name="connsiteY6" fmla="*/ 0 h 135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1357" h="1352550">
                  <a:moveTo>
                    <a:pt x="370315" y="0"/>
                  </a:moveTo>
                  <a:cubicBezTo>
                    <a:pt x="263144" y="0"/>
                    <a:pt x="162672" y="0"/>
                    <a:pt x="68479" y="0"/>
                  </a:cubicBezTo>
                  <a:lnTo>
                    <a:pt x="0" y="0"/>
                  </a:lnTo>
                  <a:lnTo>
                    <a:pt x="0" y="1352550"/>
                  </a:lnTo>
                  <a:lnTo>
                    <a:pt x="2781357" y="1352550"/>
                  </a:lnTo>
                  <a:cubicBezTo>
                    <a:pt x="2781357" y="1352550"/>
                    <a:pt x="2328990" y="1143000"/>
                    <a:pt x="1912150" y="676275"/>
                  </a:cubicBezTo>
                  <a:cubicBezTo>
                    <a:pt x="1497678" y="209550"/>
                    <a:pt x="1194522" y="104775"/>
                    <a:pt x="370315" y="0"/>
                  </a:cubicBezTo>
                  <a:close/>
                </a:path>
              </a:pathLst>
            </a:custGeom>
            <a:solidFill>
              <a:srgbClr val="13AE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6"/>
            </p:custDataLst>
          </p:nvPr>
        </p:nvSpPr>
        <p:spPr>
          <a:xfrm>
            <a:off x="5292408" y="2750185"/>
            <a:ext cx="4549140" cy="1356995"/>
          </a:xfrm>
          <a:prstGeom prst="rect">
            <a:avLst/>
          </a:prstGeom>
          <a:solidFill>
            <a:srgbClr val="0F8C65">
              <a:alpha val="3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323982" rIns="899951" anchor="ctr">
            <a:normAutofit/>
          </a:bodyPr>
          <a:lstStyle/>
          <a:p>
            <a:pPr marL="0" marR="0" lvl="0" indent="0" algn="l" defTabSz="866775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kern="0" spc="20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10"/>
            </p:custDataLst>
          </p:nvPr>
        </p:nvSpPr>
        <p:spPr>
          <a:xfrm>
            <a:off x="5446078" y="3509963"/>
            <a:ext cx="4241800" cy="505143"/>
          </a:xfrm>
        </p:spPr>
        <p:txBody>
          <a:bodyPr vert="horz" wrap="square" lIns="91440" tIns="45720" rIns="91440" bIns="45720" rtlCol="0">
            <a:normAutofit/>
          </a:bodyPr>
          <a:lstStyle>
            <a:lvl1pPr marL="0" indent="0" algn="l">
              <a:buNone/>
              <a:defRPr kumimoji="0" lang="zh-CN" altLang="en-US" b="0" i="0" kern="0" spc="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11"/>
            </p:custDataLst>
          </p:nvPr>
        </p:nvSpPr>
        <p:spPr>
          <a:xfrm>
            <a:off x="5446078" y="2750186"/>
            <a:ext cx="4241800" cy="726439"/>
          </a:xfrm>
        </p:spPr>
        <p:txBody>
          <a:bodyPr vert="horz" wrap="square" lIns="91440" tIns="45720" rIns="91440" bIns="45720" rtlCol="0" anchor="b" anchorCtr="0">
            <a:normAutofit/>
          </a:bodyPr>
          <a:lstStyle>
            <a:lvl1pPr>
              <a:defRPr lang="zh-CN" altLang="en-US" sz="3600" b="0" kern="0" spc="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lvl="0">
              <a:lnSpc>
                <a:spcPct val="120000"/>
              </a:lnSpc>
            </a:pPr>
            <a:r>
              <a:rPr lang="zh-CN" altLang="en-US" dirty="0"/>
              <a:t>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>
            <p:custDataLst>
              <p:tags r:id="rId2"/>
            </p:custDataLst>
          </p:nvPr>
        </p:nvGrpSpPr>
        <p:grpSpPr>
          <a:xfrm>
            <a:off x="131041" y="106151"/>
            <a:ext cx="11929918" cy="160185"/>
            <a:chOff x="131041" y="390273"/>
            <a:chExt cx="11929918" cy="160185"/>
          </a:xfrm>
        </p:grpSpPr>
        <p:grpSp>
          <p:nvGrpSpPr>
            <p:cNvPr id="29" name="组合 28"/>
            <p:cNvGrpSpPr/>
            <p:nvPr/>
          </p:nvGrpSpPr>
          <p:grpSpPr>
            <a:xfrm>
              <a:off x="131041" y="390663"/>
              <a:ext cx="624118" cy="159795"/>
              <a:chOff x="131041" y="6019911"/>
              <a:chExt cx="624118" cy="144389"/>
            </a:xfrm>
          </p:grpSpPr>
          <p:sp>
            <p:nvSpPr>
              <p:cNvPr id="33" name="任意多边形: 形状 32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131041" y="6022293"/>
                <a:ext cx="368896" cy="142007"/>
              </a:xfrm>
              <a:custGeom>
                <a:avLst/>
                <a:gdLst>
                  <a:gd name="connsiteX0" fmla="*/ 0 w 5620926"/>
                  <a:gd name="connsiteY0" fmla="*/ 0 h 1360210"/>
                  <a:gd name="connsiteX1" fmla="*/ 2774969 w 5620926"/>
                  <a:gd name="connsiteY1" fmla="*/ 0 h 1360210"/>
                  <a:gd name="connsiteX2" fmla="*/ 2957526 w 5620926"/>
                  <a:gd name="connsiteY2" fmla="*/ 0 h 1360210"/>
                  <a:gd name="connsiteX3" fmla="*/ 2957526 w 5620926"/>
                  <a:gd name="connsiteY3" fmla="*/ 3811 h 1360210"/>
                  <a:gd name="connsiteX4" fmla="*/ 3200267 w 5620926"/>
                  <a:gd name="connsiteY4" fmla="*/ 3811 h 1360210"/>
                  <a:gd name="connsiteX5" fmla="*/ 4750630 w 5620926"/>
                  <a:gd name="connsiteY5" fmla="*/ 682011 h 1360210"/>
                  <a:gd name="connsiteX6" fmla="*/ 5620926 w 5620926"/>
                  <a:gd name="connsiteY6" fmla="*/ 1360210 h 1360210"/>
                  <a:gd name="connsiteX7" fmla="*/ 2845957 w 5620926"/>
                  <a:gd name="connsiteY7" fmla="*/ 1360210 h 1360210"/>
                  <a:gd name="connsiteX8" fmla="*/ 2663400 w 5620926"/>
                  <a:gd name="connsiteY8" fmla="*/ 1360210 h 1360210"/>
                  <a:gd name="connsiteX9" fmla="*/ 2663400 w 5620926"/>
                  <a:gd name="connsiteY9" fmla="*/ 1356399 h 1360210"/>
                  <a:gd name="connsiteX10" fmla="*/ 2420659 w 5620926"/>
                  <a:gd name="connsiteY10" fmla="*/ 1356399 h 1360210"/>
                  <a:gd name="connsiteX11" fmla="*/ 870296 w 5620926"/>
                  <a:gd name="connsiteY11" fmla="*/ 678199 h 1360210"/>
                  <a:gd name="connsiteX12" fmla="*/ 0 w 5620926"/>
                  <a:gd name="connsiteY12" fmla="*/ 0 h 136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20926" h="1360210">
                    <a:moveTo>
                      <a:pt x="0" y="0"/>
                    </a:moveTo>
                    <a:cubicBezTo>
                      <a:pt x="0" y="0"/>
                      <a:pt x="0" y="0"/>
                      <a:pt x="2774969" y="0"/>
                    </a:cubicBezTo>
                    <a:lnTo>
                      <a:pt x="2957526" y="0"/>
                    </a:lnTo>
                    <a:lnTo>
                      <a:pt x="2957526" y="3811"/>
                    </a:lnTo>
                    <a:lnTo>
                      <a:pt x="3200267" y="3811"/>
                    </a:lnTo>
                    <a:cubicBezTo>
                      <a:pt x="4027762" y="108884"/>
                      <a:pt x="4332127" y="213958"/>
                      <a:pt x="4750630" y="682011"/>
                    </a:cubicBezTo>
                    <a:cubicBezTo>
                      <a:pt x="5166755" y="1150064"/>
                      <a:pt x="5620926" y="1360210"/>
                      <a:pt x="5620926" y="1360210"/>
                    </a:cubicBezTo>
                    <a:cubicBezTo>
                      <a:pt x="5620926" y="1360210"/>
                      <a:pt x="5620926" y="1360210"/>
                      <a:pt x="2845957" y="1360210"/>
                    </a:cubicBezTo>
                    <a:lnTo>
                      <a:pt x="2663400" y="1360210"/>
                    </a:lnTo>
                    <a:lnTo>
                      <a:pt x="2663400" y="1356399"/>
                    </a:lnTo>
                    <a:lnTo>
                      <a:pt x="2420659" y="1356399"/>
                    </a:lnTo>
                    <a:cubicBezTo>
                      <a:pt x="1593164" y="1251326"/>
                      <a:pt x="1288799" y="1146252"/>
                      <a:pt x="870296" y="678199"/>
                    </a:cubicBezTo>
                    <a:cubicBezTo>
                      <a:pt x="454171" y="2101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5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277969" y="6019911"/>
                <a:ext cx="477190" cy="14400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10800000">
              <a:off x="11436841" y="390273"/>
              <a:ext cx="624118" cy="159795"/>
              <a:chOff x="131041" y="6019911"/>
              <a:chExt cx="624118" cy="144389"/>
            </a:xfrm>
          </p:grpSpPr>
          <p:sp>
            <p:nvSpPr>
              <p:cNvPr id="31" name="任意多边形: 形状 30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131041" y="6022293"/>
                <a:ext cx="368896" cy="142007"/>
              </a:xfrm>
              <a:custGeom>
                <a:avLst/>
                <a:gdLst>
                  <a:gd name="connsiteX0" fmla="*/ 0 w 5620926"/>
                  <a:gd name="connsiteY0" fmla="*/ 0 h 1360210"/>
                  <a:gd name="connsiteX1" fmla="*/ 2774969 w 5620926"/>
                  <a:gd name="connsiteY1" fmla="*/ 0 h 1360210"/>
                  <a:gd name="connsiteX2" fmla="*/ 2957526 w 5620926"/>
                  <a:gd name="connsiteY2" fmla="*/ 0 h 1360210"/>
                  <a:gd name="connsiteX3" fmla="*/ 2957526 w 5620926"/>
                  <a:gd name="connsiteY3" fmla="*/ 3811 h 1360210"/>
                  <a:gd name="connsiteX4" fmla="*/ 3200267 w 5620926"/>
                  <a:gd name="connsiteY4" fmla="*/ 3811 h 1360210"/>
                  <a:gd name="connsiteX5" fmla="*/ 4750630 w 5620926"/>
                  <a:gd name="connsiteY5" fmla="*/ 682011 h 1360210"/>
                  <a:gd name="connsiteX6" fmla="*/ 5620926 w 5620926"/>
                  <a:gd name="connsiteY6" fmla="*/ 1360210 h 1360210"/>
                  <a:gd name="connsiteX7" fmla="*/ 2845957 w 5620926"/>
                  <a:gd name="connsiteY7" fmla="*/ 1360210 h 1360210"/>
                  <a:gd name="connsiteX8" fmla="*/ 2663400 w 5620926"/>
                  <a:gd name="connsiteY8" fmla="*/ 1360210 h 1360210"/>
                  <a:gd name="connsiteX9" fmla="*/ 2663400 w 5620926"/>
                  <a:gd name="connsiteY9" fmla="*/ 1356399 h 1360210"/>
                  <a:gd name="connsiteX10" fmla="*/ 2420659 w 5620926"/>
                  <a:gd name="connsiteY10" fmla="*/ 1356399 h 1360210"/>
                  <a:gd name="connsiteX11" fmla="*/ 870296 w 5620926"/>
                  <a:gd name="connsiteY11" fmla="*/ 678199 h 1360210"/>
                  <a:gd name="connsiteX12" fmla="*/ 0 w 5620926"/>
                  <a:gd name="connsiteY12" fmla="*/ 0 h 136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20926" h="1360210">
                    <a:moveTo>
                      <a:pt x="0" y="0"/>
                    </a:moveTo>
                    <a:cubicBezTo>
                      <a:pt x="0" y="0"/>
                      <a:pt x="0" y="0"/>
                      <a:pt x="2774969" y="0"/>
                    </a:cubicBezTo>
                    <a:lnTo>
                      <a:pt x="2957526" y="0"/>
                    </a:lnTo>
                    <a:lnTo>
                      <a:pt x="2957526" y="3811"/>
                    </a:lnTo>
                    <a:lnTo>
                      <a:pt x="3200267" y="3811"/>
                    </a:lnTo>
                    <a:cubicBezTo>
                      <a:pt x="4027762" y="108884"/>
                      <a:pt x="4332127" y="213958"/>
                      <a:pt x="4750630" y="682011"/>
                    </a:cubicBezTo>
                    <a:cubicBezTo>
                      <a:pt x="5166755" y="1150064"/>
                      <a:pt x="5620926" y="1360210"/>
                      <a:pt x="5620926" y="1360210"/>
                    </a:cubicBezTo>
                    <a:cubicBezTo>
                      <a:pt x="5620926" y="1360210"/>
                      <a:pt x="5620926" y="1360210"/>
                      <a:pt x="2845957" y="1360210"/>
                    </a:cubicBezTo>
                    <a:lnTo>
                      <a:pt x="2663400" y="1360210"/>
                    </a:lnTo>
                    <a:lnTo>
                      <a:pt x="2663400" y="1356399"/>
                    </a:lnTo>
                    <a:lnTo>
                      <a:pt x="2420659" y="1356399"/>
                    </a:lnTo>
                    <a:cubicBezTo>
                      <a:pt x="1593164" y="1251326"/>
                      <a:pt x="1288799" y="1146252"/>
                      <a:pt x="870296" y="678199"/>
                    </a:cubicBezTo>
                    <a:cubicBezTo>
                      <a:pt x="454171" y="2101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5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277969" y="6019911"/>
                <a:ext cx="477190" cy="14400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8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9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 userDrawn="1">
            <p:custDataLst>
              <p:tags r:id="rId2"/>
            </p:custDataLst>
          </p:nvPr>
        </p:nvGrpSpPr>
        <p:grpSpPr>
          <a:xfrm>
            <a:off x="131041" y="106151"/>
            <a:ext cx="11929918" cy="160185"/>
            <a:chOff x="131041" y="390273"/>
            <a:chExt cx="11929918" cy="160185"/>
          </a:xfrm>
        </p:grpSpPr>
        <p:grpSp>
          <p:nvGrpSpPr>
            <p:cNvPr id="31" name="组合 30"/>
            <p:cNvGrpSpPr/>
            <p:nvPr/>
          </p:nvGrpSpPr>
          <p:grpSpPr>
            <a:xfrm>
              <a:off x="131041" y="390663"/>
              <a:ext cx="624118" cy="159795"/>
              <a:chOff x="131041" y="6019911"/>
              <a:chExt cx="624118" cy="144389"/>
            </a:xfrm>
          </p:grpSpPr>
          <p:sp>
            <p:nvSpPr>
              <p:cNvPr id="35" name="任意多边形: 形状 34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131041" y="6022293"/>
                <a:ext cx="368896" cy="142007"/>
              </a:xfrm>
              <a:custGeom>
                <a:avLst/>
                <a:gdLst>
                  <a:gd name="connsiteX0" fmla="*/ 0 w 5620926"/>
                  <a:gd name="connsiteY0" fmla="*/ 0 h 1360210"/>
                  <a:gd name="connsiteX1" fmla="*/ 2774969 w 5620926"/>
                  <a:gd name="connsiteY1" fmla="*/ 0 h 1360210"/>
                  <a:gd name="connsiteX2" fmla="*/ 2957526 w 5620926"/>
                  <a:gd name="connsiteY2" fmla="*/ 0 h 1360210"/>
                  <a:gd name="connsiteX3" fmla="*/ 2957526 w 5620926"/>
                  <a:gd name="connsiteY3" fmla="*/ 3811 h 1360210"/>
                  <a:gd name="connsiteX4" fmla="*/ 3200267 w 5620926"/>
                  <a:gd name="connsiteY4" fmla="*/ 3811 h 1360210"/>
                  <a:gd name="connsiteX5" fmla="*/ 4750630 w 5620926"/>
                  <a:gd name="connsiteY5" fmla="*/ 682011 h 1360210"/>
                  <a:gd name="connsiteX6" fmla="*/ 5620926 w 5620926"/>
                  <a:gd name="connsiteY6" fmla="*/ 1360210 h 1360210"/>
                  <a:gd name="connsiteX7" fmla="*/ 2845957 w 5620926"/>
                  <a:gd name="connsiteY7" fmla="*/ 1360210 h 1360210"/>
                  <a:gd name="connsiteX8" fmla="*/ 2663400 w 5620926"/>
                  <a:gd name="connsiteY8" fmla="*/ 1360210 h 1360210"/>
                  <a:gd name="connsiteX9" fmla="*/ 2663400 w 5620926"/>
                  <a:gd name="connsiteY9" fmla="*/ 1356399 h 1360210"/>
                  <a:gd name="connsiteX10" fmla="*/ 2420659 w 5620926"/>
                  <a:gd name="connsiteY10" fmla="*/ 1356399 h 1360210"/>
                  <a:gd name="connsiteX11" fmla="*/ 870296 w 5620926"/>
                  <a:gd name="connsiteY11" fmla="*/ 678199 h 1360210"/>
                  <a:gd name="connsiteX12" fmla="*/ 0 w 5620926"/>
                  <a:gd name="connsiteY12" fmla="*/ 0 h 136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20926" h="1360210">
                    <a:moveTo>
                      <a:pt x="0" y="0"/>
                    </a:moveTo>
                    <a:cubicBezTo>
                      <a:pt x="0" y="0"/>
                      <a:pt x="0" y="0"/>
                      <a:pt x="2774969" y="0"/>
                    </a:cubicBezTo>
                    <a:lnTo>
                      <a:pt x="2957526" y="0"/>
                    </a:lnTo>
                    <a:lnTo>
                      <a:pt x="2957526" y="3811"/>
                    </a:lnTo>
                    <a:lnTo>
                      <a:pt x="3200267" y="3811"/>
                    </a:lnTo>
                    <a:cubicBezTo>
                      <a:pt x="4027762" y="108884"/>
                      <a:pt x="4332127" y="213958"/>
                      <a:pt x="4750630" y="682011"/>
                    </a:cubicBezTo>
                    <a:cubicBezTo>
                      <a:pt x="5166755" y="1150064"/>
                      <a:pt x="5620926" y="1360210"/>
                      <a:pt x="5620926" y="1360210"/>
                    </a:cubicBezTo>
                    <a:cubicBezTo>
                      <a:pt x="5620926" y="1360210"/>
                      <a:pt x="5620926" y="1360210"/>
                      <a:pt x="2845957" y="1360210"/>
                    </a:cubicBezTo>
                    <a:lnTo>
                      <a:pt x="2663400" y="1360210"/>
                    </a:lnTo>
                    <a:lnTo>
                      <a:pt x="2663400" y="1356399"/>
                    </a:lnTo>
                    <a:lnTo>
                      <a:pt x="2420659" y="1356399"/>
                    </a:lnTo>
                    <a:cubicBezTo>
                      <a:pt x="1593164" y="1251326"/>
                      <a:pt x="1288799" y="1146252"/>
                      <a:pt x="870296" y="678199"/>
                    </a:cubicBezTo>
                    <a:cubicBezTo>
                      <a:pt x="454171" y="2101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5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277969" y="6019911"/>
                <a:ext cx="477190" cy="14400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 rot="10800000">
              <a:off x="11436841" y="390273"/>
              <a:ext cx="624118" cy="159795"/>
              <a:chOff x="131041" y="6019911"/>
              <a:chExt cx="624118" cy="144389"/>
            </a:xfrm>
          </p:grpSpPr>
          <p:sp>
            <p:nvSpPr>
              <p:cNvPr id="33" name="任意多边形: 形状 32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131041" y="6022293"/>
                <a:ext cx="368896" cy="142007"/>
              </a:xfrm>
              <a:custGeom>
                <a:avLst/>
                <a:gdLst>
                  <a:gd name="connsiteX0" fmla="*/ 0 w 5620926"/>
                  <a:gd name="connsiteY0" fmla="*/ 0 h 1360210"/>
                  <a:gd name="connsiteX1" fmla="*/ 2774969 w 5620926"/>
                  <a:gd name="connsiteY1" fmla="*/ 0 h 1360210"/>
                  <a:gd name="connsiteX2" fmla="*/ 2957526 w 5620926"/>
                  <a:gd name="connsiteY2" fmla="*/ 0 h 1360210"/>
                  <a:gd name="connsiteX3" fmla="*/ 2957526 w 5620926"/>
                  <a:gd name="connsiteY3" fmla="*/ 3811 h 1360210"/>
                  <a:gd name="connsiteX4" fmla="*/ 3200267 w 5620926"/>
                  <a:gd name="connsiteY4" fmla="*/ 3811 h 1360210"/>
                  <a:gd name="connsiteX5" fmla="*/ 4750630 w 5620926"/>
                  <a:gd name="connsiteY5" fmla="*/ 682011 h 1360210"/>
                  <a:gd name="connsiteX6" fmla="*/ 5620926 w 5620926"/>
                  <a:gd name="connsiteY6" fmla="*/ 1360210 h 1360210"/>
                  <a:gd name="connsiteX7" fmla="*/ 2845957 w 5620926"/>
                  <a:gd name="connsiteY7" fmla="*/ 1360210 h 1360210"/>
                  <a:gd name="connsiteX8" fmla="*/ 2663400 w 5620926"/>
                  <a:gd name="connsiteY8" fmla="*/ 1360210 h 1360210"/>
                  <a:gd name="connsiteX9" fmla="*/ 2663400 w 5620926"/>
                  <a:gd name="connsiteY9" fmla="*/ 1356399 h 1360210"/>
                  <a:gd name="connsiteX10" fmla="*/ 2420659 w 5620926"/>
                  <a:gd name="connsiteY10" fmla="*/ 1356399 h 1360210"/>
                  <a:gd name="connsiteX11" fmla="*/ 870296 w 5620926"/>
                  <a:gd name="connsiteY11" fmla="*/ 678199 h 1360210"/>
                  <a:gd name="connsiteX12" fmla="*/ 0 w 5620926"/>
                  <a:gd name="connsiteY12" fmla="*/ 0 h 136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20926" h="1360210">
                    <a:moveTo>
                      <a:pt x="0" y="0"/>
                    </a:moveTo>
                    <a:cubicBezTo>
                      <a:pt x="0" y="0"/>
                      <a:pt x="0" y="0"/>
                      <a:pt x="2774969" y="0"/>
                    </a:cubicBezTo>
                    <a:lnTo>
                      <a:pt x="2957526" y="0"/>
                    </a:lnTo>
                    <a:lnTo>
                      <a:pt x="2957526" y="3811"/>
                    </a:lnTo>
                    <a:lnTo>
                      <a:pt x="3200267" y="3811"/>
                    </a:lnTo>
                    <a:cubicBezTo>
                      <a:pt x="4027762" y="108884"/>
                      <a:pt x="4332127" y="213958"/>
                      <a:pt x="4750630" y="682011"/>
                    </a:cubicBezTo>
                    <a:cubicBezTo>
                      <a:pt x="5166755" y="1150064"/>
                      <a:pt x="5620926" y="1360210"/>
                      <a:pt x="5620926" y="1360210"/>
                    </a:cubicBezTo>
                    <a:cubicBezTo>
                      <a:pt x="5620926" y="1360210"/>
                      <a:pt x="5620926" y="1360210"/>
                      <a:pt x="2845957" y="1360210"/>
                    </a:cubicBezTo>
                    <a:lnTo>
                      <a:pt x="2663400" y="1360210"/>
                    </a:lnTo>
                    <a:lnTo>
                      <a:pt x="2663400" y="1356399"/>
                    </a:lnTo>
                    <a:lnTo>
                      <a:pt x="2420659" y="1356399"/>
                    </a:lnTo>
                    <a:cubicBezTo>
                      <a:pt x="1593164" y="1251326"/>
                      <a:pt x="1288799" y="1146252"/>
                      <a:pt x="870296" y="678199"/>
                    </a:cubicBezTo>
                    <a:cubicBezTo>
                      <a:pt x="454171" y="2101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5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277969" y="6019911"/>
                <a:ext cx="477190" cy="14400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9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0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1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6"/>
            </p:custDataLst>
          </p:nvPr>
        </p:nvSpPr>
        <p:spPr bwMode="auto">
          <a:xfrm rot="10800000" flipV="1">
            <a:off x="9410641" y="2752726"/>
            <a:ext cx="2781357" cy="1352550"/>
          </a:xfrm>
          <a:custGeom>
            <a:avLst/>
            <a:gdLst>
              <a:gd name="connsiteX0" fmla="*/ 370315 w 2781357"/>
              <a:gd name="connsiteY0" fmla="*/ 0 h 1352550"/>
              <a:gd name="connsiteX1" fmla="*/ 68479 w 2781357"/>
              <a:gd name="connsiteY1" fmla="*/ 0 h 1352550"/>
              <a:gd name="connsiteX2" fmla="*/ 0 w 2781357"/>
              <a:gd name="connsiteY2" fmla="*/ 0 h 1352550"/>
              <a:gd name="connsiteX3" fmla="*/ 0 w 2781357"/>
              <a:gd name="connsiteY3" fmla="*/ 1352550 h 1352550"/>
              <a:gd name="connsiteX4" fmla="*/ 2781357 w 2781357"/>
              <a:gd name="connsiteY4" fmla="*/ 1352550 h 1352550"/>
              <a:gd name="connsiteX5" fmla="*/ 1912150 w 2781357"/>
              <a:gd name="connsiteY5" fmla="*/ 676275 h 1352550"/>
              <a:gd name="connsiteX6" fmla="*/ 370315 w 2781357"/>
              <a:gd name="connsiteY6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81357" h="1352550">
                <a:moveTo>
                  <a:pt x="370315" y="0"/>
                </a:moveTo>
                <a:cubicBezTo>
                  <a:pt x="263144" y="0"/>
                  <a:pt x="162672" y="0"/>
                  <a:pt x="68479" y="0"/>
                </a:cubicBezTo>
                <a:lnTo>
                  <a:pt x="0" y="0"/>
                </a:lnTo>
                <a:lnTo>
                  <a:pt x="0" y="1352550"/>
                </a:lnTo>
                <a:lnTo>
                  <a:pt x="2781357" y="1352550"/>
                </a:lnTo>
                <a:cubicBezTo>
                  <a:pt x="2781357" y="1352550"/>
                  <a:pt x="2328990" y="1143000"/>
                  <a:pt x="1912150" y="676275"/>
                </a:cubicBezTo>
                <a:cubicBezTo>
                  <a:pt x="1497678" y="209550"/>
                  <a:pt x="1194522" y="104775"/>
                  <a:pt x="370315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 userDrawn="1">
            <p:custDataLst>
              <p:tags r:id="rId2"/>
            </p:custDataLst>
          </p:nvPr>
        </p:nvGrpSpPr>
        <p:grpSpPr>
          <a:xfrm>
            <a:off x="131041" y="106151"/>
            <a:ext cx="11929918" cy="160185"/>
            <a:chOff x="131041" y="390273"/>
            <a:chExt cx="11929918" cy="160185"/>
          </a:xfrm>
        </p:grpSpPr>
        <p:grpSp>
          <p:nvGrpSpPr>
            <p:cNvPr id="28" name="组合 27"/>
            <p:cNvGrpSpPr/>
            <p:nvPr/>
          </p:nvGrpSpPr>
          <p:grpSpPr>
            <a:xfrm>
              <a:off x="131041" y="390663"/>
              <a:ext cx="624118" cy="159795"/>
              <a:chOff x="131041" y="6019911"/>
              <a:chExt cx="624118" cy="144389"/>
            </a:xfrm>
          </p:grpSpPr>
          <p:sp>
            <p:nvSpPr>
              <p:cNvPr id="32" name="任意多边形: 形状 31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131041" y="6022293"/>
                <a:ext cx="368896" cy="142007"/>
              </a:xfrm>
              <a:custGeom>
                <a:avLst/>
                <a:gdLst>
                  <a:gd name="connsiteX0" fmla="*/ 0 w 5620926"/>
                  <a:gd name="connsiteY0" fmla="*/ 0 h 1360210"/>
                  <a:gd name="connsiteX1" fmla="*/ 2774969 w 5620926"/>
                  <a:gd name="connsiteY1" fmla="*/ 0 h 1360210"/>
                  <a:gd name="connsiteX2" fmla="*/ 2957526 w 5620926"/>
                  <a:gd name="connsiteY2" fmla="*/ 0 h 1360210"/>
                  <a:gd name="connsiteX3" fmla="*/ 2957526 w 5620926"/>
                  <a:gd name="connsiteY3" fmla="*/ 3811 h 1360210"/>
                  <a:gd name="connsiteX4" fmla="*/ 3200267 w 5620926"/>
                  <a:gd name="connsiteY4" fmla="*/ 3811 h 1360210"/>
                  <a:gd name="connsiteX5" fmla="*/ 4750630 w 5620926"/>
                  <a:gd name="connsiteY5" fmla="*/ 682011 h 1360210"/>
                  <a:gd name="connsiteX6" fmla="*/ 5620926 w 5620926"/>
                  <a:gd name="connsiteY6" fmla="*/ 1360210 h 1360210"/>
                  <a:gd name="connsiteX7" fmla="*/ 2845957 w 5620926"/>
                  <a:gd name="connsiteY7" fmla="*/ 1360210 h 1360210"/>
                  <a:gd name="connsiteX8" fmla="*/ 2663400 w 5620926"/>
                  <a:gd name="connsiteY8" fmla="*/ 1360210 h 1360210"/>
                  <a:gd name="connsiteX9" fmla="*/ 2663400 w 5620926"/>
                  <a:gd name="connsiteY9" fmla="*/ 1356399 h 1360210"/>
                  <a:gd name="connsiteX10" fmla="*/ 2420659 w 5620926"/>
                  <a:gd name="connsiteY10" fmla="*/ 1356399 h 1360210"/>
                  <a:gd name="connsiteX11" fmla="*/ 870296 w 5620926"/>
                  <a:gd name="connsiteY11" fmla="*/ 678199 h 1360210"/>
                  <a:gd name="connsiteX12" fmla="*/ 0 w 5620926"/>
                  <a:gd name="connsiteY12" fmla="*/ 0 h 136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20926" h="1360210">
                    <a:moveTo>
                      <a:pt x="0" y="0"/>
                    </a:moveTo>
                    <a:cubicBezTo>
                      <a:pt x="0" y="0"/>
                      <a:pt x="0" y="0"/>
                      <a:pt x="2774969" y="0"/>
                    </a:cubicBezTo>
                    <a:lnTo>
                      <a:pt x="2957526" y="0"/>
                    </a:lnTo>
                    <a:lnTo>
                      <a:pt x="2957526" y="3811"/>
                    </a:lnTo>
                    <a:lnTo>
                      <a:pt x="3200267" y="3811"/>
                    </a:lnTo>
                    <a:cubicBezTo>
                      <a:pt x="4027762" y="108884"/>
                      <a:pt x="4332127" y="213958"/>
                      <a:pt x="4750630" y="682011"/>
                    </a:cubicBezTo>
                    <a:cubicBezTo>
                      <a:pt x="5166755" y="1150064"/>
                      <a:pt x="5620926" y="1360210"/>
                      <a:pt x="5620926" y="1360210"/>
                    </a:cubicBezTo>
                    <a:cubicBezTo>
                      <a:pt x="5620926" y="1360210"/>
                      <a:pt x="5620926" y="1360210"/>
                      <a:pt x="2845957" y="1360210"/>
                    </a:cubicBezTo>
                    <a:lnTo>
                      <a:pt x="2663400" y="1360210"/>
                    </a:lnTo>
                    <a:lnTo>
                      <a:pt x="2663400" y="1356399"/>
                    </a:lnTo>
                    <a:lnTo>
                      <a:pt x="2420659" y="1356399"/>
                    </a:lnTo>
                    <a:cubicBezTo>
                      <a:pt x="1593164" y="1251326"/>
                      <a:pt x="1288799" y="1146252"/>
                      <a:pt x="870296" y="678199"/>
                    </a:cubicBezTo>
                    <a:cubicBezTo>
                      <a:pt x="454171" y="2101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277969" y="6019911"/>
                <a:ext cx="477190" cy="14400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 rot="10800000">
              <a:off x="11436841" y="390273"/>
              <a:ext cx="624118" cy="159795"/>
              <a:chOff x="131041" y="6019911"/>
              <a:chExt cx="624118" cy="144389"/>
            </a:xfrm>
          </p:grpSpPr>
          <p:sp>
            <p:nvSpPr>
              <p:cNvPr id="30" name="任意多边形: 形状 29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131041" y="6022293"/>
                <a:ext cx="368896" cy="142007"/>
              </a:xfrm>
              <a:custGeom>
                <a:avLst/>
                <a:gdLst>
                  <a:gd name="connsiteX0" fmla="*/ 0 w 5620926"/>
                  <a:gd name="connsiteY0" fmla="*/ 0 h 1360210"/>
                  <a:gd name="connsiteX1" fmla="*/ 2774969 w 5620926"/>
                  <a:gd name="connsiteY1" fmla="*/ 0 h 1360210"/>
                  <a:gd name="connsiteX2" fmla="*/ 2957526 w 5620926"/>
                  <a:gd name="connsiteY2" fmla="*/ 0 h 1360210"/>
                  <a:gd name="connsiteX3" fmla="*/ 2957526 w 5620926"/>
                  <a:gd name="connsiteY3" fmla="*/ 3811 h 1360210"/>
                  <a:gd name="connsiteX4" fmla="*/ 3200267 w 5620926"/>
                  <a:gd name="connsiteY4" fmla="*/ 3811 h 1360210"/>
                  <a:gd name="connsiteX5" fmla="*/ 4750630 w 5620926"/>
                  <a:gd name="connsiteY5" fmla="*/ 682011 h 1360210"/>
                  <a:gd name="connsiteX6" fmla="*/ 5620926 w 5620926"/>
                  <a:gd name="connsiteY6" fmla="*/ 1360210 h 1360210"/>
                  <a:gd name="connsiteX7" fmla="*/ 2845957 w 5620926"/>
                  <a:gd name="connsiteY7" fmla="*/ 1360210 h 1360210"/>
                  <a:gd name="connsiteX8" fmla="*/ 2663400 w 5620926"/>
                  <a:gd name="connsiteY8" fmla="*/ 1360210 h 1360210"/>
                  <a:gd name="connsiteX9" fmla="*/ 2663400 w 5620926"/>
                  <a:gd name="connsiteY9" fmla="*/ 1356399 h 1360210"/>
                  <a:gd name="connsiteX10" fmla="*/ 2420659 w 5620926"/>
                  <a:gd name="connsiteY10" fmla="*/ 1356399 h 1360210"/>
                  <a:gd name="connsiteX11" fmla="*/ 870296 w 5620926"/>
                  <a:gd name="connsiteY11" fmla="*/ 678199 h 1360210"/>
                  <a:gd name="connsiteX12" fmla="*/ 0 w 5620926"/>
                  <a:gd name="connsiteY12" fmla="*/ 0 h 136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20926" h="1360210">
                    <a:moveTo>
                      <a:pt x="0" y="0"/>
                    </a:moveTo>
                    <a:cubicBezTo>
                      <a:pt x="0" y="0"/>
                      <a:pt x="0" y="0"/>
                      <a:pt x="2774969" y="0"/>
                    </a:cubicBezTo>
                    <a:lnTo>
                      <a:pt x="2957526" y="0"/>
                    </a:lnTo>
                    <a:lnTo>
                      <a:pt x="2957526" y="3811"/>
                    </a:lnTo>
                    <a:lnTo>
                      <a:pt x="3200267" y="3811"/>
                    </a:lnTo>
                    <a:cubicBezTo>
                      <a:pt x="4027762" y="108884"/>
                      <a:pt x="4332127" y="213958"/>
                      <a:pt x="4750630" y="682011"/>
                    </a:cubicBezTo>
                    <a:cubicBezTo>
                      <a:pt x="5166755" y="1150064"/>
                      <a:pt x="5620926" y="1360210"/>
                      <a:pt x="5620926" y="1360210"/>
                    </a:cubicBezTo>
                    <a:cubicBezTo>
                      <a:pt x="5620926" y="1360210"/>
                      <a:pt x="5620926" y="1360210"/>
                      <a:pt x="2845957" y="1360210"/>
                    </a:cubicBezTo>
                    <a:lnTo>
                      <a:pt x="2663400" y="1360210"/>
                    </a:lnTo>
                    <a:lnTo>
                      <a:pt x="2663400" y="1356399"/>
                    </a:lnTo>
                    <a:lnTo>
                      <a:pt x="2420659" y="1356399"/>
                    </a:lnTo>
                    <a:cubicBezTo>
                      <a:pt x="1593164" y="1251326"/>
                      <a:pt x="1288799" y="1146252"/>
                      <a:pt x="870296" y="678199"/>
                    </a:cubicBezTo>
                    <a:cubicBezTo>
                      <a:pt x="454171" y="2101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5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277969" y="6019911"/>
                <a:ext cx="477190" cy="14400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8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9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 userDrawn="1">
            <p:custDataLst>
              <p:tags r:id="rId2"/>
            </p:custDataLst>
          </p:nvPr>
        </p:nvGrpSpPr>
        <p:grpSpPr>
          <a:xfrm>
            <a:off x="131041" y="106151"/>
            <a:ext cx="11929918" cy="160185"/>
            <a:chOff x="131041" y="390273"/>
            <a:chExt cx="11929918" cy="160185"/>
          </a:xfrm>
        </p:grpSpPr>
        <p:grpSp>
          <p:nvGrpSpPr>
            <p:cNvPr id="22" name="组合 21"/>
            <p:cNvGrpSpPr/>
            <p:nvPr/>
          </p:nvGrpSpPr>
          <p:grpSpPr>
            <a:xfrm>
              <a:off x="131041" y="390663"/>
              <a:ext cx="624118" cy="159795"/>
              <a:chOff x="131041" y="6019911"/>
              <a:chExt cx="624118" cy="144389"/>
            </a:xfrm>
          </p:grpSpPr>
          <p:sp>
            <p:nvSpPr>
              <p:cNvPr id="30" name="任意多边形: 形状 29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131041" y="6022293"/>
                <a:ext cx="368896" cy="142007"/>
              </a:xfrm>
              <a:custGeom>
                <a:avLst/>
                <a:gdLst>
                  <a:gd name="connsiteX0" fmla="*/ 0 w 5620926"/>
                  <a:gd name="connsiteY0" fmla="*/ 0 h 1360210"/>
                  <a:gd name="connsiteX1" fmla="*/ 2774969 w 5620926"/>
                  <a:gd name="connsiteY1" fmla="*/ 0 h 1360210"/>
                  <a:gd name="connsiteX2" fmla="*/ 2957526 w 5620926"/>
                  <a:gd name="connsiteY2" fmla="*/ 0 h 1360210"/>
                  <a:gd name="connsiteX3" fmla="*/ 2957526 w 5620926"/>
                  <a:gd name="connsiteY3" fmla="*/ 3811 h 1360210"/>
                  <a:gd name="connsiteX4" fmla="*/ 3200267 w 5620926"/>
                  <a:gd name="connsiteY4" fmla="*/ 3811 h 1360210"/>
                  <a:gd name="connsiteX5" fmla="*/ 4750630 w 5620926"/>
                  <a:gd name="connsiteY5" fmla="*/ 682011 h 1360210"/>
                  <a:gd name="connsiteX6" fmla="*/ 5620926 w 5620926"/>
                  <a:gd name="connsiteY6" fmla="*/ 1360210 h 1360210"/>
                  <a:gd name="connsiteX7" fmla="*/ 2845957 w 5620926"/>
                  <a:gd name="connsiteY7" fmla="*/ 1360210 h 1360210"/>
                  <a:gd name="connsiteX8" fmla="*/ 2663400 w 5620926"/>
                  <a:gd name="connsiteY8" fmla="*/ 1360210 h 1360210"/>
                  <a:gd name="connsiteX9" fmla="*/ 2663400 w 5620926"/>
                  <a:gd name="connsiteY9" fmla="*/ 1356399 h 1360210"/>
                  <a:gd name="connsiteX10" fmla="*/ 2420659 w 5620926"/>
                  <a:gd name="connsiteY10" fmla="*/ 1356399 h 1360210"/>
                  <a:gd name="connsiteX11" fmla="*/ 870296 w 5620926"/>
                  <a:gd name="connsiteY11" fmla="*/ 678199 h 1360210"/>
                  <a:gd name="connsiteX12" fmla="*/ 0 w 5620926"/>
                  <a:gd name="connsiteY12" fmla="*/ 0 h 136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20926" h="1360210">
                    <a:moveTo>
                      <a:pt x="0" y="0"/>
                    </a:moveTo>
                    <a:cubicBezTo>
                      <a:pt x="0" y="0"/>
                      <a:pt x="0" y="0"/>
                      <a:pt x="2774969" y="0"/>
                    </a:cubicBezTo>
                    <a:lnTo>
                      <a:pt x="2957526" y="0"/>
                    </a:lnTo>
                    <a:lnTo>
                      <a:pt x="2957526" y="3811"/>
                    </a:lnTo>
                    <a:lnTo>
                      <a:pt x="3200267" y="3811"/>
                    </a:lnTo>
                    <a:cubicBezTo>
                      <a:pt x="4027762" y="108884"/>
                      <a:pt x="4332127" y="213958"/>
                      <a:pt x="4750630" y="682011"/>
                    </a:cubicBezTo>
                    <a:cubicBezTo>
                      <a:pt x="5166755" y="1150064"/>
                      <a:pt x="5620926" y="1360210"/>
                      <a:pt x="5620926" y="1360210"/>
                    </a:cubicBezTo>
                    <a:cubicBezTo>
                      <a:pt x="5620926" y="1360210"/>
                      <a:pt x="5620926" y="1360210"/>
                      <a:pt x="2845957" y="1360210"/>
                    </a:cubicBezTo>
                    <a:lnTo>
                      <a:pt x="2663400" y="1360210"/>
                    </a:lnTo>
                    <a:lnTo>
                      <a:pt x="2663400" y="1356399"/>
                    </a:lnTo>
                    <a:lnTo>
                      <a:pt x="2420659" y="1356399"/>
                    </a:lnTo>
                    <a:cubicBezTo>
                      <a:pt x="1593164" y="1251326"/>
                      <a:pt x="1288799" y="1146252"/>
                      <a:pt x="870296" y="678199"/>
                    </a:cubicBezTo>
                    <a:cubicBezTo>
                      <a:pt x="454171" y="2101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5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277969" y="6019911"/>
                <a:ext cx="477190" cy="14400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 rot="10800000">
              <a:off x="11436841" y="390273"/>
              <a:ext cx="624118" cy="159795"/>
              <a:chOff x="131041" y="6019911"/>
              <a:chExt cx="624118" cy="144389"/>
            </a:xfrm>
          </p:grpSpPr>
          <p:sp>
            <p:nvSpPr>
              <p:cNvPr id="28" name="任意多边形: 形状 27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131041" y="6022293"/>
                <a:ext cx="368896" cy="142007"/>
              </a:xfrm>
              <a:custGeom>
                <a:avLst/>
                <a:gdLst>
                  <a:gd name="connsiteX0" fmla="*/ 0 w 5620926"/>
                  <a:gd name="connsiteY0" fmla="*/ 0 h 1360210"/>
                  <a:gd name="connsiteX1" fmla="*/ 2774969 w 5620926"/>
                  <a:gd name="connsiteY1" fmla="*/ 0 h 1360210"/>
                  <a:gd name="connsiteX2" fmla="*/ 2957526 w 5620926"/>
                  <a:gd name="connsiteY2" fmla="*/ 0 h 1360210"/>
                  <a:gd name="connsiteX3" fmla="*/ 2957526 w 5620926"/>
                  <a:gd name="connsiteY3" fmla="*/ 3811 h 1360210"/>
                  <a:gd name="connsiteX4" fmla="*/ 3200267 w 5620926"/>
                  <a:gd name="connsiteY4" fmla="*/ 3811 h 1360210"/>
                  <a:gd name="connsiteX5" fmla="*/ 4750630 w 5620926"/>
                  <a:gd name="connsiteY5" fmla="*/ 682011 h 1360210"/>
                  <a:gd name="connsiteX6" fmla="*/ 5620926 w 5620926"/>
                  <a:gd name="connsiteY6" fmla="*/ 1360210 h 1360210"/>
                  <a:gd name="connsiteX7" fmla="*/ 2845957 w 5620926"/>
                  <a:gd name="connsiteY7" fmla="*/ 1360210 h 1360210"/>
                  <a:gd name="connsiteX8" fmla="*/ 2663400 w 5620926"/>
                  <a:gd name="connsiteY8" fmla="*/ 1360210 h 1360210"/>
                  <a:gd name="connsiteX9" fmla="*/ 2663400 w 5620926"/>
                  <a:gd name="connsiteY9" fmla="*/ 1356399 h 1360210"/>
                  <a:gd name="connsiteX10" fmla="*/ 2420659 w 5620926"/>
                  <a:gd name="connsiteY10" fmla="*/ 1356399 h 1360210"/>
                  <a:gd name="connsiteX11" fmla="*/ 870296 w 5620926"/>
                  <a:gd name="connsiteY11" fmla="*/ 678199 h 1360210"/>
                  <a:gd name="connsiteX12" fmla="*/ 0 w 5620926"/>
                  <a:gd name="connsiteY12" fmla="*/ 0 h 136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20926" h="1360210">
                    <a:moveTo>
                      <a:pt x="0" y="0"/>
                    </a:moveTo>
                    <a:cubicBezTo>
                      <a:pt x="0" y="0"/>
                      <a:pt x="0" y="0"/>
                      <a:pt x="2774969" y="0"/>
                    </a:cubicBezTo>
                    <a:lnTo>
                      <a:pt x="2957526" y="0"/>
                    </a:lnTo>
                    <a:lnTo>
                      <a:pt x="2957526" y="3811"/>
                    </a:lnTo>
                    <a:lnTo>
                      <a:pt x="3200267" y="3811"/>
                    </a:lnTo>
                    <a:cubicBezTo>
                      <a:pt x="4027762" y="108884"/>
                      <a:pt x="4332127" y="213958"/>
                      <a:pt x="4750630" y="682011"/>
                    </a:cubicBezTo>
                    <a:cubicBezTo>
                      <a:pt x="5166755" y="1150064"/>
                      <a:pt x="5620926" y="1360210"/>
                      <a:pt x="5620926" y="1360210"/>
                    </a:cubicBezTo>
                    <a:cubicBezTo>
                      <a:pt x="5620926" y="1360210"/>
                      <a:pt x="5620926" y="1360210"/>
                      <a:pt x="2845957" y="1360210"/>
                    </a:cubicBezTo>
                    <a:lnTo>
                      <a:pt x="2663400" y="1360210"/>
                    </a:lnTo>
                    <a:lnTo>
                      <a:pt x="2663400" y="1356399"/>
                    </a:lnTo>
                    <a:lnTo>
                      <a:pt x="2420659" y="1356399"/>
                    </a:lnTo>
                    <a:cubicBezTo>
                      <a:pt x="1593164" y="1251326"/>
                      <a:pt x="1288799" y="1146252"/>
                      <a:pt x="870296" y="678199"/>
                    </a:cubicBezTo>
                    <a:cubicBezTo>
                      <a:pt x="454171" y="2101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5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277969" y="6019911"/>
                <a:ext cx="477190" cy="14400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7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8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 userDrawn="1">
            <p:custDataLst>
              <p:tags r:id="rId2"/>
            </p:custDataLst>
          </p:nvPr>
        </p:nvGrpSpPr>
        <p:grpSpPr>
          <a:xfrm>
            <a:off x="131041" y="106151"/>
            <a:ext cx="11929918" cy="160185"/>
            <a:chOff x="131041" y="390273"/>
            <a:chExt cx="11929918" cy="160185"/>
          </a:xfrm>
        </p:grpSpPr>
        <p:grpSp>
          <p:nvGrpSpPr>
            <p:cNvPr id="21" name="组合 20"/>
            <p:cNvGrpSpPr/>
            <p:nvPr/>
          </p:nvGrpSpPr>
          <p:grpSpPr>
            <a:xfrm>
              <a:off x="131041" y="390663"/>
              <a:ext cx="624118" cy="159795"/>
              <a:chOff x="131041" y="6019911"/>
              <a:chExt cx="624118" cy="144389"/>
            </a:xfrm>
          </p:grpSpPr>
          <p:sp>
            <p:nvSpPr>
              <p:cNvPr id="30" name="任意多边形: 形状 29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131041" y="6022293"/>
                <a:ext cx="368896" cy="142007"/>
              </a:xfrm>
              <a:custGeom>
                <a:avLst/>
                <a:gdLst>
                  <a:gd name="connsiteX0" fmla="*/ 0 w 5620926"/>
                  <a:gd name="connsiteY0" fmla="*/ 0 h 1360210"/>
                  <a:gd name="connsiteX1" fmla="*/ 2774969 w 5620926"/>
                  <a:gd name="connsiteY1" fmla="*/ 0 h 1360210"/>
                  <a:gd name="connsiteX2" fmla="*/ 2957526 w 5620926"/>
                  <a:gd name="connsiteY2" fmla="*/ 0 h 1360210"/>
                  <a:gd name="connsiteX3" fmla="*/ 2957526 w 5620926"/>
                  <a:gd name="connsiteY3" fmla="*/ 3811 h 1360210"/>
                  <a:gd name="connsiteX4" fmla="*/ 3200267 w 5620926"/>
                  <a:gd name="connsiteY4" fmla="*/ 3811 h 1360210"/>
                  <a:gd name="connsiteX5" fmla="*/ 4750630 w 5620926"/>
                  <a:gd name="connsiteY5" fmla="*/ 682011 h 1360210"/>
                  <a:gd name="connsiteX6" fmla="*/ 5620926 w 5620926"/>
                  <a:gd name="connsiteY6" fmla="*/ 1360210 h 1360210"/>
                  <a:gd name="connsiteX7" fmla="*/ 2845957 w 5620926"/>
                  <a:gd name="connsiteY7" fmla="*/ 1360210 h 1360210"/>
                  <a:gd name="connsiteX8" fmla="*/ 2663400 w 5620926"/>
                  <a:gd name="connsiteY8" fmla="*/ 1360210 h 1360210"/>
                  <a:gd name="connsiteX9" fmla="*/ 2663400 w 5620926"/>
                  <a:gd name="connsiteY9" fmla="*/ 1356399 h 1360210"/>
                  <a:gd name="connsiteX10" fmla="*/ 2420659 w 5620926"/>
                  <a:gd name="connsiteY10" fmla="*/ 1356399 h 1360210"/>
                  <a:gd name="connsiteX11" fmla="*/ 870296 w 5620926"/>
                  <a:gd name="connsiteY11" fmla="*/ 678199 h 1360210"/>
                  <a:gd name="connsiteX12" fmla="*/ 0 w 5620926"/>
                  <a:gd name="connsiteY12" fmla="*/ 0 h 136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20926" h="1360210">
                    <a:moveTo>
                      <a:pt x="0" y="0"/>
                    </a:moveTo>
                    <a:cubicBezTo>
                      <a:pt x="0" y="0"/>
                      <a:pt x="0" y="0"/>
                      <a:pt x="2774969" y="0"/>
                    </a:cubicBezTo>
                    <a:lnTo>
                      <a:pt x="2957526" y="0"/>
                    </a:lnTo>
                    <a:lnTo>
                      <a:pt x="2957526" y="3811"/>
                    </a:lnTo>
                    <a:lnTo>
                      <a:pt x="3200267" y="3811"/>
                    </a:lnTo>
                    <a:cubicBezTo>
                      <a:pt x="4027762" y="108884"/>
                      <a:pt x="4332127" y="213958"/>
                      <a:pt x="4750630" y="682011"/>
                    </a:cubicBezTo>
                    <a:cubicBezTo>
                      <a:pt x="5166755" y="1150064"/>
                      <a:pt x="5620926" y="1360210"/>
                      <a:pt x="5620926" y="1360210"/>
                    </a:cubicBezTo>
                    <a:cubicBezTo>
                      <a:pt x="5620926" y="1360210"/>
                      <a:pt x="5620926" y="1360210"/>
                      <a:pt x="2845957" y="1360210"/>
                    </a:cubicBezTo>
                    <a:lnTo>
                      <a:pt x="2663400" y="1360210"/>
                    </a:lnTo>
                    <a:lnTo>
                      <a:pt x="2663400" y="1356399"/>
                    </a:lnTo>
                    <a:lnTo>
                      <a:pt x="2420659" y="1356399"/>
                    </a:lnTo>
                    <a:cubicBezTo>
                      <a:pt x="1593164" y="1251326"/>
                      <a:pt x="1288799" y="1146252"/>
                      <a:pt x="870296" y="678199"/>
                    </a:cubicBezTo>
                    <a:cubicBezTo>
                      <a:pt x="454171" y="2101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5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277969" y="6019911"/>
                <a:ext cx="477190" cy="14400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 rot="10800000">
              <a:off x="11436841" y="390273"/>
              <a:ext cx="624118" cy="159795"/>
              <a:chOff x="131041" y="6019911"/>
              <a:chExt cx="624118" cy="144389"/>
            </a:xfrm>
          </p:grpSpPr>
          <p:sp>
            <p:nvSpPr>
              <p:cNvPr id="28" name="任意多边形: 形状 27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131041" y="6022293"/>
                <a:ext cx="368896" cy="142007"/>
              </a:xfrm>
              <a:custGeom>
                <a:avLst/>
                <a:gdLst>
                  <a:gd name="connsiteX0" fmla="*/ 0 w 5620926"/>
                  <a:gd name="connsiteY0" fmla="*/ 0 h 1360210"/>
                  <a:gd name="connsiteX1" fmla="*/ 2774969 w 5620926"/>
                  <a:gd name="connsiteY1" fmla="*/ 0 h 1360210"/>
                  <a:gd name="connsiteX2" fmla="*/ 2957526 w 5620926"/>
                  <a:gd name="connsiteY2" fmla="*/ 0 h 1360210"/>
                  <a:gd name="connsiteX3" fmla="*/ 2957526 w 5620926"/>
                  <a:gd name="connsiteY3" fmla="*/ 3811 h 1360210"/>
                  <a:gd name="connsiteX4" fmla="*/ 3200267 w 5620926"/>
                  <a:gd name="connsiteY4" fmla="*/ 3811 h 1360210"/>
                  <a:gd name="connsiteX5" fmla="*/ 4750630 w 5620926"/>
                  <a:gd name="connsiteY5" fmla="*/ 682011 h 1360210"/>
                  <a:gd name="connsiteX6" fmla="*/ 5620926 w 5620926"/>
                  <a:gd name="connsiteY6" fmla="*/ 1360210 h 1360210"/>
                  <a:gd name="connsiteX7" fmla="*/ 2845957 w 5620926"/>
                  <a:gd name="connsiteY7" fmla="*/ 1360210 h 1360210"/>
                  <a:gd name="connsiteX8" fmla="*/ 2663400 w 5620926"/>
                  <a:gd name="connsiteY8" fmla="*/ 1360210 h 1360210"/>
                  <a:gd name="connsiteX9" fmla="*/ 2663400 w 5620926"/>
                  <a:gd name="connsiteY9" fmla="*/ 1356399 h 1360210"/>
                  <a:gd name="connsiteX10" fmla="*/ 2420659 w 5620926"/>
                  <a:gd name="connsiteY10" fmla="*/ 1356399 h 1360210"/>
                  <a:gd name="connsiteX11" fmla="*/ 870296 w 5620926"/>
                  <a:gd name="connsiteY11" fmla="*/ 678199 h 1360210"/>
                  <a:gd name="connsiteX12" fmla="*/ 0 w 5620926"/>
                  <a:gd name="connsiteY12" fmla="*/ 0 h 136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20926" h="1360210">
                    <a:moveTo>
                      <a:pt x="0" y="0"/>
                    </a:moveTo>
                    <a:cubicBezTo>
                      <a:pt x="0" y="0"/>
                      <a:pt x="0" y="0"/>
                      <a:pt x="2774969" y="0"/>
                    </a:cubicBezTo>
                    <a:lnTo>
                      <a:pt x="2957526" y="0"/>
                    </a:lnTo>
                    <a:lnTo>
                      <a:pt x="2957526" y="3811"/>
                    </a:lnTo>
                    <a:lnTo>
                      <a:pt x="3200267" y="3811"/>
                    </a:lnTo>
                    <a:cubicBezTo>
                      <a:pt x="4027762" y="108884"/>
                      <a:pt x="4332127" y="213958"/>
                      <a:pt x="4750630" y="682011"/>
                    </a:cubicBezTo>
                    <a:cubicBezTo>
                      <a:pt x="5166755" y="1150064"/>
                      <a:pt x="5620926" y="1360210"/>
                      <a:pt x="5620926" y="1360210"/>
                    </a:cubicBezTo>
                    <a:cubicBezTo>
                      <a:pt x="5620926" y="1360210"/>
                      <a:pt x="5620926" y="1360210"/>
                      <a:pt x="2845957" y="1360210"/>
                    </a:cubicBezTo>
                    <a:lnTo>
                      <a:pt x="2663400" y="1360210"/>
                    </a:lnTo>
                    <a:lnTo>
                      <a:pt x="2663400" y="1356399"/>
                    </a:lnTo>
                    <a:lnTo>
                      <a:pt x="2420659" y="1356399"/>
                    </a:lnTo>
                    <a:cubicBezTo>
                      <a:pt x="1593164" y="1251326"/>
                      <a:pt x="1288799" y="1146252"/>
                      <a:pt x="870296" y="678199"/>
                    </a:cubicBezTo>
                    <a:cubicBezTo>
                      <a:pt x="454171" y="2101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5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277969" y="6019911"/>
                <a:ext cx="477190" cy="14400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1900407" y="0"/>
              <a:ext cx="10291593" cy="1352550"/>
              <a:chOff x="1900407" y="0"/>
              <a:chExt cx="10291593" cy="1352550"/>
            </a:xfrm>
          </p:grpSpPr>
          <p:sp>
            <p:nvSpPr>
              <p:cNvPr id="19" name="Freeform 5"/>
              <p:cNvSpPr/>
              <p:nvPr userDrawn="1">
                <p:custDataLst>
                  <p:tags r:id="rId3"/>
                </p:custDataLst>
              </p:nvPr>
            </p:nvSpPr>
            <p:spPr bwMode="auto">
              <a:xfrm>
                <a:off x="1900407" y="0"/>
                <a:ext cx="7271020" cy="135255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任意多边形: 形状 19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5558007" y="0"/>
                <a:ext cx="6633993" cy="1352550"/>
              </a:xfrm>
              <a:custGeom>
                <a:avLst/>
                <a:gdLst>
                  <a:gd name="connsiteX0" fmla="*/ 0 w 6633993"/>
                  <a:gd name="connsiteY0" fmla="*/ 0 h 1337310"/>
                  <a:gd name="connsiteX1" fmla="*/ 2766843 w 6633993"/>
                  <a:gd name="connsiteY1" fmla="*/ 0 h 1337310"/>
                  <a:gd name="connsiteX2" fmla="*/ 3084979 w 6633993"/>
                  <a:gd name="connsiteY2" fmla="*/ 0 h 1337310"/>
                  <a:gd name="connsiteX3" fmla="*/ 6633993 w 6633993"/>
                  <a:gd name="connsiteY3" fmla="*/ 0 h 1337310"/>
                  <a:gd name="connsiteX4" fmla="*/ 6633993 w 6633993"/>
                  <a:gd name="connsiteY4" fmla="*/ 1337310 h 1337310"/>
                  <a:gd name="connsiteX5" fmla="*/ 3084979 w 6633993"/>
                  <a:gd name="connsiteY5" fmla="*/ 1337310 h 1337310"/>
                  <a:gd name="connsiteX6" fmla="*/ 2766843 w 6633993"/>
                  <a:gd name="connsiteY6" fmla="*/ 1337310 h 1337310"/>
                  <a:gd name="connsiteX7" fmla="*/ 2344719 w 6633993"/>
                  <a:gd name="connsiteY7" fmla="*/ 1337310 h 1337310"/>
                  <a:gd name="connsiteX8" fmla="*/ 2340024 w 6633993"/>
                  <a:gd name="connsiteY8" fmla="*/ 1335015 h 1337310"/>
                  <a:gd name="connsiteX9" fmla="*/ 1492094 w 6633993"/>
                  <a:gd name="connsiteY9" fmla="*/ 668655 h 1337310"/>
                  <a:gd name="connsiteX10" fmla="*/ 231793 w 6633993"/>
                  <a:gd name="connsiteY10" fmla="*/ 32378 h 1337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33993" h="1337310">
                    <a:moveTo>
                      <a:pt x="0" y="0"/>
                    </a:moveTo>
                    <a:lnTo>
                      <a:pt x="2766843" y="0"/>
                    </a:lnTo>
                    <a:lnTo>
                      <a:pt x="3084979" y="0"/>
                    </a:lnTo>
                    <a:lnTo>
                      <a:pt x="6633993" y="0"/>
                    </a:lnTo>
                    <a:lnTo>
                      <a:pt x="6633993" y="1337310"/>
                    </a:lnTo>
                    <a:lnTo>
                      <a:pt x="3084979" y="1337310"/>
                    </a:lnTo>
                    <a:lnTo>
                      <a:pt x="2766843" y="1337310"/>
                    </a:lnTo>
                    <a:lnTo>
                      <a:pt x="2344719" y="1337310"/>
                    </a:lnTo>
                    <a:lnTo>
                      <a:pt x="2340024" y="1335015"/>
                    </a:lnTo>
                    <a:cubicBezTo>
                      <a:pt x="2247626" y="1288524"/>
                      <a:pt x="1855330" y="1077040"/>
                      <a:pt x="1492094" y="668655"/>
                    </a:cubicBezTo>
                    <a:cubicBezTo>
                      <a:pt x="1126782" y="260271"/>
                      <a:pt x="848646" y="129005"/>
                      <a:pt x="231793" y="32378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 rot="10800000">
              <a:off x="0" y="5505449"/>
              <a:ext cx="10291593" cy="1352550"/>
              <a:chOff x="1900407" y="0"/>
              <a:chExt cx="10291593" cy="1352550"/>
            </a:xfrm>
          </p:grpSpPr>
          <p:sp>
            <p:nvSpPr>
              <p:cNvPr id="17" name="Freeform 5"/>
              <p:cNvSpPr/>
              <p:nvPr userDrawn="1">
                <p:custDataLst>
                  <p:tags r:id="rId5"/>
                </p:custDataLst>
              </p:nvPr>
            </p:nvSpPr>
            <p:spPr bwMode="auto">
              <a:xfrm>
                <a:off x="1900407" y="0"/>
                <a:ext cx="7271020" cy="1352550"/>
              </a:xfrm>
              <a:custGeom>
                <a:avLst/>
                <a:gdLst>
                  <a:gd name="T0" fmla="*/ 3070 w 3070"/>
                  <a:gd name="T1" fmla="*/ 568 h 568"/>
                  <a:gd name="T2" fmla="*/ 2703 w 3070"/>
                  <a:gd name="T3" fmla="*/ 284 h 568"/>
                  <a:gd name="T4" fmla="*/ 2052 w 3070"/>
                  <a:gd name="T5" fmla="*/ 0 h 568"/>
                  <a:gd name="T6" fmla="*/ 1328 w 3070"/>
                  <a:gd name="T7" fmla="*/ 0 h 568"/>
                  <a:gd name="T8" fmla="*/ 1328 w 3070"/>
                  <a:gd name="T9" fmla="*/ 0 h 568"/>
                  <a:gd name="T10" fmla="*/ 0 w 3070"/>
                  <a:gd name="T11" fmla="*/ 0 h 568"/>
                  <a:gd name="T12" fmla="*/ 367 w 3070"/>
                  <a:gd name="T13" fmla="*/ 284 h 568"/>
                  <a:gd name="T14" fmla="*/ 1019 w 3070"/>
                  <a:gd name="T15" fmla="*/ 568 h 568"/>
                  <a:gd name="T16" fmla="*/ 1743 w 3070"/>
                  <a:gd name="T17" fmla="*/ 568 h 568"/>
                  <a:gd name="T18" fmla="*/ 1743 w 3070"/>
                  <a:gd name="T19" fmla="*/ 568 h 568"/>
                  <a:gd name="T20" fmla="*/ 3070 w 3070"/>
                  <a:gd name="T21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70" h="568">
                    <a:moveTo>
                      <a:pt x="3070" y="568"/>
                    </a:moveTo>
                    <a:cubicBezTo>
                      <a:pt x="3070" y="568"/>
                      <a:pt x="2879" y="480"/>
                      <a:pt x="2703" y="284"/>
                    </a:cubicBezTo>
                    <a:cubicBezTo>
                      <a:pt x="2528" y="88"/>
                      <a:pt x="2400" y="44"/>
                      <a:pt x="2052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1328" y="0"/>
                      <a:pt x="1328" y="0"/>
                      <a:pt x="132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91" y="88"/>
                      <a:pt x="367" y="284"/>
                    </a:cubicBezTo>
                    <a:cubicBezTo>
                      <a:pt x="543" y="480"/>
                      <a:pt x="671" y="524"/>
                      <a:pt x="1019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cubicBezTo>
                      <a:pt x="1743" y="568"/>
                      <a:pt x="1743" y="568"/>
                      <a:pt x="1743" y="568"/>
                    </a:cubicBezTo>
                    <a:lnTo>
                      <a:pt x="3070" y="56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任意多边形: 形状 17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5558007" y="0"/>
                <a:ext cx="6633993" cy="1352550"/>
              </a:xfrm>
              <a:custGeom>
                <a:avLst/>
                <a:gdLst>
                  <a:gd name="connsiteX0" fmla="*/ 0 w 6633993"/>
                  <a:gd name="connsiteY0" fmla="*/ 0 h 1337310"/>
                  <a:gd name="connsiteX1" fmla="*/ 2766843 w 6633993"/>
                  <a:gd name="connsiteY1" fmla="*/ 0 h 1337310"/>
                  <a:gd name="connsiteX2" fmla="*/ 3084979 w 6633993"/>
                  <a:gd name="connsiteY2" fmla="*/ 0 h 1337310"/>
                  <a:gd name="connsiteX3" fmla="*/ 6633993 w 6633993"/>
                  <a:gd name="connsiteY3" fmla="*/ 0 h 1337310"/>
                  <a:gd name="connsiteX4" fmla="*/ 6633993 w 6633993"/>
                  <a:gd name="connsiteY4" fmla="*/ 1337310 h 1337310"/>
                  <a:gd name="connsiteX5" fmla="*/ 3084979 w 6633993"/>
                  <a:gd name="connsiteY5" fmla="*/ 1337310 h 1337310"/>
                  <a:gd name="connsiteX6" fmla="*/ 2766843 w 6633993"/>
                  <a:gd name="connsiteY6" fmla="*/ 1337310 h 1337310"/>
                  <a:gd name="connsiteX7" fmla="*/ 2344719 w 6633993"/>
                  <a:gd name="connsiteY7" fmla="*/ 1337310 h 1337310"/>
                  <a:gd name="connsiteX8" fmla="*/ 2340024 w 6633993"/>
                  <a:gd name="connsiteY8" fmla="*/ 1335015 h 1337310"/>
                  <a:gd name="connsiteX9" fmla="*/ 1492094 w 6633993"/>
                  <a:gd name="connsiteY9" fmla="*/ 668655 h 1337310"/>
                  <a:gd name="connsiteX10" fmla="*/ 231793 w 6633993"/>
                  <a:gd name="connsiteY10" fmla="*/ 32378 h 1337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33993" h="1337310">
                    <a:moveTo>
                      <a:pt x="0" y="0"/>
                    </a:moveTo>
                    <a:lnTo>
                      <a:pt x="2766843" y="0"/>
                    </a:lnTo>
                    <a:lnTo>
                      <a:pt x="3084979" y="0"/>
                    </a:lnTo>
                    <a:lnTo>
                      <a:pt x="6633993" y="0"/>
                    </a:lnTo>
                    <a:lnTo>
                      <a:pt x="6633993" y="1337310"/>
                    </a:lnTo>
                    <a:lnTo>
                      <a:pt x="3084979" y="1337310"/>
                    </a:lnTo>
                    <a:lnTo>
                      <a:pt x="2766843" y="1337310"/>
                    </a:lnTo>
                    <a:lnTo>
                      <a:pt x="2344719" y="1337310"/>
                    </a:lnTo>
                    <a:lnTo>
                      <a:pt x="2340024" y="1335015"/>
                    </a:lnTo>
                    <a:cubicBezTo>
                      <a:pt x="2247626" y="1288524"/>
                      <a:pt x="1855330" y="1077040"/>
                      <a:pt x="1492094" y="668655"/>
                    </a:cubicBezTo>
                    <a:cubicBezTo>
                      <a:pt x="1126782" y="260271"/>
                      <a:pt x="848646" y="129005"/>
                      <a:pt x="231793" y="32378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idx="13" hasCustomPrompt="1"/>
            <p:custDataLst>
              <p:tags r:id="rId10"/>
            </p:custDataLst>
          </p:nvPr>
        </p:nvSpPr>
        <p:spPr>
          <a:xfrm>
            <a:off x="2869346" y="2452688"/>
            <a:ext cx="6453309" cy="1398905"/>
          </a:xfrm>
        </p:spPr>
        <p:txBody>
          <a:bodyPr vert="horz" wrap="square" lIns="91440" tIns="45720" rIns="91440" bIns="45720" rtlCol="0" anchor="b" anchorCtr="0">
            <a:normAutofit/>
          </a:bodyPr>
          <a:lstStyle>
            <a:lvl1pPr algn="dist">
              <a:defRPr lang="zh-CN" altLang="en-US" sz="8000" b="0" spc="1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lvl="0" algn="dist"/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idx="14" hasCustomPrompt="1"/>
            <p:custDataLst>
              <p:tags r:id="rId11"/>
            </p:custDataLst>
          </p:nvPr>
        </p:nvSpPr>
        <p:spPr>
          <a:xfrm>
            <a:off x="2869346" y="4043997"/>
            <a:ext cx="6453309" cy="651980"/>
          </a:xfrm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ctr">
              <a:buNone/>
              <a:defRPr lang="zh-CN" altLang="en-US" sz="2000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228600" lvl="0" indent="-228600" algn="ctr">
              <a:lnSpc>
                <a:spcPct val="100000"/>
              </a:lnSpc>
              <a:spcAft>
                <a:spcPts val="0"/>
              </a:spcAft>
              <a:buClrTx/>
              <a:buSzTx/>
            </a:pPr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 userDrawn="1">
            <p:custDataLst>
              <p:tags r:id="rId2"/>
            </p:custDataLst>
          </p:nvPr>
        </p:nvGrpSpPr>
        <p:grpSpPr>
          <a:xfrm rot="0">
            <a:off x="130810" y="106680"/>
            <a:ext cx="624205" cy="160020"/>
            <a:chOff x="131041" y="6019911"/>
            <a:chExt cx="624118" cy="144389"/>
          </a:xfrm>
        </p:grpSpPr>
        <p:sp>
          <p:nvSpPr>
            <p:cNvPr id="30" name="任意多边形: 形状 29"/>
            <p:cNvSpPr/>
            <p:nvPr>
              <p:custDataLst>
                <p:tags r:id="rId3"/>
              </p:custDataLst>
            </p:nvPr>
          </p:nvSpPr>
          <p:spPr bwMode="auto">
            <a:xfrm>
              <a:off x="131041" y="6022293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1" name="Freeform 5"/>
            <p:cNvSpPr/>
            <p:nvPr>
              <p:custDataLst>
                <p:tags r:id="rId4"/>
              </p:custDataLst>
            </p:nvPr>
          </p:nvSpPr>
          <p:spPr bwMode="auto">
            <a:xfrm>
              <a:off x="277969" y="6019911"/>
              <a:ext cx="477190" cy="144000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 userDrawn="1">
            <p:custDataLst>
              <p:tags r:id="rId5"/>
            </p:custDataLst>
          </p:nvPr>
        </p:nvGrpSpPr>
        <p:grpSpPr>
          <a:xfrm rot="10800000">
            <a:off x="11436985" y="106045"/>
            <a:ext cx="624205" cy="160020"/>
            <a:chOff x="131041" y="6019911"/>
            <a:chExt cx="624118" cy="144389"/>
          </a:xfrm>
        </p:grpSpPr>
        <p:sp>
          <p:nvSpPr>
            <p:cNvPr id="28" name="任意多边形: 形状 27"/>
            <p:cNvSpPr/>
            <p:nvPr>
              <p:custDataLst>
                <p:tags r:id="rId6"/>
              </p:custDataLst>
            </p:nvPr>
          </p:nvSpPr>
          <p:spPr bwMode="auto">
            <a:xfrm>
              <a:off x="131041" y="6022293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9" name="Freeform 5"/>
            <p:cNvSpPr/>
            <p:nvPr>
              <p:custDataLst>
                <p:tags r:id="rId7"/>
              </p:custDataLst>
            </p:nvPr>
          </p:nvSpPr>
          <p:spPr bwMode="auto">
            <a:xfrm>
              <a:off x="277969" y="6019911"/>
              <a:ext cx="477190" cy="144000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>
            <p:custDataLst>
              <p:tags r:id="rId2"/>
            </p:custDataLst>
          </p:nvPr>
        </p:nvGrpSpPr>
        <p:grpSpPr>
          <a:xfrm rot="0">
            <a:off x="130810" y="106680"/>
            <a:ext cx="624205" cy="160020"/>
            <a:chOff x="131041" y="6019911"/>
            <a:chExt cx="624118" cy="144389"/>
          </a:xfrm>
        </p:grpSpPr>
        <p:sp>
          <p:nvSpPr>
            <p:cNvPr id="20" name="任意多边形: 形状 19"/>
            <p:cNvSpPr/>
            <p:nvPr>
              <p:custDataLst>
                <p:tags r:id="rId3"/>
              </p:custDataLst>
            </p:nvPr>
          </p:nvSpPr>
          <p:spPr bwMode="auto">
            <a:xfrm>
              <a:off x="131041" y="6022293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1" name="Freeform 5"/>
            <p:cNvSpPr/>
            <p:nvPr>
              <p:custDataLst>
                <p:tags r:id="rId4"/>
              </p:custDataLst>
            </p:nvPr>
          </p:nvSpPr>
          <p:spPr bwMode="auto">
            <a:xfrm>
              <a:off x="277969" y="6019911"/>
              <a:ext cx="477190" cy="144000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 userDrawn="1">
            <p:custDataLst>
              <p:tags r:id="rId5"/>
            </p:custDataLst>
          </p:nvPr>
        </p:nvGrpSpPr>
        <p:grpSpPr>
          <a:xfrm rot="10800000">
            <a:off x="11436985" y="106045"/>
            <a:ext cx="624205" cy="160020"/>
            <a:chOff x="131041" y="6019911"/>
            <a:chExt cx="624118" cy="144389"/>
          </a:xfrm>
        </p:grpSpPr>
        <p:sp>
          <p:nvSpPr>
            <p:cNvPr id="18" name="任意多边形: 形状 17"/>
            <p:cNvSpPr/>
            <p:nvPr>
              <p:custDataLst>
                <p:tags r:id="rId6"/>
              </p:custDataLst>
            </p:nvPr>
          </p:nvSpPr>
          <p:spPr bwMode="auto">
            <a:xfrm>
              <a:off x="131041" y="6022293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9" name="Freeform 5"/>
            <p:cNvSpPr/>
            <p:nvPr>
              <p:custDataLst>
                <p:tags r:id="rId7"/>
              </p:custDataLst>
            </p:nvPr>
          </p:nvSpPr>
          <p:spPr bwMode="auto">
            <a:xfrm>
              <a:off x="277969" y="6019911"/>
              <a:ext cx="477190" cy="144000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矩形 9"/>
          <p:cNvSpPr/>
          <p:nvPr userDrawn="1">
            <p:custDataLst>
              <p:tags r:id="rId8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grpSp>
        <p:nvGrpSpPr>
          <p:cNvPr id="14" name="组合 13"/>
          <p:cNvGrpSpPr/>
          <p:nvPr>
            <p:custDataLst>
              <p:tags r:id="rId9"/>
            </p:custDataLst>
          </p:nvPr>
        </p:nvGrpSpPr>
        <p:grpSpPr>
          <a:xfrm rot="10800000">
            <a:off x="11436841" y="106151"/>
            <a:ext cx="624118" cy="159795"/>
            <a:chOff x="131041" y="6019911"/>
            <a:chExt cx="624118" cy="144389"/>
          </a:xfrm>
        </p:grpSpPr>
        <p:sp>
          <p:nvSpPr>
            <p:cNvPr id="15" name="任意多边形: 形状 14"/>
            <p:cNvSpPr/>
            <p:nvPr>
              <p:custDataLst>
                <p:tags r:id="rId10"/>
              </p:custDataLst>
            </p:nvPr>
          </p:nvSpPr>
          <p:spPr bwMode="auto">
            <a:xfrm>
              <a:off x="131041" y="6022293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6" name="Freeform 5"/>
            <p:cNvSpPr/>
            <p:nvPr>
              <p:custDataLst>
                <p:tags r:id="rId11"/>
              </p:custDataLst>
            </p:nvPr>
          </p:nvSpPr>
          <p:spPr bwMode="auto">
            <a:xfrm>
              <a:off x="277969" y="6019911"/>
              <a:ext cx="477190" cy="144000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 userDrawn="1">
            <p:custDataLst>
              <p:tags r:id="rId3"/>
            </p:custDataLst>
          </p:nvPr>
        </p:nvGrpSpPr>
        <p:grpSpPr>
          <a:xfrm rot="0">
            <a:off x="130810" y="106680"/>
            <a:ext cx="624205" cy="160020"/>
            <a:chOff x="131041" y="6019911"/>
            <a:chExt cx="624118" cy="144389"/>
          </a:xfrm>
        </p:grpSpPr>
        <p:sp>
          <p:nvSpPr>
            <p:cNvPr id="21" name="任意多边形: 形状 20"/>
            <p:cNvSpPr/>
            <p:nvPr>
              <p:custDataLst>
                <p:tags r:id="rId4"/>
              </p:custDataLst>
            </p:nvPr>
          </p:nvSpPr>
          <p:spPr bwMode="auto">
            <a:xfrm>
              <a:off x="131041" y="6022293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3" name="Freeform 5"/>
            <p:cNvSpPr/>
            <p:nvPr>
              <p:custDataLst>
                <p:tags r:id="rId5"/>
              </p:custDataLst>
            </p:nvPr>
          </p:nvSpPr>
          <p:spPr bwMode="auto">
            <a:xfrm>
              <a:off x="277969" y="6019911"/>
              <a:ext cx="477190" cy="144000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 userDrawn="1">
            <p:custDataLst>
              <p:tags r:id="rId6"/>
            </p:custDataLst>
          </p:nvPr>
        </p:nvGrpSpPr>
        <p:grpSpPr>
          <a:xfrm rot="10800000">
            <a:off x="11436985" y="106045"/>
            <a:ext cx="624205" cy="160020"/>
            <a:chOff x="131041" y="6019911"/>
            <a:chExt cx="624118" cy="144389"/>
          </a:xfrm>
        </p:grpSpPr>
        <p:sp>
          <p:nvSpPr>
            <p:cNvPr id="19" name="任意多边形: 形状 18"/>
            <p:cNvSpPr/>
            <p:nvPr>
              <p:custDataLst>
                <p:tags r:id="rId7"/>
              </p:custDataLst>
            </p:nvPr>
          </p:nvSpPr>
          <p:spPr bwMode="auto">
            <a:xfrm>
              <a:off x="131041" y="6022293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0" name="Freeform 5"/>
            <p:cNvSpPr/>
            <p:nvPr>
              <p:custDataLst>
                <p:tags r:id="rId8"/>
              </p:custDataLst>
            </p:nvPr>
          </p:nvSpPr>
          <p:spPr bwMode="auto">
            <a:xfrm>
              <a:off x="277969" y="6019911"/>
              <a:ext cx="477190" cy="144000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 userDrawn="1">
            <p:custDataLst>
              <p:tags r:id="rId3"/>
            </p:custDataLst>
          </p:nvPr>
        </p:nvGrpSpPr>
        <p:grpSpPr>
          <a:xfrm rot="0">
            <a:off x="130810" y="106680"/>
            <a:ext cx="624205" cy="160020"/>
            <a:chOff x="131041" y="6019911"/>
            <a:chExt cx="624118" cy="144389"/>
          </a:xfrm>
        </p:grpSpPr>
        <p:sp>
          <p:nvSpPr>
            <p:cNvPr id="21" name="任意多边形: 形状 20"/>
            <p:cNvSpPr/>
            <p:nvPr>
              <p:custDataLst>
                <p:tags r:id="rId4"/>
              </p:custDataLst>
            </p:nvPr>
          </p:nvSpPr>
          <p:spPr bwMode="auto">
            <a:xfrm>
              <a:off x="131041" y="6022293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3" name="Freeform 5"/>
            <p:cNvSpPr/>
            <p:nvPr>
              <p:custDataLst>
                <p:tags r:id="rId5"/>
              </p:custDataLst>
            </p:nvPr>
          </p:nvSpPr>
          <p:spPr bwMode="auto">
            <a:xfrm>
              <a:off x="277969" y="6019911"/>
              <a:ext cx="477190" cy="144000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 userDrawn="1">
            <p:custDataLst>
              <p:tags r:id="rId6"/>
            </p:custDataLst>
          </p:nvPr>
        </p:nvGrpSpPr>
        <p:grpSpPr>
          <a:xfrm rot="10800000">
            <a:off x="11436985" y="106045"/>
            <a:ext cx="624205" cy="160020"/>
            <a:chOff x="131041" y="6019911"/>
            <a:chExt cx="624118" cy="144389"/>
          </a:xfrm>
        </p:grpSpPr>
        <p:sp>
          <p:nvSpPr>
            <p:cNvPr id="19" name="任意多边形: 形状 18"/>
            <p:cNvSpPr/>
            <p:nvPr>
              <p:custDataLst>
                <p:tags r:id="rId7"/>
              </p:custDataLst>
            </p:nvPr>
          </p:nvSpPr>
          <p:spPr bwMode="auto">
            <a:xfrm>
              <a:off x="131041" y="6022293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0" name="Freeform 5"/>
            <p:cNvSpPr/>
            <p:nvPr>
              <p:custDataLst>
                <p:tags r:id="rId8"/>
              </p:custDataLst>
            </p:nvPr>
          </p:nvSpPr>
          <p:spPr bwMode="auto">
            <a:xfrm>
              <a:off x="277969" y="6019911"/>
              <a:ext cx="477190" cy="144000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4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 userDrawn="1">
            <p:custDataLst>
              <p:tags r:id="rId3"/>
            </p:custDataLst>
          </p:nvPr>
        </p:nvGrpSpPr>
        <p:grpSpPr>
          <a:xfrm rot="0">
            <a:off x="130810" y="6540500"/>
            <a:ext cx="624205" cy="160020"/>
            <a:chOff x="131041" y="6019911"/>
            <a:chExt cx="624118" cy="144389"/>
          </a:xfrm>
        </p:grpSpPr>
        <p:sp>
          <p:nvSpPr>
            <p:cNvPr id="28" name="任意多边形: 形状 27"/>
            <p:cNvSpPr/>
            <p:nvPr>
              <p:custDataLst>
                <p:tags r:id="rId4"/>
              </p:custDataLst>
            </p:nvPr>
          </p:nvSpPr>
          <p:spPr bwMode="auto">
            <a:xfrm>
              <a:off x="131041" y="6022293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9" name="Freeform 5"/>
            <p:cNvSpPr/>
            <p:nvPr>
              <p:custDataLst>
                <p:tags r:id="rId5"/>
              </p:custDataLst>
            </p:nvPr>
          </p:nvSpPr>
          <p:spPr bwMode="auto">
            <a:xfrm>
              <a:off x="277969" y="6019911"/>
              <a:ext cx="477190" cy="144000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 userDrawn="1">
            <p:custDataLst>
              <p:tags r:id="rId6"/>
            </p:custDataLst>
          </p:nvPr>
        </p:nvGrpSpPr>
        <p:grpSpPr>
          <a:xfrm rot="10800000">
            <a:off x="11436985" y="6540500"/>
            <a:ext cx="624205" cy="160020"/>
            <a:chOff x="131041" y="6019911"/>
            <a:chExt cx="624118" cy="144389"/>
          </a:xfrm>
        </p:grpSpPr>
        <p:sp>
          <p:nvSpPr>
            <p:cNvPr id="26" name="任意多边形: 形状 25"/>
            <p:cNvSpPr/>
            <p:nvPr>
              <p:custDataLst>
                <p:tags r:id="rId7"/>
              </p:custDataLst>
            </p:nvPr>
          </p:nvSpPr>
          <p:spPr bwMode="auto">
            <a:xfrm>
              <a:off x="131041" y="6022293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7" name="Freeform 5"/>
            <p:cNvSpPr/>
            <p:nvPr>
              <p:custDataLst>
                <p:tags r:id="rId8"/>
              </p:custDataLst>
            </p:nvPr>
          </p:nvSpPr>
          <p:spPr bwMode="auto">
            <a:xfrm>
              <a:off x="277969" y="6019911"/>
              <a:ext cx="477190" cy="144000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5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6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 userDrawn="1">
            <p:custDataLst>
              <p:tags r:id="rId3"/>
            </p:custDataLst>
          </p:nvPr>
        </p:nvGrpSpPr>
        <p:grpSpPr>
          <a:xfrm rot="0">
            <a:off x="130810" y="6400165"/>
            <a:ext cx="986790" cy="248285"/>
            <a:chOff x="131041" y="6022293"/>
            <a:chExt cx="624118" cy="142009"/>
          </a:xfrm>
        </p:grpSpPr>
        <p:sp>
          <p:nvSpPr>
            <p:cNvPr id="27" name="任意多边形: 形状 26"/>
            <p:cNvSpPr/>
            <p:nvPr>
              <p:custDataLst>
                <p:tags r:id="rId4"/>
              </p:custDataLst>
            </p:nvPr>
          </p:nvSpPr>
          <p:spPr bwMode="auto">
            <a:xfrm>
              <a:off x="131041" y="6022295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8" name="Freeform 5"/>
            <p:cNvSpPr/>
            <p:nvPr>
              <p:custDataLst>
                <p:tags r:id="rId5"/>
              </p:custDataLst>
            </p:nvPr>
          </p:nvSpPr>
          <p:spPr bwMode="auto">
            <a:xfrm>
              <a:off x="277969" y="6022293"/>
              <a:ext cx="477190" cy="142007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 userDrawn="1">
            <p:custDataLst>
              <p:tags r:id="rId6"/>
            </p:custDataLst>
          </p:nvPr>
        </p:nvGrpSpPr>
        <p:grpSpPr>
          <a:xfrm rot="10800000">
            <a:off x="11074400" y="6395085"/>
            <a:ext cx="986790" cy="248285"/>
            <a:chOff x="131041" y="6022283"/>
            <a:chExt cx="624118" cy="142016"/>
          </a:xfrm>
        </p:grpSpPr>
        <p:sp>
          <p:nvSpPr>
            <p:cNvPr id="24" name="任意多边形: 形状 23"/>
            <p:cNvSpPr/>
            <p:nvPr>
              <p:custDataLst>
                <p:tags r:id="rId7"/>
              </p:custDataLst>
            </p:nvPr>
          </p:nvSpPr>
          <p:spPr bwMode="auto">
            <a:xfrm>
              <a:off x="131041" y="6022283"/>
              <a:ext cx="368896" cy="142007"/>
            </a:xfrm>
            <a:custGeom>
              <a:avLst/>
              <a:gdLst>
                <a:gd name="connsiteX0" fmla="*/ 0 w 5620926"/>
                <a:gd name="connsiteY0" fmla="*/ 0 h 1360210"/>
                <a:gd name="connsiteX1" fmla="*/ 2774969 w 5620926"/>
                <a:gd name="connsiteY1" fmla="*/ 0 h 1360210"/>
                <a:gd name="connsiteX2" fmla="*/ 2957526 w 5620926"/>
                <a:gd name="connsiteY2" fmla="*/ 0 h 1360210"/>
                <a:gd name="connsiteX3" fmla="*/ 2957526 w 5620926"/>
                <a:gd name="connsiteY3" fmla="*/ 3811 h 1360210"/>
                <a:gd name="connsiteX4" fmla="*/ 3200267 w 5620926"/>
                <a:gd name="connsiteY4" fmla="*/ 3811 h 1360210"/>
                <a:gd name="connsiteX5" fmla="*/ 4750630 w 5620926"/>
                <a:gd name="connsiteY5" fmla="*/ 682011 h 1360210"/>
                <a:gd name="connsiteX6" fmla="*/ 5620926 w 5620926"/>
                <a:gd name="connsiteY6" fmla="*/ 1360210 h 1360210"/>
                <a:gd name="connsiteX7" fmla="*/ 2845957 w 5620926"/>
                <a:gd name="connsiteY7" fmla="*/ 1360210 h 1360210"/>
                <a:gd name="connsiteX8" fmla="*/ 2663400 w 5620926"/>
                <a:gd name="connsiteY8" fmla="*/ 1360210 h 1360210"/>
                <a:gd name="connsiteX9" fmla="*/ 2663400 w 5620926"/>
                <a:gd name="connsiteY9" fmla="*/ 1356399 h 1360210"/>
                <a:gd name="connsiteX10" fmla="*/ 2420659 w 5620926"/>
                <a:gd name="connsiteY10" fmla="*/ 1356399 h 1360210"/>
                <a:gd name="connsiteX11" fmla="*/ 870296 w 5620926"/>
                <a:gd name="connsiteY11" fmla="*/ 678199 h 1360210"/>
                <a:gd name="connsiteX12" fmla="*/ 0 w 5620926"/>
                <a:gd name="connsiteY12" fmla="*/ 0 h 13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0926" h="1360210">
                  <a:moveTo>
                    <a:pt x="0" y="0"/>
                  </a:moveTo>
                  <a:cubicBezTo>
                    <a:pt x="0" y="0"/>
                    <a:pt x="0" y="0"/>
                    <a:pt x="2774969" y="0"/>
                  </a:cubicBezTo>
                  <a:lnTo>
                    <a:pt x="2957526" y="0"/>
                  </a:lnTo>
                  <a:lnTo>
                    <a:pt x="2957526" y="3811"/>
                  </a:lnTo>
                  <a:lnTo>
                    <a:pt x="3200267" y="3811"/>
                  </a:lnTo>
                  <a:cubicBezTo>
                    <a:pt x="4027762" y="108884"/>
                    <a:pt x="4332127" y="213958"/>
                    <a:pt x="4750630" y="682011"/>
                  </a:cubicBezTo>
                  <a:cubicBezTo>
                    <a:pt x="5166755" y="1150064"/>
                    <a:pt x="5620926" y="1360210"/>
                    <a:pt x="5620926" y="1360210"/>
                  </a:cubicBezTo>
                  <a:cubicBezTo>
                    <a:pt x="5620926" y="1360210"/>
                    <a:pt x="5620926" y="1360210"/>
                    <a:pt x="2845957" y="1360210"/>
                  </a:cubicBezTo>
                  <a:lnTo>
                    <a:pt x="2663400" y="1360210"/>
                  </a:lnTo>
                  <a:lnTo>
                    <a:pt x="2663400" y="1356399"/>
                  </a:lnTo>
                  <a:lnTo>
                    <a:pt x="2420659" y="1356399"/>
                  </a:lnTo>
                  <a:cubicBezTo>
                    <a:pt x="1593164" y="1251326"/>
                    <a:pt x="1288799" y="1146252"/>
                    <a:pt x="870296" y="678199"/>
                  </a:cubicBezTo>
                  <a:cubicBezTo>
                    <a:pt x="454171" y="21014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5" name="Freeform 5"/>
            <p:cNvSpPr/>
            <p:nvPr>
              <p:custDataLst>
                <p:tags r:id="rId8"/>
              </p:custDataLst>
            </p:nvPr>
          </p:nvSpPr>
          <p:spPr bwMode="auto">
            <a:xfrm>
              <a:off x="277969" y="6022292"/>
              <a:ext cx="477190" cy="142007"/>
            </a:xfrm>
            <a:custGeom>
              <a:avLst/>
              <a:gdLst>
                <a:gd name="T0" fmla="*/ 3070 w 3070"/>
                <a:gd name="T1" fmla="*/ 568 h 568"/>
                <a:gd name="T2" fmla="*/ 2703 w 3070"/>
                <a:gd name="T3" fmla="*/ 284 h 568"/>
                <a:gd name="T4" fmla="*/ 2052 w 3070"/>
                <a:gd name="T5" fmla="*/ 0 h 568"/>
                <a:gd name="T6" fmla="*/ 1328 w 3070"/>
                <a:gd name="T7" fmla="*/ 0 h 568"/>
                <a:gd name="T8" fmla="*/ 1328 w 3070"/>
                <a:gd name="T9" fmla="*/ 0 h 568"/>
                <a:gd name="T10" fmla="*/ 0 w 3070"/>
                <a:gd name="T11" fmla="*/ 0 h 568"/>
                <a:gd name="T12" fmla="*/ 367 w 3070"/>
                <a:gd name="T13" fmla="*/ 284 h 568"/>
                <a:gd name="T14" fmla="*/ 1019 w 3070"/>
                <a:gd name="T15" fmla="*/ 568 h 568"/>
                <a:gd name="T16" fmla="*/ 1743 w 3070"/>
                <a:gd name="T17" fmla="*/ 568 h 568"/>
                <a:gd name="T18" fmla="*/ 1743 w 3070"/>
                <a:gd name="T19" fmla="*/ 568 h 568"/>
                <a:gd name="T20" fmla="*/ 3070 w 3070"/>
                <a:gd name="T2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70" h="568">
                  <a:moveTo>
                    <a:pt x="3070" y="568"/>
                  </a:moveTo>
                  <a:cubicBezTo>
                    <a:pt x="3070" y="568"/>
                    <a:pt x="2879" y="480"/>
                    <a:pt x="2703" y="284"/>
                  </a:cubicBezTo>
                  <a:cubicBezTo>
                    <a:pt x="2528" y="88"/>
                    <a:pt x="2400" y="44"/>
                    <a:pt x="2052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1328" y="0"/>
                    <a:pt x="1328" y="0"/>
                    <a:pt x="13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1" y="88"/>
                    <a:pt x="367" y="284"/>
                  </a:cubicBezTo>
                  <a:cubicBezTo>
                    <a:pt x="543" y="480"/>
                    <a:pt x="671" y="524"/>
                    <a:pt x="1019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lnTo>
                    <a:pt x="3070" y="56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95.xml"/><Relationship Id="rId23" Type="http://schemas.openxmlformats.org/officeDocument/2006/relationships/tags" Target="../tags/tag194.xml"/><Relationship Id="rId22" Type="http://schemas.openxmlformats.org/officeDocument/2006/relationships/tags" Target="../tags/tag193.xml"/><Relationship Id="rId21" Type="http://schemas.openxmlformats.org/officeDocument/2006/relationships/tags" Target="../tags/tag192.xml"/><Relationship Id="rId20" Type="http://schemas.openxmlformats.org/officeDocument/2006/relationships/tags" Target="../tags/tag19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90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7.xml"/><Relationship Id="rId2" Type="http://schemas.openxmlformats.org/officeDocument/2006/relationships/image" Target="../media/image1.png"/><Relationship Id="rId1" Type="http://schemas.openxmlformats.org/officeDocument/2006/relationships/tags" Target="../tags/tag19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98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99.xml"/><Relationship Id="rId2" Type="http://schemas.openxmlformats.org/officeDocument/2006/relationships/image" Target="../media/image1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0.xml"/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01.xml"/><Relationship Id="rId2" Type="http://schemas.openxmlformats.org/officeDocument/2006/relationships/image" Target="../media/image1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3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0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 idx="13"/>
            <p:custDataLst>
              <p:tags r:id="rId1"/>
            </p:custDataLst>
          </p:nvPr>
        </p:nvSpPr>
        <p:spPr>
          <a:xfrm>
            <a:off x="1879283" y="3251200"/>
            <a:ext cx="8433435" cy="2041525"/>
          </a:xfrm>
        </p:spPr>
        <p:txBody>
          <a:bodyPr>
            <a:normAutofit/>
          </a:bodyPr>
          <a:p>
            <a:pPr algn="ctr"/>
            <a:r>
              <a:rPr sz="6000" spc="0">
                <a:solidFill>
                  <a:srgbClr val="284E49"/>
                </a:solidFill>
                <a:uFillTx/>
                <a:latin typeface="+mn-ea"/>
                <a:sym typeface="+mn-ea"/>
              </a:rPr>
              <a:t>瑞洁（天津）生物医药科技发展有限公司</a:t>
            </a:r>
            <a:endParaRPr lang="zh-CN" altLang="en-US" sz="6000" spc="0" dirty="0">
              <a:solidFill>
                <a:srgbClr val="284E49"/>
              </a:solidFill>
              <a:uFillTx/>
              <a:latin typeface="+mn-ea"/>
              <a:sym typeface="+mn-ea"/>
            </a:endParaRPr>
          </a:p>
        </p:txBody>
      </p:sp>
      <p:pic>
        <p:nvPicPr>
          <p:cNvPr id="2" name="图片 1" descr="瑞洁"/>
          <p:cNvPicPr>
            <a:picLocks noChangeAspect="1"/>
          </p:cNvPicPr>
          <p:nvPr/>
        </p:nvPicPr>
        <p:blipFill>
          <a:blip r:embed="rId2"/>
          <a:srcRect l="28883" r="32795" b="30800"/>
          <a:stretch>
            <a:fillRect/>
          </a:stretch>
        </p:blipFill>
        <p:spPr>
          <a:xfrm>
            <a:off x="5290503" y="1681480"/>
            <a:ext cx="1610995" cy="14751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企业简介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9415" y="2553335"/>
            <a:ext cx="7742555" cy="2190115"/>
          </a:xfrm>
        </p:spPr>
        <p:txBody>
          <a:bodyPr>
            <a:noAutofit/>
          </a:bodyPr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sz="1700">
                <a:solidFill>
                  <a:srgbClr val="284E49"/>
                </a:solidFill>
                <a:latin typeface="+mn-ea"/>
                <a:sym typeface="+mn-ea"/>
              </a:rPr>
              <a:t>瑞洁（天津）生物医药科技发展有限公司，是一家依据</a:t>
            </a:r>
            <a:r>
              <a:rPr lang="en-US" altLang="zh-CN" sz="1700">
                <a:solidFill>
                  <a:srgbClr val="284E49"/>
                </a:solidFill>
                <a:latin typeface="+mn-ea"/>
                <a:sym typeface="+mn-ea"/>
              </a:rPr>
              <a:t>GMP</a:t>
            </a:r>
            <a:r>
              <a:rPr sz="1700">
                <a:solidFill>
                  <a:srgbClr val="284E49"/>
                </a:solidFill>
                <a:latin typeface="+mn-ea"/>
                <a:sym typeface="+mn-ea"/>
              </a:rPr>
              <a:t>标准，以洁净领域</a:t>
            </a:r>
            <a:r>
              <a:rPr sz="1700">
                <a:solidFill>
                  <a:srgbClr val="284E49"/>
                </a:solidFill>
                <a:latin typeface="+mn-ea"/>
                <a:sym typeface="+mn-ea"/>
              </a:rPr>
              <a:t>、采样、验证服务、</a:t>
            </a:r>
            <a:r>
              <a:rPr lang="en-US" altLang="zh-CN" sz="1700">
                <a:solidFill>
                  <a:srgbClr val="284E49"/>
                </a:solidFill>
                <a:latin typeface="+mn-ea"/>
                <a:sym typeface="+mn-ea"/>
              </a:rPr>
              <a:t>GMP</a:t>
            </a:r>
            <a:r>
              <a:rPr sz="1700">
                <a:solidFill>
                  <a:srgbClr val="284E49"/>
                </a:solidFill>
                <a:latin typeface="+mn-ea"/>
                <a:sym typeface="+mn-ea"/>
              </a:rPr>
              <a:t>定制化人才培训、</a:t>
            </a:r>
            <a:r>
              <a:rPr lang="en-US" altLang="zh-CN" sz="1700">
                <a:solidFill>
                  <a:srgbClr val="284E49"/>
                </a:solidFill>
                <a:latin typeface="+mn-ea"/>
                <a:sym typeface="+mn-ea"/>
              </a:rPr>
              <a:t>QA</a:t>
            </a:r>
            <a:r>
              <a:rPr sz="1700">
                <a:solidFill>
                  <a:srgbClr val="284E49"/>
                </a:solidFill>
                <a:latin typeface="+mn-ea"/>
                <a:sym typeface="+mn-ea"/>
              </a:rPr>
              <a:t>服务团队输出、生产服务人才输出一体化。</a:t>
            </a:r>
            <a:endParaRPr sz="1700">
              <a:solidFill>
                <a:srgbClr val="284E49"/>
              </a:solidFill>
              <a:latin typeface="+mn-ea"/>
              <a:sym typeface="+mn-ea"/>
            </a:endParaRPr>
          </a:p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sz="1700">
                <a:solidFill>
                  <a:srgbClr val="284E49"/>
                </a:solidFill>
                <a:latin typeface="+mn-ea"/>
                <a:sym typeface="+mn-ea"/>
              </a:rPr>
              <a:t>同时</a:t>
            </a:r>
            <a:r>
              <a:rPr sz="1700">
                <a:solidFill>
                  <a:srgbClr val="284E49"/>
                </a:solidFill>
                <a:latin typeface="+mn-ea"/>
                <a:sym typeface="+mn-ea"/>
              </a:rPr>
              <a:t>与电子信息企业及汽车产业达成合作。建立校企合作，实现向企业输送专业性人才。</a:t>
            </a:r>
            <a:endParaRPr sz="1700">
              <a:solidFill>
                <a:srgbClr val="284E49"/>
              </a:solidFill>
              <a:latin typeface="+mn-ea"/>
              <a:sym typeface="+mn-ea"/>
            </a:endParaRPr>
          </a:p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sz="1700" noProof="1">
                <a:solidFill>
                  <a:srgbClr val="284E49"/>
                </a:solidFill>
                <a:latin typeface="+mn-ea"/>
              </a:rPr>
              <a:t>联系人：王女士</a:t>
            </a:r>
            <a:endParaRPr sz="1700" noProof="1">
              <a:solidFill>
                <a:srgbClr val="284E49"/>
              </a:solidFill>
              <a:latin typeface="+mn-ea"/>
            </a:endParaRPr>
          </a:p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sz="1700" noProof="1">
                <a:solidFill>
                  <a:srgbClr val="284E49"/>
                </a:solidFill>
                <a:latin typeface="+mn-ea"/>
              </a:rPr>
              <a:t>联系电话：</a:t>
            </a:r>
            <a:r>
              <a:rPr lang="en-US" altLang="zh-CN" sz="1700" noProof="1">
                <a:solidFill>
                  <a:srgbClr val="284E49"/>
                </a:solidFill>
                <a:latin typeface="+mn-ea"/>
              </a:rPr>
              <a:t>18512272400</a:t>
            </a:r>
            <a:endParaRPr sz="1700" noProof="1">
              <a:solidFill>
                <a:srgbClr val="284E49"/>
              </a:solidFill>
              <a:latin typeface="+mn-ea"/>
            </a:endParaRPr>
          </a:p>
          <a:p>
            <a:pPr marL="0" indent="419100" algn="just">
              <a:buNone/>
              <a:extLst>
                <a:ext uri="{35155182-B16C-46BC-9424-99874614C6A1}">
                  <wpsdc:indentchars xmlns:wpsdc="http://www.wps.cn/officeDocument/2017/drawingmlCustomData" val="200" checksum="658388224"/>
                </a:ext>
              </a:extLst>
            </a:pPr>
            <a:endParaRPr lang="zh-CN" altLang="en-US" sz="1500" noProof="1">
              <a:solidFill>
                <a:srgbClr val="284E49"/>
              </a:solidFill>
              <a:latin typeface="+mn-ea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170" y="1827530"/>
            <a:ext cx="3973830" cy="5248275"/>
          </a:xfrm>
          <a:prstGeom prst="rect">
            <a:avLst/>
          </a:prstGeom>
        </p:spPr>
      </p:pic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193040" y="6495415"/>
            <a:ext cx="2136648" cy="249936"/>
            <a:chOff x="338" y="9976"/>
            <a:chExt cx="5608" cy="656"/>
          </a:xfrm>
        </p:grpSpPr>
        <p:pic>
          <p:nvPicPr>
            <p:cNvPr id="4" name="图片 3" descr="瑞洁"/>
            <p:cNvPicPr>
              <a:picLocks noChangeAspect="1"/>
            </p:cNvPicPr>
            <p:nvPr/>
          </p:nvPicPr>
          <p:blipFill>
            <a:blip r:embed="rId2"/>
            <a:srcRect t="80091" b="-790"/>
            <a:stretch>
              <a:fillRect/>
            </a:stretch>
          </p:blipFill>
          <p:spPr>
            <a:xfrm>
              <a:off x="1202" y="10056"/>
              <a:ext cx="4745" cy="498"/>
            </a:xfrm>
            <a:prstGeom prst="rect">
              <a:avLst/>
            </a:prstGeom>
          </p:spPr>
        </p:pic>
        <p:pic>
          <p:nvPicPr>
            <p:cNvPr id="5" name="图片 4" descr="瑞洁"/>
            <p:cNvPicPr>
              <a:picLocks noChangeAspect="1"/>
            </p:cNvPicPr>
            <p:nvPr/>
          </p:nvPicPr>
          <p:blipFill>
            <a:blip r:embed="rId2"/>
            <a:srcRect l="28883" r="32795" b="30800"/>
            <a:stretch>
              <a:fillRect/>
            </a:stretch>
          </p:blipFill>
          <p:spPr>
            <a:xfrm>
              <a:off x="338" y="9976"/>
              <a:ext cx="717" cy="657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招聘信息（一）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4520" y="2145030"/>
            <a:ext cx="4860290" cy="3001645"/>
          </a:xfrm>
        </p:spPr>
        <p:txBody>
          <a:bodyPr>
            <a:noAutofit/>
          </a:bodyPr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sz="1700">
                <a:solidFill>
                  <a:srgbClr val="284E49"/>
                </a:solidFill>
                <a:latin typeface="+mn-ea"/>
                <a:sym typeface="+mn-ea"/>
              </a:rPr>
              <a:t>位于天津市一家电子信息有限公司，招聘实习岗位，</a:t>
            </a:r>
            <a:r>
              <a:rPr sz="1700">
                <a:solidFill>
                  <a:srgbClr val="284E49"/>
                </a:solidFill>
                <a:cs typeface="Arial" panose="020B0604020202020204" pitchFamily="34" charset="0"/>
                <a:sym typeface="+mn-ea"/>
              </a:rPr>
              <a:t>需求500人，男女比例7：3，学生工作18每小时。</a:t>
            </a:r>
            <a:endParaRPr sz="1700">
              <a:solidFill>
                <a:srgbClr val="284E49"/>
              </a:solidFill>
              <a:latin typeface="+mn-ea"/>
              <a:sym typeface="+mn-ea"/>
            </a:endParaRPr>
          </a:p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sz="1700">
                <a:solidFill>
                  <a:srgbClr val="284E49"/>
                </a:solidFill>
                <a:latin typeface="+mn-ea"/>
                <a:sym typeface="+mn-ea"/>
              </a:rPr>
              <a:t>要求：中专或大专生，每月工作240小时，每日工作十小时；</a:t>
            </a:r>
            <a:endParaRPr sz="1700">
              <a:solidFill>
                <a:srgbClr val="284E49"/>
              </a:solidFill>
              <a:latin typeface="+mn-ea"/>
              <a:sym typeface="+mn-ea"/>
            </a:endParaRPr>
          </a:p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sz="1700">
                <a:solidFill>
                  <a:srgbClr val="284E49"/>
                </a:solidFill>
                <a:latin typeface="+mn-ea"/>
                <a:sym typeface="+mn-ea"/>
              </a:rPr>
              <a:t>薪资福利：每月预计收入4000-5000。包吃包住，实习期上商业意外保险。</a:t>
            </a:r>
            <a:endParaRPr sz="1700">
              <a:solidFill>
                <a:srgbClr val="284E49"/>
              </a:solidFill>
              <a:latin typeface="+mn-ea"/>
              <a:sym typeface="+mn-ea"/>
            </a:endParaRPr>
          </a:p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endParaRPr lang="zh-CN" altLang="en-US" sz="1700" noProof="1">
              <a:solidFill>
                <a:srgbClr val="284E49"/>
              </a:solidFill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833110" y="1927225"/>
            <a:ext cx="5894705" cy="3251835"/>
            <a:chOff x="9600" y="3035"/>
            <a:chExt cx="9283" cy="5121"/>
          </a:xfrm>
        </p:grpSpPr>
        <p:sp>
          <p:nvSpPr>
            <p:cNvPr id="7" name="矩形 6"/>
            <p:cNvSpPr/>
            <p:nvPr/>
          </p:nvSpPr>
          <p:spPr>
            <a:xfrm>
              <a:off x="9600" y="3035"/>
              <a:ext cx="9025" cy="4916"/>
            </a:xfrm>
            <a:prstGeom prst="rect">
              <a:avLst/>
            </a:prstGeom>
            <a:solidFill>
              <a:srgbClr val="0F8C65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6" name="图片 5" descr="微信图片_2024042213510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859" y="3226"/>
              <a:ext cx="9025" cy="4930"/>
            </a:xfrm>
            <a:prstGeom prst="rect">
              <a:avLst/>
            </a:prstGeom>
          </p:spPr>
        </p:pic>
      </p:grpSp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193040" y="6495415"/>
            <a:ext cx="2136648" cy="249936"/>
            <a:chOff x="338" y="9976"/>
            <a:chExt cx="5608" cy="656"/>
          </a:xfrm>
        </p:grpSpPr>
        <p:pic>
          <p:nvPicPr>
            <p:cNvPr id="13" name="图片 12" descr="瑞洁"/>
            <p:cNvPicPr>
              <a:picLocks noChangeAspect="1"/>
            </p:cNvPicPr>
            <p:nvPr/>
          </p:nvPicPr>
          <p:blipFill>
            <a:blip r:embed="rId2"/>
            <a:srcRect t="80091" b="-790"/>
            <a:stretch>
              <a:fillRect/>
            </a:stretch>
          </p:blipFill>
          <p:spPr>
            <a:xfrm>
              <a:off x="1202" y="10056"/>
              <a:ext cx="4745" cy="498"/>
            </a:xfrm>
            <a:prstGeom prst="rect">
              <a:avLst/>
            </a:prstGeom>
          </p:spPr>
        </p:pic>
        <p:pic>
          <p:nvPicPr>
            <p:cNvPr id="14" name="图片 13" descr="瑞洁"/>
            <p:cNvPicPr>
              <a:picLocks noChangeAspect="1"/>
            </p:cNvPicPr>
            <p:nvPr/>
          </p:nvPicPr>
          <p:blipFill>
            <a:blip r:embed="rId2"/>
            <a:srcRect l="28883" r="32795" b="30800"/>
            <a:stretch>
              <a:fillRect/>
            </a:stretch>
          </p:blipFill>
          <p:spPr>
            <a:xfrm>
              <a:off x="338" y="9976"/>
              <a:ext cx="717" cy="657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员工食堂</a:t>
            </a:r>
            <a:endParaRPr lang="zh-CN" altLang="en-US"/>
          </a:p>
        </p:txBody>
      </p: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1524000" y="1230630"/>
            <a:ext cx="9144000" cy="4807458"/>
            <a:chOff x="1794" y="1701"/>
            <a:chExt cx="16000" cy="8412"/>
          </a:xfrm>
        </p:grpSpPr>
        <p:pic>
          <p:nvPicPr>
            <p:cNvPr id="4" name="图片 3" descr="微信图片_2024042213510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8264" y="583"/>
              <a:ext cx="8413" cy="10648"/>
            </a:xfrm>
            <a:prstGeom prst="rect">
              <a:avLst/>
            </a:prstGeom>
          </p:spPr>
        </p:pic>
        <p:pic>
          <p:nvPicPr>
            <p:cNvPr id="5" name="图片 4" descr="微信图片_202404221351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4" y="1701"/>
              <a:ext cx="4731" cy="8412"/>
            </a:xfrm>
            <a:prstGeom prst="rect">
              <a:avLst/>
            </a:prstGeom>
          </p:spPr>
        </p:pic>
      </p:grpSp>
      <p:grpSp>
        <p:nvGrpSpPr>
          <p:cNvPr id="8" name="组合 7"/>
          <p:cNvGrpSpPr>
            <a:grpSpLocks noChangeAspect="1"/>
          </p:cNvGrpSpPr>
          <p:nvPr/>
        </p:nvGrpSpPr>
        <p:grpSpPr>
          <a:xfrm>
            <a:off x="193040" y="6495415"/>
            <a:ext cx="2136648" cy="249936"/>
            <a:chOff x="338" y="9976"/>
            <a:chExt cx="5608" cy="656"/>
          </a:xfrm>
        </p:grpSpPr>
        <p:pic>
          <p:nvPicPr>
            <p:cNvPr id="9" name="图片 8" descr="瑞洁"/>
            <p:cNvPicPr>
              <a:picLocks noChangeAspect="1"/>
            </p:cNvPicPr>
            <p:nvPr/>
          </p:nvPicPr>
          <p:blipFill>
            <a:blip r:embed="rId3"/>
            <a:srcRect t="80091" b="-790"/>
            <a:stretch>
              <a:fillRect/>
            </a:stretch>
          </p:blipFill>
          <p:spPr>
            <a:xfrm>
              <a:off x="1202" y="10056"/>
              <a:ext cx="4745" cy="498"/>
            </a:xfrm>
            <a:prstGeom prst="rect">
              <a:avLst/>
            </a:prstGeom>
          </p:spPr>
        </p:pic>
        <p:pic>
          <p:nvPicPr>
            <p:cNvPr id="10" name="图片 9" descr="瑞洁"/>
            <p:cNvPicPr>
              <a:picLocks noChangeAspect="1"/>
            </p:cNvPicPr>
            <p:nvPr/>
          </p:nvPicPr>
          <p:blipFill>
            <a:blip r:embed="rId3"/>
            <a:srcRect l="28883" r="32795" b="30800"/>
            <a:stretch>
              <a:fillRect/>
            </a:stretch>
          </p:blipFill>
          <p:spPr>
            <a:xfrm>
              <a:off x="338" y="9976"/>
              <a:ext cx="717" cy="657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2603500" y="1252855"/>
            <a:ext cx="7562215" cy="5086350"/>
          </a:xfrm>
          <a:prstGeom prst="rect">
            <a:avLst/>
          </a:prstGeom>
          <a:solidFill>
            <a:srgbClr val="0F8C65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住宿环境</a:t>
            </a:r>
            <a:endParaRPr lang="zh-CN" altLang="en-US"/>
          </a:p>
        </p:txBody>
      </p:sp>
      <p:pic>
        <p:nvPicPr>
          <p:cNvPr id="4" name="图片 3" descr="微信图片_202404221351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9175" y="992505"/>
            <a:ext cx="7613650" cy="5074920"/>
          </a:xfrm>
          <a:prstGeom prst="rect">
            <a:avLst/>
          </a:prstGeom>
        </p:spPr>
      </p:pic>
      <p:grpSp>
        <p:nvGrpSpPr>
          <p:cNvPr id="8" name="组合 7"/>
          <p:cNvGrpSpPr>
            <a:grpSpLocks noChangeAspect="1"/>
          </p:cNvGrpSpPr>
          <p:nvPr/>
        </p:nvGrpSpPr>
        <p:grpSpPr>
          <a:xfrm>
            <a:off x="193040" y="6495415"/>
            <a:ext cx="2136648" cy="249936"/>
            <a:chOff x="338" y="9976"/>
            <a:chExt cx="5608" cy="656"/>
          </a:xfrm>
        </p:grpSpPr>
        <p:pic>
          <p:nvPicPr>
            <p:cNvPr id="9" name="图片 8" descr="瑞洁"/>
            <p:cNvPicPr>
              <a:picLocks noChangeAspect="1"/>
            </p:cNvPicPr>
            <p:nvPr/>
          </p:nvPicPr>
          <p:blipFill>
            <a:blip r:embed="rId2"/>
            <a:srcRect t="80091" b="-790"/>
            <a:stretch>
              <a:fillRect/>
            </a:stretch>
          </p:blipFill>
          <p:spPr>
            <a:xfrm>
              <a:off x="1202" y="10056"/>
              <a:ext cx="4745" cy="498"/>
            </a:xfrm>
            <a:prstGeom prst="rect">
              <a:avLst/>
            </a:prstGeom>
          </p:spPr>
        </p:pic>
        <p:pic>
          <p:nvPicPr>
            <p:cNvPr id="10" name="图片 9" descr="瑞洁"/>
            <p:cNvPicPr>
              <a:picLocks noChangeAspect="1"/>
            </p:cNvPicPr>
            <p:nvPr/>
          </p:nvPicPr>
          <p:blipFill>
            <a:blip r:embed="rId2"/>
            <a:srcRect l="28883" r="32795" b="30800"/>
            <a:stretch>
              <a:fillRect/>
            </a:stretch>
          </p:blipFill>
          <p:spPr>
            <a:xfrm>
              <a:off x="338" y="9976"/>
              <a:ext cx="717" cy="657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招聘信息（二）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008245" y="1434465"/>
            <a:ext cx="6634480" cy="4737100"/>
          </a:xfrm>
        </p:spPr>
        <p:txBody>
          <a:bodyPr>
            <a:noAutofit/>
          </a:bodyPr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sz="1700">
                <a:solidFill>
                  <a:srgbClr val="284E49"/>
                </a:solidFill>
                <a:latin typeface="+mn-ea"/>
                <a:sym typeface="+mn-ea"/>
              </a:rPr>
              <a:t>位于北京市一家微电子产业公司，招聘操作辅助工（机装）、 </a:t>
            </a:r>
            <a:r>
              <a:rPr lang="zh-CN" altLang="en-US" sz="1700" noProof="1">
                <a:solidFill>
                  <a:srgbClr val="284E49"/>
                </a:solidFill>
                <a:cs typeface="Arial" panose="020B0604020202020204" pitchFamily="34" charset="0"/>
              </a:rPr>
              <a:t>操作辅助工（电装)。</a:t>
            </a:r>
            <a:endParaRPr lang="zh-CN" altLang="en-US" sz="1700" noProof="1">
              <a:solidFill>
                <a:srgbClr val="284E49"/>
              </a:solidFill>
              <a:cs typeface="Arial" panose="020B0604020202020204" pitchFamily="34" charset="0"/>
            </a:endParaRPr>
          </a:p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lang="zh-CN" altLang="en-US" sz="1700" noProof="1">
                <a:solidFill>
                  <a:srgbClr val="284E49"/>
                </a:solidFill>
                <a:cs typeface="Arial" panose="020B0604020202020204" pitchFamily="34" charset="0"/>
              </a:rPr>
              <a:t>要求：中专及以上学历，年满18周岁以上，机电、机械、电子、机电一体化、电气、数控、等相关专业理工类中专或大专2025届毕业生；无色盲色弱等，身体健全，沟通良好；可适应加班和无尘室工作环境，接受连体无尘服作业。</a:t>
            </a:r>
            <a:endParaRPr lang="zh-CN" altLang="en-US" sz="1700" noProof="1">
              <a:solidFill>
                <a:srgbClr val="284E49"/>
              </a:solidFill>
              <a:cs typeface="Arial" panose="020B0604020202020204" pitchFamily="34" charset="0"/>
            </a:endParaRPr>
          </a:p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sz="1700">
                <a:solidFill>
                  <a:srgbClr val="284E49"/>
                </a:solidFill>
                <a:sym typeface="+mn-ea"/>
              </a:rPr>
              <a:t>薪资福利：</a:t>
            </a:r>
            <a:endParaRPr sz="1700">
              <a:solidFill>
                <a:srgbClr val="284E49"/>
              </a:solidFill>
            </a:endParaRPr>
          </a:p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sz="1700">
                <a:solidFill>
                  <a:srgbClr val="284E49"/>
                </a:solidFill>
                <a:sym typeface="+mn-ea"/>
              </a:rPr>
              <a:t>实习期间小时工资：16元/小时（含加班）。综合收入：4000-6000元/月;免费宿舍（6-8人间）； 如因业务发展需要，根据生产情况安排加班；</a:t>
            </a:r>
            <a:endParaRPr sz="1700">
              <a:solidFill>
                <a:srgbClr val="284E49"/>
              </a:solidFill>
            </a:endParaRPr>
          </a:p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sz="1700">
                <a:solidFill>
                  <a:srgbClr val="284E49"/>
                </a:solidFill>
                <a:sym typeface="+mn-ea"/>
              </a:rPr>
              <a:t>实习结束转正后，综合工资制。综合收入：6000-8000元/月；年底14薪，免费宿舍。五险一金和节日福利等。</a:t>
            </a:r>
            <a:r>
              <a:rPr sz="1700">
                <a:solidFill>
                  <a:srgbClr val="284E49"/>
                </a:solidFill>
                <a:cs typeface="Arial" panose="020B0604020202020204" pitchFamily="34" charset="0"/>
                <a:sym typeface="+mn-ea"/>
              </a:rPr>
              <a:t> </a:t>
            </a:r>
            <a:endParaRPr lang="zh-CN" altLang="en-US" sz="1700" noProof="1">
              <a:solidFill>
                <a:srgbClr val="284E49"/>
              </a:solidFill>
              <a:cs typeface="Arial" panose="020B0604020202020204" pitchFamily="34" charset="0"/>
            </a:endParaRPr>
          </a:p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r>
              <a:rPr lang="zh-CN" altLang="en-US" sz="1700" noProof="1">
                <a:solidFill>
                  <a:srgbClr val="284E49"/>
                </a:solidFill>
                <a:cs typeface="Arial" panose="020B0604020202020204" pitchFamily="34" charset="0"/>
              </a:rPr>
              <a:t> </a:t>
            </a:r>
            <a:endParaRPr lang="zh-CN" altLang="en-US" sz="1700" noProof="1">
              <a:solidFill>
                <a:srgbClr val="284E49"/>
              </a:solidFill>
              <a:cs typeface="Arial" panose="020B0604020202020204" pitchFamily="34" charset="0"/>
            </a:endParaRPr>
          </a:p>
          <a:p>
            <a:pPr marL="0" indent="469900" algn="just">
              <a:buNone/>
              <a:extLst>
                <a:ext uri="{35155182-B16C-46BC-9424-99874614C6A1}">
                  <wpsdc:indentchars xmlns:wpsdc="http://www.wps.cn/officeDocument/2017/drawingmlCustomData" val="200" checksum="2204992649"/>
                </a:ext>
              </a:extLst>
            </a:pPr>
            <a:endParaRPr lang="zh-CN" altLang="en-US" sz="1700" noProof="1">
              <a:solidFill>
                <a:srgbClr val="284E49"/>
              </a:solidFill>
              <a:cs typeface="Arial" panose="020B0604020202020204" pitchFamily="34" charset="0"/>
            </a:endParaRPr>
          </a:p>
        </p:txBody>
      </p:sp>
      <p:pic>
        <p:nvPicPr>
          <p:cNvPr id="5" name="图片 4" descr="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90550" y="2519045"/>
            <a:ext cx="4127500" cy="22580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员工食堂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669280" y="963295"/>
            <a:ext cx="5470525" cy="5711825"/>
          </a:xfrm>
          <a:prstGeom prst="rect">
            <a:avLst/>
          </a:prstGeom>
          <a:solidFill>
            <a:srgbClr val="0F8C6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052513" y="963295"/>
            <a:ext cx="10086975" cy="5710555"/>
            <a:chOff x="1634" y="1607"/>
            <a:chExt cx="15885" cy="8993"/>
          </a:xfrm>
        </p:grpSpPr>
        <p:pic>
          <p:nvPicPr>
            <p:cNvPr id="6" name="图片 5" descr="2"/>
            <p:cNvPicPr>
              <a:picLocks noChangeAspect="1"/>
            </p:cNvPicPr>
            <p:nvPr/>
          </p:nvPicPr>
          <p:blipFill>
            <a:blip r:embed="rId1" cstate="print"/>
            <a:srcRect l="1202" r="8363"/>
            <a:stretch>
              <a:fillRect/>
            </a:stretch>
          </p:blipFill>
          <p:spPr>
            <a:xfrm>
              <a:off x="1634" y="1607"/>
              <a:ext cx="6966" cy="4076"/>
            </a:xfrm>
            <a:prstGeom prst="rect">
              <a:avLst/>
            </a:prstGeom>
          </p:spPr>
        </p:pic>
        <p:pic>
          <p:nvPicPr>
            <p:cNvPr id="7" name="图片 7" descr="4"/>
            <p:cNvPicPr>
              <a:picLocks noChangeAspect="1"/>
            </p:cNvPicPr>
            <p:nvPr/>
          </p:nvPicPr>
          <p:blipFill>
            <a:blip r:embed="rId2" cstate="print"/>
            <a:srcRect l="1030" t="1629" r="963" b="1663"/>
            <a:stretch>
              <a:fillRect/>
            </a:stretch>
          </p:blipFill>
          <p:spPr>
            <a:xfrm>
              <a:off x="1634" y="6018"/>
              <a:ext cx="6966" cy="4583"/>
            </a:xfrm>
            <a:prstGeom prst="rect">
              <a:avLst/>
            </a:prstGeom>
          </p:spPr>
        </p:pic>
        <p:pic>
          <p:nvPicPr>
            <p:cNvPr id="8" name="图片 8" descr="5"/>
            <p:cNvPicPr>
              <a:picLocks noChangeAspect="1"/>
            </p:cNvPicPr>
            <p:nvPr/>
          </p:nvPicPr>
          <p:blipFill>
            <a:blip r:embed="rId3" cstate="print"/>
            <a:srcRect l="1478" t="1853" r="1320" b="1344"/>
            <a:stretch>
              <a:fillRect/>
            </a:stretch>
          </p:blipFill>
          <p:spPr>
            <a:xfrm>
              <a:off x="8903" y="3272"/>
              <a:ext cx="8616" cy="5330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住宿环境</a:t>
            </a:r>
            <a:endParaRPr lang="zh-CN" altLang="en-US"/>
          </a:p>
        </p:txBody>
      </p:sp>
      <p:grpSp>
        <p:nvGrpSpPr>
          <p:cNvPr id="8" name="组合 7"/>
          <p:cNvGrpSpPr>
            <a:grpSpLocks noChangeAspect="1"/>
          </p:cNvGrpSpPr>
          <p:nvPr/>
        </p:nvGrpSpPr>
        <p:grpSpPr>
          <a:xfrm>
            <a:off x="193040" y="6495415"/>
            <a:ext cx="2136648" cy="249936"/>
            <a:chOff x="338" y="9976"/>
            <a:chExt cx="5608" cy="656"/>
          </a:xfrm>
        </p:grpSpPr>
        <p:pic>
          <p:nvPicPr>
            <p:cNvPr id="9" name="图片 8" descr="瑞洁"/>
            <p:cNvPicPr>
              <a:picLocks noChangeAspect="1"/>
            </p:cNvPicPr>
            <p:nvPr/>
          </p:nvPicPr>
          <p:blipFill>
            <a:blip r:embed="rId1"/>
            <a:srcRect t="80091" b="-790"/>
            <a:stretch>
              <a:fillRect/>
            </a:stretch>
          </p:blipFill>
          <p:spPr>
            <a:xfrm>
              <a:off x="1202" y="10056"/>
              <a:ext cx="4745" cy="498"/>
            </a:xfrm>
            <a:prstGeom prst="rect">
              <a:avLst/>
            </a:prstGeom>
          </p:spPr>
        </p:pic>
        <p:pic>
          <p:nvPicPr>
            <p:cNvPr id="10" name="图片 9" descr="瑞洁"/>
            <p:cNvPicPr>
              <a:picLocks noChangeAspect="1"/>
            </p:cNvPicPr>
            <p:nvPr/>
          </p:nvPicPr>
          <p:blipFill>
            <a:blip r:embed="rId1"/>
            <a:srcRect l="28883" r="32795" b="30800"/>
            <a:stretch>
              <a:fillRect/>
            </a:stretch>
          </p:blipFill>
          <p:spPr>
            <a:xfrm>
              <a:off x="338" y="9976"/>
              <a:ext cx="717" cy="657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345690" y="1316990"/>
            <a:ext cx="7500620" cy="4770755"/>
            <a:chOff x="3016" y="2380"/>
            <a:chExt cx="11812" cy="7513"/>
          </a:xfrm>
        </p:grpSpPr>
        <p:pic>
          <p:nvPicPr>
            <p:cNvPr id="3" name="图片 6" descr="3"/>
            <p:cNvPicPr>
              <a:picLocks noChangeAspect="1"/>
            </p:cNvPicPr>
            <p:nvPr/>
          </p:nvPicPr>
          <p:blipFill>
            <a:blip r:embed="rId2" cstate="print"/>
            <a:srcRect l="11961" b="2167"/>
            <a:stretch>
              <a:fillRect/>
            </a:stretch>
          </p:blipFill>
          <p:spPr>
            <a:xfrm>
              <a:off x="8418" y="6087"/>
              <a:ext cx="6411" cy="3806"/>
            </a:xfrm>
            <a:prstGeom prst="rect">
              <a:avLst/>
            </a:prstGeom>
          </p:spPr>
        </p:pic>
        <p:pic>
          <p:nvPicPr>
            <p:cNvPr id="5" name="图片 9" descr="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6" y="6112"/>
              <a:ext cx="5043" cy="3781"/>
            </a:xfrm>
            <a:prstGeom prst="rect">
              <a:avLst/>
            </a:prstGeom>
          </p:spPr>
        </p:pic>
        <p:pic>
          <p:nvPicPr>
            <p:cNvPr id="6" name="图片 10" descr="7"/>
            <p:cNvPicPr>
              <a:picLocks noChangeAspect="1"/>
            </p:cNvPicPr>
            <p:nvPr/>
          </p:nvPicPr>
          <p:blipFill>
            <a:blip r:embed="rId4" cstate="print"/>
            <a:srcRect t="15995"/>
            <a:stretch>
              <a:fillRect/>
            </a:stretch>
          </p:blipFill>
          <p:spPr>
            <a:xfrm>
              <a:off x="3016" y="2394"/>
              <a:ext cx="5891" cy="3507"/>
            </a:xfrm>
            <a:prstGeom prst="rect">
              <a:avLst/>
            </a:prstGeom>
          </p:spPr>
        </p:pic>
        <p:pic>
          <p:nvPicPr>
            <p:cNvPr id="11" name="图片 11" descr="8"/>
            <p:cNvPicPr>
              <a:picLocks noChangeAspect="1"/>
            </p:cNvPicPr>
            <p:nvPr/>
          </p:nvPicPr>
          <p:blipFill>
            <a:blip r:embed="rId5" cstate="print"/>
            <a:srcRect t="14704"/>
            <a:stretch>
              <a:fillRect/>
            </a:stretch>
          </p:blipFill>
          <p:spPr>
            <a:xfrm>
              <a:off x="9280" y="2380"/>
              <a:ext cx="5502" cy="3549"/>
            </a:xfrm>
            <a:prstGeom prst="rect">
              <a:avLst/>
            </a:prstGeom>
          </p:spPr>
        </p:pic>
      </p:grp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MH" val="20161022204303"/>
  <p:tag name="MH_LIBRARY" val="GRAPHIC"/>
  <p:tag name="MH_ORDER" val="Rectangle 12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SLIDE_BACKGROUND_TYPE" val="general"/>
</p:tagLst>
</file>

<file path=ppt/tags/tag10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SLIDE_BACKGROUND_TYPE" val="general"/>
</p:tagLst>
</file>

<file path=ppt/tags/tag10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SLIDE_BACKGROUND_TYPE" val="frame"/>
</p:tagLst>
</file>

<file path=ppt/tags/tag116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SLIDE_BACKGROUND_TYPE" val="frame"/>
</p:tagLst>
</file>

<file path=ppt/tags/tag119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SLIDE_BACKGROUND_TYPE" val="topBottom"/>
</p:tagLst>
</file>

<file path=ppt/tags/tag13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SLIDE_BACKGROUND_TYPE" val="topBottom"/>
</p:tagLst>
</file>

<file path=ppt/tags/tag14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SLIDE_BACKGROUND_TYPE" val="bottomTop"/>
</p:tagLst>
</file>

<file path=ppt/tags/tag152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SLIDE_BACKGROUND_TYPE" val="bottomTop"/>
</p:tagLst>
</file>

<file path=ppt/tags/tag15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SLIDE_BACKGROUND_TYPE" val="navigation"/>
</p:tagLst>
</file>

<file path=ppt/tags/tag165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SLIDE_BACKGROUND_TYPE" val="navigation"/>
</p:tagLst>
</file>

<file path=ppt/tags/tag168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SLIDE_BACKGROUND_TYPE" val="belt"/>
</p:tagLst>
</file>

<file path=ppt/tags/tag180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SLIDE_BACKGROUND_TYPE" val="belt"/>
</p:tagLst>
</file>

<file path=ppt/tags/tag183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97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97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TEMPLATE_THUMBS_INDEX" val="1、4、7、12、13、15、16、17、18、21、25、27、31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4397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397_1*a*1"/>
  <p:tag name="KSO_WM_TEMPLATE_CATEGORY" val="custom"/>
  <p:tag name="KSO_WM_TEMPLATE_INDEX" val="20204397"/>
  <p:tag name="KSO_WM_UNIT_LAYERLEVEL" val="1"/>
  <p:tag name="KSO_WM_TAG_VERSION" val="1.0"/>
  <p:tag name="KSO_WM_BEAUTIFY_FLAG" val="#wm#"/>
  <p:tag name="KSO_WM_UNIT_PRESET_TEXT" val="品牌推广方案"/>
  <p:tag name="KSO_WM_UNIT_TEXT_FILL_FORE_SCHEMECOLOR_INDEX_BRIGHTNESS" val="0.15"/>
  <p:tag name="KSO_WM_UNIT_TEXT_FILL_FORE_SCHEMECOLOR_INDEX" val="13"/>
  <p:tag name="KSO_WM_UNIT_TEXT_FILL_TYPE" val="1"/>
</p:tagLst>
</file>

<file path=ppt/tags/tag197.xml><?xml version="1.0" encoding="utf-8"?>
<p:tagLst xmlns:p="http://schemas.openxmlformats.org/presentationml/2006/main">
  <p:tag name="KSO_WM_SLIDE_ID" val="custom20204397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4397"/>
  <p:tag name="KSO_WM_SLIDE_LAYOUT" val="a_b"/>
  <p:tag name="KSO_WM_SLIDE_LAYOUT_CNT" val="1_3"/>
  <p:tag name="KSO_WM_UNIT_SHOW_EDIT_AREA_INDICATION" val="1"/>
  <p:tag name="KSO_WM_TEMPLATE_THUMBS_INDEX" val="1、4、7、12、13、15、16、17、18、21、25、27、31"/>
  <p:tag name="KSO_WM_TEMPLATE_MASTER_THUMB_INDEX" val="12"/>
</p:tagLst>
</file>

<file path=ppt/tags/tag198.xml><?xml version="1.0" encoding="utf-8"?>
<p:tagLst xmlns:p="http://schemas.openxmlformats.org/presentationml/2006/main">
  <p:tag name="KSO_WM_BEAUTIFY_FLAG" val="#wm#"/>
  <p:tag name="KSO_WM_TEMPLATE_CATEGORY" val="custom"/>
  <p:tag name="KSO_WM_TEMPLATE_INDEX" val="20204397"/>
</p:tagLst>
</file>

<file path=ppt/tags/tag199.xml><?xml version="1.0" encoding="utf-8"?>
<p:tagLst xmlns:p="http://schemas.openxmlformats.org/presentationml/2006/main">
  <p:tag name="KSO_WM_BEAUTIFY_FLAG" val="#wm#"/>
  <p:tag name="KSO_WM_TEMPLATE_CATEGORY" val="custom"/>
  <p:tag name="KSO_WM_TEMPLATE_INDEX" val="20204397"/>
</p:tagLst>
</file>

<file path=ppt/tags/tag200.xml><?xml version="1.0" encoding="utf-8"?>
<p:tagLst xmlns:p="http://schemas.openxmlformats.org/presentationml/2006/main">
  <p:tag name="KSO_WM_BEAUTIFY_FLAG" val="#wm#"/>
  <p:tag name="KSO_WM_TEMPLATE_CATEGORY" val="custom"/>
  <p:tag name="KSO_WM_TEMPLATE_INDEX" val="20204397"/>
</p:tagLst>
</file>

<file path=ppt/tags/tag201.xml><?xml version="1.0" encoding="utf-8"?>
<p:tagLst xmlns:p="http://schemas.openxmlformats.org/presentationml/2006/main">
  <p:tag name="KSO_WM_BEAUTIFY_FLAG" val="#wm#"/>
  <p:tag name="KSO_WM_TEMPLATE_CATEGORY" val="custom"/>
  <p:tag name="KSO_WM_TEMPLATE_INDEX" val="20204397"/>
</p:tagLst>
</file>

<file path=ppt/tags/tag202.xml><?xml version="1.0" encoding="utf-8"?>
<p:tagLst xmlns:p="http://schemas.openxmlformats.org/presentationml/2006/main">
  <p:tag name="KSO_WM_BEAUTIFY_FLAG" val="#wm#"/>
  <p:tag name="KSO_WM_TEMPLATE_CATEGORY" val="custom"/>
  <p:tag name="KSO_WM_TEMPLATE_INDEX" val="20204397"/>
</p:tagLst>
</file>

<file path=ppt/tags/tag203.xml><?xml version="1.0" encoding="utf-8"?>
<p:tagLst xmlns:p="http://schemas.openxmlformats.org/presentationml/2006/main">
  <p:tag name="KSO_WM_BEAUTIFY_FLAG" val="#wm#"/>
  <p:tag name="KSO_WM_TEMPLATE_CATEGORY" val="custom"/>
  <p:tag name="KSO_WM_TEMPLATE_INDEX" val="20204397"/>
</p:tagLst>
</file>

<file path=ppt/tags/tag204.xml><?xml version="1.0" encoding="utf-8"?>
<p:tagLst xmlns:p="http://schemas.openxmlformats.org/presentationml/2006/main">
  <p:tag name="KSO_WM_BEAUTIFY_FLAG" val="#wm#"/>
  <p:tag name="KSO_WM_TEMPLATE_CATEGORY" val="custom"/>
  <p:tag name="KSO_WM_TEMPLATE_INDEX" val="20204397"/>
</p:tagLst>
</file>

<file path=ppt/tags/tag205.xml><?xml version="1.0" encoding="utf-8"?>
<p:tagLst xmlns:p="http://schemas.openxmlformats.org/presentationml/2006/main">
  <p:tag name="commondata" val="eyJoZGlkIjoiZDFkOGRjZTNkZWVmZTJkZjE2MDdlMDU4MzIxOTNiMmUifQ=="/>
</p:tagLst>
</file>

<file path=ppt/theme/theme1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EDF6F7"/>
      </a:dk2>
      <a:lt2>
        <a:srgbClr val="FBFCFC"/>
      </a:lt2>
      <a:accent1>
        <a:srgbClr val="3989AD"/>
      </a:accent1>
      <a:accent2>
        <a:srgbClr val="38A293"/>
      </a:accent2>
      <a:accent3>
        <a:srgbClr val="5B9955"/>
      </a:accent3>
      <a:accent4>
        <a:srgbClr val="C1A24D"/>
      </a:accent4>
      <a:accent5>
        <a:srgbClr val="D07154"/>
      </a:accent5>
      <a:accent6>
        <a:srgbClr val="BB739C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579</Words>
  <Application>WPS 演示</Application>
  <PresentationFormat>宽屏</PresentationFormat>
  <Paragraphs>35</Paragraphs>
  <Slides>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汉仪旗黑-85S</vt:lpstr>
      <vt:lpstr>黑体</vt:lpstr>
      <vt:lpstr>Arial Unicode MS</vt:lpstr>
      <vt:lpstr>Calibri</vt:lpstr>
      <vt:lpstr>1_Office 主题​​</vt:lpstr>
      <vt:lpstr>瑞洁（天津）生物医药科技发展有限公司</vt:lpstr>
      <vt:lpstr>企业简介</vt:lpstr>
      <vt:lpstr>招聘信息（一）</vt:lpstr>
      <vt:lpstr>员工食堂</vt:lpstr>
      <vt:lpstr>住宿环境</vt:lpstr>
      <vt:lpstr>招聘信息（二）</vt:lpstr>
      <vt:lpstr>员工食堂</vt:lpstr>
      <vt:lpstr>住宿环境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王丽会</cp:lastModifiedBy>
  <cp:revision>157</cp:revision>
  <dcterms:created xsi:type="dcterms:W3CDTF">2019-06-19T02:08:00Z</dcterms:created>
  <dcterms:modified xsi:type="dcterms:W3CDTF">2024-04-22T09:28:34Z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EDDFA28634A141219BF96CD5F65790AB_12</vt:lpwstr>
  </property>
</Properties>
</file>