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sldIdLst>
    <p:sldId id="289" r:id="rId3"/>
    <p:sldId id="284" r:id="rId4"/>
    <p:sldId id="270" r:id="rId6"/>
    <p:sldId id="269" r:id="rId7"/>
    <p:sldId id="261" r:id="rId8"/>
    <p:sldId id="26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4BB"/>
    <a:srgbClr val="313C2E"/>
    <a:srgbClr val="3F4E3C"/>
    <a:srgbClr val="FBF9FB"/>
    <a:srgbClr val="F2F0F3"/>
    <a:srgbClr val="F7F7F7"/>
    <a:srgbClr val="F1D3BB"/>
    <a:srgbClr val="DEDCC3"/>
    <a:srgbClr val="384535"/>
    <a:srgbClr val="354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18" autoAdjust="0"/>
  </p:normalViewPr>
  <p:slideViewPr>
    <p:cSldViewPr snapToGrid="0">
      <p:cViewPr varScale="1">
        <p:scale>
          <a:sx n="112" d="100"/>
          <a:sy n="112" d="100"/>
        </p:scale>
        <p:origin x="516" y="-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04193-227A-4E62-BDE4-F0638C9FCB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C83E3-4D60-4C77-9DA0-DE7FB6B058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C83E3-4D60-4C77-9DA0-DE7FB6B058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C83E3-4D60-4C77-9DA0-DE7FB6B058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967740" y="0"/>
            <a:ext cx="10256520" cy="6858000"/>
          </a:xfrm>
          <a:prstGeom prst="rect">
            <a:avLst/>
          </a:prstGeom>
          <a:solidFill>
            <a:srgbClr val="313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 flipV="1">
            <a:off x="274320" y="381000"/>
            <a:ext cx="11643360" cy="6038850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769428" y="6294120"/>
            <a:ext cx="653144" cy="425655"/>
            <a:chOff x="5620106" y="5372383"/>
            <a:chExt cx="1097280" cy="849985"/>
          </a:xfrm>
        </p:grpSpPr>
        <p:sp>
          <p:nvSpPr>
            <p:cNvPr id="15" name="矩形: 圆角 14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V 形 15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4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GIF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-97258" y="-542348"/>
            <a:ext cx="1235145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solidFill>
                  <a:srgbClr val="313C2E">
                    <a:alpha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education</a:t>
            </a:r>
            <a:endParaRPr lang="zh-CN" altLang="en-US" sz="19900" dirty="0">
              <a:solidFill>
                <a:srgbClr val="313C2E">
                  <a:alpha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72082" y="1303677"/>
            <a:ext cx="11708900" cy="5728611"/>
            <a:chOff x="1230994" y="1023075"/>
            <a:chExt cx="11339258" cy="6940600"/>
          </a:xfrm>
        </p:grpSpPr>
        <p:sp>
          <p:nvSpPr>
            <p:cNvPr id="5" name="直角三角形 4"/>
            <p:cNvSpPr/>
            <p:nvPr/>
          </p:nvSpPr>
          <p:spPr>
            <a:xfrm flipH="1">
              <a:off x="4960907" y="1373595"/>
              <a:ext cx="7609345" cy="6590080"/>
            </a:xfrm>
            <a:prstGeom prst="rtTriangle">
              <a:avLst/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230994" y="1023075"/>
              <a:ext cx="10408919" cy="5273039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flipH="1">
              <a:off x="3327144" y="1023075"/>
              <a:ext cx="8312770" cy="5273040"/>
            </a:xfrm>
            <a:custGeom>
              <a:avLst/>
              <a:gdLst>
                <a:gd name="connsiteX0" fmla="*/ 2224167 w 8312770"/>
                <a:gd name="connsiteY0" fmla="*/ 0 h 5273040"/>
                <a:gd name="connsiteX1" fmla="*/ 0 w 8312770"/>
                <a:gd name="connsiteY1" fmla="*/ 0 h 5273040"/>
                <a:gd name="connsiteX2" fmla="*/ 0 w 8312770"/>
                <a:gd name="connsiteY2" fmla="*/ 1122639 h 5273040"/>
                <a:gd name="connsiteX3" fmla="*/ 4792330 w 8312770"/>
                <a:gd name="connsiteY3" fmla="*/ 5273040 h 5273040"/>
                <a:gd name="connsiteX4" fmla="*/ 8312770 w 8312770"/>
                <a:gd name="connsiteY4" fmla="*/ 5273040 h 5273040"/>
                <a:gd name="connsiteX5" fmla="*/ 2224167 w 8312770"/>
                <a:gd name="connsiteY5" fmla="*/ 0 h 527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2770" h="5273040">
                  <a:moveTo>
                    <a:pt x="2224167" y="0"/>
                  </a:moveTo>
                  <a:lnTo>
                    <a:pt x="0" y="0"/>
                  </a:lnTo>
                  <a:lnTo>
                    <a:pt x="0" y="1122639"/>
                  </a:lnTo>
                  <a:lnTo>
                    <a:pt x="4792330" y="5273040"/>
                  </a:lnTo>
                  <a:lnTo>
                    <a:pt x="8312770" y="5273040"/>
                  </a:lnTo>
                  <a:lnTo>
                    <a:pt x="2224167" y="0"/>
                  </a:lnTo>
                  <a:close/>
                </a:path>
              </a:pathLst>
            </a:custGeom>
            <a:solidFill>
              <a:srgbClr val="313C2E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任意多边形: 形状 37"/>
          <p:cNvSpPr/>
          <p:nvPr/>
        </p:nvSpPr>
        <p:spPr>
          <a:xfrm flipH="1">
            <a:off x="2917754" y="1303677"/>
            <a:ext cx="8583753" cy="4352245"/>
          </a:xfrm>
          <a:custGeom>
            <a:avLst/>
            <a:gdLst/>
            <a:ahLst/>
            <a:cxnLst/>
            <a:rect l="l" t="t" r="r" b="b"/>
            <a:pathLst>
              <a:path w="8583753" h="4352245">
                <a:moveTo>
                  <a:pt x="2296671" y="0"/>
                </a:moveTo>
                <a:lnTo>
                  <a:pt x="0" y="0"/>
                </a:lnTo>
                <a:lnTo>
                  <a:pt x="0" y="926600"/>
                </a:lnTo>
                <a:lnTo>
                  <a:pt x="2674182" y="2777808"/>
                </a:lnTo>
                <a:lnTo>
                  <a:pt x="2674594" y="2777028"/>
                </a:lnTo>
                <a:cubicBezTo>
                  <a:pt x="2690668" y="2746248"/>
                  <a:pt x="2698705" y="2729489"/>
                  <a:pt x="2698705" y="2726753"/>
                </a:cubicBezTo>
                <a:cubicBezTo>
                  <a:pt x="2669520" y="2257368"/>
                  <a:pt x="2626960" y="1809871"/>
                  <a:pt x="2571023" y="1384262"/>
                </a:cubicBezTo>
                <a:cubicBezTo>
                  <a:pt x="2738834" y="1158081"/>
                  <a:pt x="2837332" y="1007294"/>
                  <a:pt x="2866516" y="931901"/>
                </a:cubicBezTo>
                <a:cubicBezTo>
                  <a:pt x="3082969" y="1121600"/>
                  <a:pt x="3191195" y="1555721"/>
                  <a:pt x="3191195" y="2234263"/>
                </a:cubicBezTo>
                <a:cubicBezTo>
                  <a:pt x="3135258" y="2582046"/>
                  <a:pt x="3107289" y="2787555"/>
                  <a:pt x="3107289" y="2850788"/>
                </a:cubicBezTo>
                <a:cubicBezTo>
                  <a:pt x="3163227" y="2991847"/>
                  <a:pt x="3191195" y="3080617"/>
                  <a:pt x="3191195" y="3117097"/>
                </a:cubicBezTo>
                <a:lnTo>
                  <a:pt x="3191195" y="3135711"/>
                </a:lnTo>
                <a:lnTo>
                  <a:pt x="4948552" y="4352245"/>
                </a:lnTo>
                <a:lnTo>
                  <a:pt x="8583753" y="4352245"/>
                </a:lnTo>
                <a:lnTo>
                  <a:pt x="5044028" y="1901863"/>
                </a:lnTo>
                <a:lnTo>
                  <a:pt x="5039145" y="2016006"/>
                </a:lnTo>
                <a:cubicBezTo>
                  <a:pt x="5015205" y="2489230"/>
                  <a:pt x="4974506" y="2749250"/>
                  <a:pt x="4917049" y="2796067"/>
                </a:cubicBezTo>
                <a:cubicBezTo>
                  <a:pt x="4917049" y="3228972"/>
                  <a:pt x="4818551" y="3445424"/>
                  <a:pt x="4621555" y="3445424"/>
                </a:cubicBezTo>
                <a:lnTo>
                  <a:pt x="4596018" y="3445424"/>
                </a:lnTo>
                <a:lnTo>
                  <a:pt x="4435503" y="3423536"/>
                </a:lnTo>
                <a:cubicBezTo>
                  <a:pt x="4282284" y="3423536"/>
                  <a:pt x="4086504" y="3041704"/>
                  <a:pt x="3848163" y="2278040"/>
                </a:cubicBezTo>
                <a:cubicBezTo>
                  <a:pt x="3848163" y="2197783"/>
                  <a:pt x="3874915" y="2053076"/>
                  <a:pt x="3928420" y="1843919"/>
                </a:cubicBezTo>
                <a:cubicBezTo>
                  <a:pt x="3980101" y="1629595"/>
                  <a:pt x="4047933" y="1461822"/>
                  <a:pt x="4131915" y="1340599"/>
                </a:cubicBezTo>
                <a:lnTo>
                  <a:pt x="4167425" y="1295033"/>
                </a:lnTo>
                <a:lnTo>
                  <a:pt x="2296671" y="0"/>
                </a:lnTo>
                <a:close/>
              </a:path>
            </a:pathLst>
          </a:custGeom>
          <a:solidFill>
            <a:srgbClr val="313C2E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0969" y="1844040"/>
            <a:ext cx="7603839" cy="2145030"/>
            <a:chOff x="1937950" y="1843977"/>
            <a:chExt cx="3249485" cy="2144751"/>
          </a:xfrm>
        </p:grpSpPr>
        <p:sp>
          <p:nvSpPr>
            <p:cNvPr id="22" name="文本框 21"/>
            <p:cNvSpPr txBox="1"/>
            <p:nvPr/>
          </p:nvSpPr>
          <p:spPr>
            <a:xfrm>
              <a:off x="2920173" y="3125875"/>
              <a:ext cx="2267262" cy="706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4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面试环境的准备</a:t>
              </a:r>
              <a:endParaRPr lang="zh-CN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099326" y="3988728"/>
              <a:ext cx="1258803" cy="0"/>
            </a:xfrm>
            <a:prstGeom prst="line">
              <a:avLst/>
            </a:prstGeom>
            <a:ln>
              <a:solidFill>
                <a:srgbClr val="313C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937950" y="1843977"/>
              <a:ext cx="2197735" cy="768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313C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</a:t>
              </a:r>
              <a:endParaRPr lang="en-US" altLang="zh-CN" sz="4400" b="1" dirty="0">
                <a:solidFill>
                  <a:srgbClr val="313C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52134" y="5389689"/>
            <a:ext cx="788128" cy="719643"/>
            <a:chOff x="5620106" y="5372383"/>
            <a:chExt cx="1097280" cy="849985"/>
          </a:xfrm>
        </p:grpSpPr>
        <p:sp>
          <p:nvSpPr>
            <p:cNvPr id="43" name="矩形: 圆角 42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V 形 43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1660" y="522687"/>
            <a:ext cx="3157418" cy="584775"/>
            <a:chOff x="708660" y="636987"/>
            <a:chExt cx="3157418" cy="584775"/>
          </a:xfrm>
        </p:grpSpPr>
        <p:sp>
          <p:nvSpPr>
            <p:cNvPr id="3" name="文本框 2"/>
            <p:cNvSpPr txBox="1"/>
            <p:nvPr/>
          </p:nvSpPr>
          <p:spPr>
            <a:xfrm>
              <a:off x="1219200" y="636987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视频面试软件</a:t>
              </a:r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8263630" y="873919"/>
            <a:ext cx="3389563" cy="5505191"/>
            <a:chOff x="8263630" y="873919"/>
            <a:chExt cx="3389563" cy="5505191"/>
          </a:xfrm>
        </p:grpSpPr>
        <p:grpSp>
          <p:nvGrpSpPr>
            <p:cNvPr id="54" name="组合 53"/>
            <p:cNvGrpSpPr/>
            <p:nvPr/>
          </p:nvGrpSpPr>
          <p:grpSpPr>
            <a:xfrm>
              <a:off x="8679169" y="873919"/>
              <a:ext cx="2420631" cy="5110162"/>
              <a:chOff x="2141281" y="3500096"/>
              <a:chExt cx="3852417" cy="8132786"/>
            </a:xfrm>
          </p:grpSpPr>
          <p:grpSp>
            <p:nvGrpSpPr>
              <p:cNvPr id="7" name="Group 19"/>
              <p:cNvGrpSpPr/>
              <p:nvPr/>
            </p:nvGrpSpPr>
            <p:grpSpPr>
              <a:xfrm>
                <a:off x="4749703" y="3500096"/>
                <a:ext cx="623338" cy="50828"/>
                <a:chOff x="3605213" y="133352"/>
                <a:chExt cx="369888" cy="30161"/>
              </a:xfrm>
            </p:grpSpPr>
            <p:sp>
              <p:nvSpPr>
                <p:cNvPr id="8" name="Freeform 12"/>
                <p:cNvSpPr/>
                <p:nvPr/>
              </p:nvSpPr>
              <p:spPr bwMode="auto">
                <a:xfrm>
                  <a:off x="3617912" y="133352"/>
                  <a:ext cx="346075" cy="19050"/>
                </a:xfrm>
                <a:custGeom>
                  <a:avLst/>
                  <a:gdLst>
                    <a:gd name="T0" fmla="*/ 36 w 1309"/>
                    <a:gd name="T1" fmla="*/ 0 h 74"/>
                    <a:gd name="T2" fmla="*/ 1272 w 1309"/>
                    <a:gd name="T3" fmla="*/ 0 h 74"/>
                    <a:gd name="T4" fmla="*/ 1280 w 1309"/>
                    <a:gd name="T5" fmla="*/ 1 h 74"/>
                    <a:gd name="T6" fmla="*/ 1286 w 1309"/>
                    <a:gd name="T7" fmla="*/ 3 h 74"/>
                    <a:gd name="T8" fmla="*/ 1292 w 1309"/>
                    <a:gd name="T9" fmla="*/ 7 h 74"/>
                    <a:gd name="T10" fmla="*/ 1298 w 1309"/>
                    <a:gd name="T11" fmla="*/ 11 h 74"/>
                    <a:gd name="T12" fmla="*/ 1302 w 1309"/>
                    <a:gd name="T13" fmla="*/ 16 h 74"/>
                    <a:gd name="T14" fmla="*/ 1306 w 1309"/>
                    <a:gd name="T15" fmla="*/ 23 h 74"/>
                    <a:gd name="T16" fmla="*/ 1308 w 1309"/>
                    <a:gd name="T17" fmla="*/ 30 h 74"/>
                    <a:gd name="T18" fmla="*/ 1309 w 1309"/>
                    <a:gd name="T19" fmla="*/ 38 h 74"/>
                    <a:gd name="T20" fmla="*/ 1309 w 1309"/>
                    <a:gd name="T21" fmla="*/ 38 h 74"/>
                    <a:gd name="T22" fmla="*/ 1308 w 1309"/>
                    <a:gd name="T23" fmla="*/ 44 h 74"/>
                    <a:gd name="T24" fmla="*/ 1306 w 1309"/>
                    <a:gd name="T25" fmla="*/ 51 h 74"/>
                    <a:gd name="T26" fmla="*/ 1302 w 1309"/>
                    <a:gd name="T27" fmla="*/ 58 h 74"/>
                    <a:gd name="T28" fmla="*/ 1298 w 1309"/>
                    <a:gd name="T29" fmla="*/ 64 h 74"/>
                    <a:gd name="T30" fmla="*/ 1292 w 1309"/>
                    <a:gd name="T31" fmla="*/ 67 h 74"/>
                    <a:gd name="T32" fmla="*/ 1286 w 1309"/>
                    <a:gd name="T33" fmla="*/ 71 h 74"/>
                    <a:gd name="T34" fmla="*/ 1280 w 1309"/>
                    <a:gd name="T35" fmla="*/ 73 h 74"/>
                    <a:gd name="T36" fmla="*/ 1272 w 1309"/>
                    <a:gd name="T37" fmla="*/ 74 h 74"/>
                    <a:gd name="T38" fmla="*/ 36 w 1309"/>
                    <a:gd name="T39" fmla="*/ 74 h 74"/>
                    <a:gd name="T40" fmla="*/ 30 w 1309"/>
                    <a:gd name="T41" fmla="*/ 73 h 74"/>
                    <a:gd name="T42" fmla="*/ 23 w 1309"/>
                    <a:gd name="T43" fmla="*/ 71 h 74"/>
                    <a:gd name="T44" fmla="*/ 16 w 1309"/>
                    <a:gd name="T45" fmla="*/ 67 h 74"/>
                    <a:gd name="T46" fmla="*/ 10 w 1309"/>
                    <a:gd name="T47" fmla="*/ 64 h 74"/>
                    <a:gd name="T48" fmla="*/ 6 w 1309"/>
                    <a:gd name="T49" fmla="*/ 58 h 74"/>
                    <a:gd name="T50" fmla="*/ 2 w 1309"/>
                    <a:gd name="T51" fmla="*/ 51 h 74"/>
                    <a:gd name="T52" fmla="*/ 1 w 1309"/>
                    <a:gd name="T53" fmla="*/ 44 h 74"/>
                    <a:gd name="T54" fmla="*/ 0 w 1309"/>
                    <a:gd name="T55" fmla="*/ 38 h 74"/>
                    <a:gd name="T56" fmla="*/ 0 w 1309"/>
                    <a:gd name="T57" fmla="*/ 38 h 74"/>
                    <a:gd name="T58" fmla="*/ 1 w 1309"/>
                    <a:gd name="T59" fmla="*/ 30 h 74"/>
                    <a:gd name="T60" fmla="*/ 2 w 1309"/>
                    <a:gd name="T61" fmla="*/ 23 h 74"/>
                    <a:gd name="T62" fmla="*/ 6 w 1309"/>
                    <a:gd name="T63" fmla="*/ 16 h 74"/>
                    <a:gd name="T64" fmla="*/ 10 w 1309"/>
                    <a:gd name="T65" fmla="*/ 11 h 74"/>
                    <a:gd name="T66" fmla="*/ 16 w 1309"/>
                    <a:gd name="T67" fmla="*/ 7 h 74"/>
                    <a:gd name="T68" fmla="*/ 23 w 1309"/>
                    <a:gd name="T69" fmla="*/ 3 h 74"/>
                    <a:gd name="T70" fmla="*/ 30 w 1309"/>
                    <a:gd name="T71" fmla="*/ 1 h 74"/>
                    <a:gd name="T72" fmla="*/ 36 w 1309"/>
                    <a:gd name="T73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309" h="74">
                      <a:moveTo>
                        <a:pt x="36" y="0"/>
                      </a:moveTo>
                      <a:lnTo>
                        <a:pt x="1272" y="0"/>
                      </a:lnTo>
                      <a:lnTo>
                        <a:pt x="1280" y="1"/>
                      </a:lnTo>
                      <a:lnTo>
                        <a:pt x="1286" y="3"/>
                      </a:lnTo>
                      <a:lnTo>
                        <a:pt x="1292" y="7"/>
                      </a:lnTo>
                      <a:lnTo>
                        <a:pt x="1298" y="11"/>
                      </a:lnTo>
                      <a:lnTo>
                        <a:pt x="1302" y="16"/>
                      </a:lnTo>
                      <a:lnTo>
                        <a:pt x="1306" y="23"/>
                      </a:lnTo>
                      <a:lnTo>
                        <a:pt x="1308" y="30"/>
                      </a:lnTo>
                      <a:lnTo>
                        <a:pt x="1309" y="38"/>
                      </a:lnTo>
                      <a:lnTo>
                        <a:pt x="1309" y="38"/>
                      </a:lnTo>
                      <a:lnTo>
                        <a:pt x="1308" y="44"/>
                      </a:lnTo>
                      <a:lnTo>
                        <a:pt x="1306" y="51"/>
                      </a:lnTo>
                      <a:lnTo>
                        <a:pt x="1302" y="58"/>
                      </a:lnTo>
                      <a:lnTo>
                        <a:pt x="1298" y="64"/>
                      </a:lnTo>
                      <a:lnTo>
                        <a:pt x="1292" y="67"/>
                      </a:lnTo>
                      <a:lnTo>
                        <a:pt x="1286" y="71"/>
                      </a:lnTo>
                      <a:lnTo>
                        <a:pt x="1280" y="73"/>
                      </a:lnTo>
                      <a:lnTo>
                        <a:pt x="1272" y="74"/>
                      </a:lnTo>
                      <a:lnTo>
                        <a:pt x="36" y="74"/>
                      </a:lnTo>
                      <a:lnTo>
                        <a:pt x="30" y="73"/>
                      </a:lnTo>
                      <a:lnTo>
                        <a:pt x="23" y="71"/>
                      </a:lnTo>
                      <a:lnTo>
                        <a:pt x="16" y="67"/>
                      </a:lnTo>
                      <a:lnTo>
                        <a:pt x="10" y="64"/>
                      </a:lnTo>
                      <a:lnTo>
                        <a:pt x="6" y="58"/>
                      </a:lnTo>
                      <a:lnTo>
                        <a:pt x="2" y="51"/>
                      </a:lnTo>
                      <a:lnTo>
                        <a:pt x="1" y="44"/>
                      </a:lnTo>
                      <a:lnTo>
                        <a:pt x="0" y="38"/>
                      </a:lnTo>
                      <a:lnTo>
                        <a:pt x="0" y="38"/>
                      </a:lnTo>
                      <a:lnTo>
                        <a:pt x="1" y="30"/>
                      </a:lnTo>
                      <a:lnTo>
                        <a:pt x="2" y="23"/>
                      </a:lnTo>
                      <a:lnTo>
                        <a:pt x="6" y="16"/>
                      </a:lnTo>
                      <a:lnTo>
                        <a:pt x="10" y="11"/>
                      </a:lnTo>
                      <a:lnTo>
                        <a:pt x="16" y="7"/>
                      </a:lnTo>
                      <a:lnTo>
                        <a:pt x="23" y="3"/>
                      </a:lnTo>
                      <a:lnTo>
                        <a:pt x="30" y="1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28744">
                      <a:schemeClr val="bg1">
                        <a:lumMod val="75000"/>
                      </a:schemeClr>
                    </a:gs>
                    <a:gs pos="78000">
                      <a:srgbClr val="060606"/>
                    </a:gs>
                    <a:gs pos="100000">
                      <a:srgbClr val="3C3C3C"/>
                    </a:gs>
                    <a:gs pos="10000">
                      <a:schemeClr val="bg1">
                        <a:lumMod val="50000"/>
                      </a:schemeClr>
                    </a:gs>
                    <a:gs pos="54000">
                      <a:schemeClr val="tx1"/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9" name="Rectangle 13"/>
                <p:cNvSpPr>
                  <a:spLocks noChangeArrowheads="1"/>
                </p:cNvSpPr>
                <p:nvPr/>
              </p:nvSpPr>
              <p:spPr bwMode="auto">
                <a:xfrm>
                  <a:off x="3605213" y="142875"/>
                  <a:ext cx="369888" cy="20638"/>
                </a:xfrm>
                <a:prstGeom prst="rect">
                  <a:avLst/>
                </a:prstGeom>
                <a:gradFill flip="none" rotWithShape="1">
                  <a:gsLst>
                    <a:gs pos="78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3C3C3C"/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3000">
                      <a:schemeClr val="tx1">
                        <a:lumMod val="85000"/>
                        <a:lumOff val="1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</p:grpSp>
          <p:grpSp>
            <p:nvGrpSpPr>
              <p:cNvPr id="10" name="Group 20"/>
              <p:cNvGrpSpPr/>
              <p:nvPr/>
            </p:nvGrpSpPr>
            <p:grpSpPr>
              <a:xfrm>
                <a:off x="2141281" y="4661161"/>
                <a:ext cx="50806" cy="1709482"/>
                <a:chOff x="2057454" y="822328"/>
                <a:chExt cx="30149" cy="1014410"/>
              </a:xfrm>
            </p:grpSpPr>
            <p:sp>
              <p:nvSpPr>
                <p:cNvPr id="11" name="Freeform 6"/>
                <p:cNvSpPr/>
                <p:nvPr/>
              </p:nvSpPr>
              <p:spPr bwMode="auto">
                <a:xfrm>
                  <a:off x="2057478" y="828677"/>
                  <a:ext cx="19050" cy="200025"/>
                </a:xfrm>
                <a:custGeom>
                  <a:avLst/>
                  <a:gdLst>
                    <a:gd name="T0" fmla="*/ 0 w 74"/>
                    <a:gd name="T1" fmla="*/ 723 h 760"/>
                    <a:gd name="T2" fmla="*/ 0 w 74"/>
                    <a:gd name="T3" fmla="*/ 37 h 760"/>
                    <a:gd name="T4" fmla="*/ 1 w 74"/>
                    <a:gd name="T5" fmla="*/ 29 h 760"/>
                    <a:gd name="T6" fmla="*/ 3 w 74"/>
                    <a:gd name="T7" fmla="*/ 22 h 760"/>
                    <a:gd name="T8" fmla="*/ 7 w 74"/>
                    <a:gd name="T9" fmla="*/ 16 h 760"/>
                    <a:gd name="T10" fmla="*/ 11 w 74"/>
                    <a:gd name="T11" fmla="*/ 11 h 760"/>
                    <a:gd name="T12" fmla="*/ 16 w 74"/>
                    <a:gd name="T13" fmla="*/ 6 h 760"/>
                    <a:gd name="T14" fmla="*/ 23 w 74"/>
                    <a:gd name="T15" fmla="*/ 3 h 760"/>
                    <a:gd name="T16" fmla="*/ 30 w 74"/>
                    <a:gd name="T17" fmla="*/ 1 h 760"/>
                    <a:gd name="T18" fmla="*/ 38 w 74"/>
                    <a:gd name="T19" fmla="*/ 0 h 760"/>
                    <a:gd name="T20" fmla="*/ 38 w 74"/>
                    <a:gd name="T21" fmla="*/ 0 h 760"/>
                    <a:gd name="T22" fmla="*/ 44 w 74"/>
                    <a:gd name="T23" fmla="*/ 1 h 760"/>
                    <a:gd name="T24" fmla="*/ 51 w 74"/>
                    <a:gd name="T25" fmla="*/ 3 h 760"/>
                    <a:gd name="T26" fmla="*/ 58 w 74"/>
                    <a:gd name="T27" fmla="*/ 6 h 760"/>
                    <a:gd name="T28" fmla="*/ 63 w 74"/>
                    <a:gd name="T29" fmla="*/ 11 h 760"/>
                    <a:gd name="T30" fmla="*/ 67 w 74"/>
                    <a:gd name="T31" fmla="*/ 16 h 760"/>
                    <a:gd name="T32" fmla="*/ 71 w 74"/>
                    <a:gd name="T33" fmla="*/ 22 h 760"/>
                    <a:gd name="T34" fmla="*/ 73 w 74"/>
                    <a:gd name="T35" fmla="*/ 29 h 760"/>
                    <a:gd name="T36" fmla="*/ 74 w 74"/>
                    <a:gd name="T37" fmla="*/ 37 h 760"/>
                    <a:gd name="T38" fmla="*/ 74 w 74"/>
                    <a:gd name="T39" fmla="*/ 723 h 760"/>
                    <a:gd name="T40" fmla="*/ 73 w 74"/>
                    <a:gd name="T41" fmla="*/ 730 h 760"/>
                    <a:gd name="T42" fmla="*/ 71 w 74"/>
                    <a:gd name="T43" fmla="*/ 738 h 760"/>
                    <a:gd name="T44" fmla="*/ 67 w 74"/>
                    <a:gd name="T45" fmla="*/ 744 h 760"/>
                    <a:gd name="T46" fmla="*/ 63 w 74"/>
                    <a:gd name="T47" fmla="*/ 750 h 760"/>
                    <a:gd name="T48" fmla="*/ 58 w 74"/>
                    <a:gd name="T49" fmla="*/ 754 h 760"/>
                    <a:gd name="T50" fmla="*/ 51 w 74"/>
                    <a:gd name="T51" fmla="*/ 758 h 760"/>
                    <a:gd name="T52" fmla="*/ 44 w 74"/>
                    <a:gd name="T53" fmla="*/ 760 h 760"/>
                    <a:gd name="T54" fmla="*/ 38 w 74"/>
                    <a:gd name="T55" fmla="*/ 760 h 760"/>
                    <a:gd name="T56" fmla="*/ 38 w 74"/>
                    <a:gd name="T57" fmla="*/ 760 h 760"/>
                    <a:gd name="T58" fmla="*/ 30 w 74"/>
                    <a:gd name="T59" fmla="*/ 760 h 760"/>
                    <a:gd name="T60" fmla="*/ 23 w 74"/>
                    <a:gd name="T61" fmla="*/ 758 h 760"/>
                    <a:gd name="T62" fmla="*/ 16 w 74"/>
                    <a:gd name="T63" fmla="*/ 754 h 760"/>
                    <a:gd name="T64" fmla="*/ 11 w 74"/>
                    <a:gd name="T65" fmla="*/ 750 h 760"/>
                    <a:gd name="T66" fmla="*/ 7 w 74"/>
                    <a:gd name="T67" fmla="*/ 744 h 760"/>
                    <a:gd name="T68" fmla="*/ 3 w 74"/>
                    <a:gd name="T69" fmla="*/ 738 h 760"/>
                    <a:gd name="T70" fmla="*/ 1 w 74"/>
                    <a:gd name="T71" fmla="*/ 730 h 760"/>
                    <a:gd name="T72" fmla="*/ 0 w 74"/>
                    <a:gd name="T73" fmla="*/ 723 h 7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4" h="760">
                      <a:moveTo>
                        <a:pt x="0" y="723"/>
                      </a:moveTo>
                      <a:lnTo>
                        <a:pt x="0" y="37"/>
                      </a:lnTo>
                      <a:lnTo>
                        <a:pt x="1" y="29"/>
                      </a:lnTo>
                      <a:lnTo>
                        <a:pt x="3" y="22"/>
                      </a:lnTo>
                      <a:lnTo>
                        <a:pt x="7" y="16"/>
                      </a:lnTo>
                      <a:lnTo>
                        <a:pt x="11" y="11"/>
                      </a:lnTo>
                      <a:lnTo>
                        <a:pt x="16" y="6"/>
                      </a:lnTo>
                      <a:lnTo>
                        <a:pt x="23" y="3"/>
                      </a:lnTo>
                      <a:lnTo>
                        <a:pt x="30" y="1"/>
                      </a:ln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44" y="1"/>
                      </a:lnTo>
                      <a:lnTo>
                        <a:pt x="51" y="3"/>
                      </a:lnTo>
                      <a:lnTo>
                        <a:pt x="58" y="6"/>
                      </a:lnTo>
                      <a:lnTo>
                        <a:pt x="63" y="11"/>
                      </a:lnTo>
                      <a:lnTo>
                        <a:pt x="67" y="16"/>
                      </a:lnTo>
                      <a:lnTo>
                        <a:pt x="71" y="22"/>
                      </a:lnTo>
                      <a:lnTo>
                        <a:pt x="73" y="29"/>
                      </a:lnTo>
                      <a:lnTo>
                        <a:pt x="74" y="37"/>
                      </a:lnTo>
                      <a:lnTo>
                        <a:pt x="74" y="723"/>
                      </a:lnTo>
                      <a:lnTo>
                        <a:pt x="73" y="730"/>
                      </a:lnTo>
                      <a:lnTo>
                        <a:pt x="71" y="738"/>
                      </a:lnTo>
                      <a:lnTo>
                        <a:pt x="67" y="744"/>
                      </a:lnTo>
                      <a:lnTo>
                        <a:pt x="63" y="750"/>
                      </a:lnTo>
                      <a:lnTo>
                        <a:pt x="58" y="754"/>
                      </a:lnTo>
                      <a:lnTo>
                        <a:pt x="51" y="758"/>
                      </a:lnTo>
                      <a:lnTo>
                        <a:pt x="44" y="760"/>
                      </a:lnTo>
                      <a:lnTo>
                        <a:pt x="38" y="760"/>
                      </a:lnTo>
                      <a:lnTo>
                        <a:pt x="38" y="760"/>
                      </a:lnTo>
                      <a:lnTo>
                        <a:pt x="30" y="760"/>
                      </a:lnTo>
                      <a:lnTo>
                        <a:pt x="23" y="758"/>
                      </a:lnTo>
                      <a:lnTo>
                        <a:pt x="16" y="754"/>
                      </a:lnTo>
                      <a:lnTo>
                        <a:pt x="11" y="750"/>
                      </a:lnTo>
                      <a:lnTo>
                        <a:pt x="7" y="744"/>
                      </a:lnTo>
                      <a:lnTo>
                        <a:pt x="3" y="738"/>
                      </a:lnTo>
                      <a:lnTo>
                        <a:pt x="1" y="730"/>
                      </a:lnTo>
                      <a:lnTo>
                        <a:pt x="0" y="723"/>
                      </a:lnTo>
                      <a:close/>
                    </a:path>
                  </a:pathLst>
                </a:custGeom>
                <a:gradFill flip="none" rotWithShape="1">
                  <a:gsLst>
                    <a:gs pos="28744">
                      <a:schemeClr val="bg1">
                        <a:lumMod val="75000"/>
                      </a:schemeClr>
                    </a:gs>
                    <a:gs pos="78000">
                      <a:srgbClr val="060606"/>
                    </a:gs>
                    <a:gs pos="100000">
                      <a:srgbClr val="3C3C3C"/>
                    </a:gs>
                    <a:gs pos="10000">
                      <a:schemeClr val="bg1">
                        <a:lumMod val="50000"/>
                      </a:schemeClr>
                    </a:gs>
                    <a:gs pos="54000">
                      <a:schemeClr val="tx1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12" name="Freeform 7"/>
                <p:cNvSpPr/>
                <p:nvPr/>
              </p:nvSpPr>
              <p:spPr bwMode="auto">
                <a:xfrm>
                  <a:off x="2057454" y="1281117"/>
                  <a:ext cx="19050" cy="155575"/>
                </a:xfrm>
                <a:custGeom>
                  <a:avLst/>
                  <a:gdLst>
                    <a:gd name="T0" fmla="*/ 0 w 74"/>
                    <a:gd name="T1" fmla="*/ 550 h 588"/>
                    <a:gd name="T2" fmla="*/ 0 w 74"/>
                    <a:gd name="T3" fmla="*/ 37 h 588"/>
                    <a:gd name="T4" fmla="*/ 1 w 74"/>
                    <a:gd name="T5" fmla="*/ 29 h 588"/>
                    <a:gd name="T6" fmla="*/ 3 w 74"/>
                    <a:gd name="T7" fmla="*/ 22 h 588"/>
                    <a:gd name="T8" fmla="*/ 7 w 74"/>
                    <a:gd name="T9" fmla="*/ 17 h 588"/>
                    <a:gd name="T10" fmla="*/ 11 w 74"/>
                    <a:gd name="T11" fmla="*/ 11 h 588"/>
                    <a:gd name="T12" fmla="*/ 16 w 74"/>
                    <a:gd name="T13" fmla="*/ 6 h 588"/>
                    <a:gd name="T14" fmla="*/ 23 w 74"/>
                    <a:gd name="T15" fmla="*/ 3 h 588"/>
                    <a:gd name="T16" fmla="*/ 30 w 74"/>
                    <a:gd name="T17" fmla="*/ 1 h 588"/>
                    <a:gd name="T18" fmla="*/ 38 w 74"/>
                    <a:gd name="T19" fmla="*/ 0 h 588"/>
                    <a:gd name="T20" fmla="*/ 38 w 74"/>
                    <a:gd name="T21" fmla="*/ 0 h 588"/>
                    <a:gd name="T22" fmla="*/ 44 w 74"/>
                    <a:gd name="T23" fmla="*/ 1 h 588"/>
                    <a:gd name="T24" fmla="*/ 51 w 74"/>
                    <a:gd name="T25" fmla="*/ 3 h 588"/>
                    <a:gd name="T26" fmla="*/ 58 w 74"/>
                    <a:gd name="T27" fmla="*/ 6 h 588"/>
                    <a:gd name="T28" fmla="*/ 63 w 74"/>
                    <a:gd name="T29" fmla="*/ 11 h 588"/>
                    <a:gd name="T30" fmla="*/ 67 w 74"/>
                    <a:gd name="T31" fmla="*/ 17 h 588"/>
                    <a:gd name="T32" fmla="*/ 71 w 74"/>
                    <a:gd name="T33" fmla="*/ 22 h 588"/>
                    <a:gd name="T34" fmla="*/ 73 w 74"/>
                    <a:gd name="T35" fmla="*/ 29 h 588"/>
                    <a:gd name="T36" fmla="*/ 74 w 74"/>
                    <a:gd name="T37" fmla="*/ 37 h 588"/>
                    <a:gd name="T38" fmla="*/ 74 w 74"/>
                    <a:gd name="T39" fmla="*/ 550 h 588"/>
                    <a:gd name="T40" fmla="*/ 73 w 74"/>
                    <a:gd name="T41" fmla="*/ 558 h 588"/>
                    <a:gd name="T42" fmla="*/ 71 w 74"/>
                    <a:gd name="T43" fmla="*/ 565 h 588"/>
                    <a:gd name="T44" fmla="*/ 67 w 74"/>
                    <a:gd name="T45" fmla="*/ 571 h 588"/>
                    <a:gd name="T46" fmla="*/ 63 w 74"/>
                    <a:gd name="T47" fmla="*/ 576 h 588"/>
                    <a:gd name="T48" fmla="*/ 58 w 74"/>
                    <a:gd name="T49" fmla="*/ 581 h 588"/>
                    <a:gd name="T50" fmla="*/ 51 w 74"/>
                    <a:gd name="T51" fmla="*/ 584 h 588"/>
                    <a:gd name="T52" fmla="*/ 44 w 74"/>
                    <a:gd name="T53" fmla="*/ 587 h 588"/>
                    <a:gd name="T54" fmla="*/ 38 w 74"/>
                    <a:gd name="T55" fmla="*/ 588 h 588"/>
                    <a:gd name="T56" fmla="*/ 38 w 74"/>
                    <a:gd name="T57" fmla="*/ 588 h 588"/>
                    <a:gd name="T58" fmla="*/ 30 w 74"/>
                    <a:gd name="T59" fmla="*/ 587 h 588"/>
                    <a:gd name="T60" fmla="*/ 23 w 74"/>
                    <a:gd name="T61" fmla="*/ 584 h 588"/>
                    <a:gd name="T62" fmla="*/ 16 w 74"/>
                    <a:gd name="T63" fmla="*/ 581 h 588"/>
                    <a:gd name="T64" fmla="*/ 11 w 74"/>
                    <a:gd name="T65" fmla="*/ 576 h 588"/>
                    <a:gd name="T66" fmla="*/ 7 w 74"/>
                    <a:gd name="T67" fmla="*/ 571 h 588"/>
                    <a:gd name="T68" fmla="*/ 3 w 74"/>
                    <a:gd name="T69" fmla="*/ 565 h 588"/>
                    <a:gd name="T70" fmla="*/ 1 w 74"/>
                    <a:gd name="T71" fmla="*/ 558 h 588"/>
                    <a:gd name="T72" fmla="*/ 0 w 74"/>
                    <a:gd name="T73" fmla="*/ 550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4" h="588">
                      <a:moveTo>
                        <a:pt x="0" y="550"/>
                      </a:moveTo>
                      <a:lnTo>
                        <a:pt x="0" y="37"/>
                      </a:lnTo>
                      <a:lnTo>
                        <a:pt x="1" y="29"/>
                      </a:lnTo>
                      <a:lnTo>
                        <a:pt x="3" y="22"/>
                      </a:lnTo>
                      <a:lnTo>
                        <a:pt x="7" y="17"/>
                      </a:lnTo>
                      <a:lnTo>
                        <a:pt x="11" y="11"/>
                      </a:lnTo>
                      <a:lnTo>
                        <a:pt x="16" y="6"/>
                      </a:lnTo>
                      <a:lnTo>
                        <a:pt x="23" y="3"/>
                      </a:lnTo>
                      <a:lnTo>
                        <a:pt x="30" y="1"/>
                      </a:ln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44" y="1"/>
                      </a:lnTo>
                      <a:lnTo>
                        <a:pt x="51" y="3"/>
                      </a:lnTo>
                      <a:lnTo>
                        <a:pt x="58" y="6"/>
                      </a:lnTo>
                      <a:lnTo>
                        <a:pt x="63" y="11"/>
                      </a:lnTo>
                      <a:lnTo>
                        <a:pt x="67" y="17"/>
                      </a:lnTo>
                      <a:lnTo>
                        <a:pt x="71" y="22"/>
                      </a:lnTo>
                      <a:lnTo>
                        <a:pt x="73" y="29"/>
                      </a:lnTo>
                      <a:lnTo>
                        <a:pt x="74" y="37"/>
                      </a:lnTo>
                      <a:lnTo>
                        <a:pt x="74" y="550"/>
                      </a:lnTo>
                      <a:lnTo>
                        <a:pt x="73" y="558"/>
                      </a:lnTo>
                      <a:lnTo>
                        <a:pt x="71" y="565"/>
                      </a:lnTo>
                      <a:lnTo>
                        <a:pt x="67" y="571"/>
                      </a:lnTo>
                      <a:lnTo>
                        <a:pt x="63" y="576"/>
                      </a:lnTo>
                      <a:lnTo>
                        <a:pt x="58" y="581"/>
                      </a:lnTo>
                      <a:lnTo>
                        <a:pt x="51" y="584"/>
                      </a:lnTo>
                      <a:lnTo>
                        <a:pt x="44" y="587"/>
                      </a:lnTo>
                      <a:lnTo>
                        <a:pt x="38" y="588"/>
                      </a:lnTo>
                      <a:lnTo>
                        <a:pt x="38" y="588"/>
                      </a:lnTo>
                      <a:lnTo>
                        <a:pt x="30" y="587"/>
                      </a:lnTo>
                      <a:lnTo>
                        <a:pt x="23" y="584"/>
                      </a:lnTo>
                      <a:lnTo>
                        <a:pt x="16" y="581"/>
                      </a:lnTo>
                      <a:lnTo>
                        <a:pt x="11" y="576"/>
                      </a:lnTo>
                      <a:lnTo>
                        <a:pt x="7" y="571"/>
                      </a:lnTo>
                      <a:lnTo>
                        <a:pt x="3" y="565"/>
                      </a:lnTo>
                      <a:lnTo>
                        <a:pt x="1" y="558"/>
                      </a:lnTo>
                      <a:lnTo>
                        <a:pt x="0" y="550"/>
                      </a:lnTo>
                      <a:close/>
                    </a:path>
                  </a:pathLst>
                </a:custGeom>
                <a:gradFill flip="none" rotWithShape="1">
                  <a:gsLst>
                    <a:gs pos="28744">
                      <a:schemeClr val="bg1">
                        <a:lumMod val="75000"/>
                      </a:schemeClr>
                    </a:gs>
                    <a:gs pos="78000">
                      <a:srgbClr val="060606"/>
                    </a:gs>
                    <a:gs pos="100000">
                      <a:srgbClr val="3C3C3C"/>
                    </a:gs>
                    <a:gs pos="10000">
                      <a:schemeClr val="bg1">
                        <a:lumMod val="50000"/>
                      </a:schemeClr>
                    </a:gs>
                    <a:gs pos="54000">
                      <a:schemeClr val="tx1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13" name="Freeform 8"/>
                <p:cNvSpPr/>
                <p:nvPr/>
              </p:nvSpPr>
              <p:spPr bwMode="auto">
                <a:xfrm>
                  <a:off x="2057473" y="1676404"/>
                  <a:ext cx="19050" cy="155575"/>
                </a:xfrm>
                <a:custGeom>
                  <a:avLst/>
                  <a:gdLst>
                    <a:gd name="T0" fmla="*/ 0 w 74"/>
                    <a:gd name="T1" fmla="*/ 551 h 587"/>
                    <a:gd name="T2" fmla="*/ 0 w 74"/>
                    <a:gd name="T3" fmla="*/ 38 h 587"/>
                    <a:gd name="T4" fmla="*/ 1 w 74"/>
                    <a:gd name="T5" fmla="*/ 30 h 587"/>
                    <a:gd name="T6" fmla="*/ 3 w 74"/>
                    <a:gd name="T7" fmla="*/ 23 h 587"/>
                    <a:gd name="T8" fmla="*/ 7 w 74"/>
                    <a:gd name="T9" fmla="*/ 16 h 587"/>
                    <a:gd name="T10" fmla="*/ 11 w 74"/>
                    <a:gd name="T11" fmla="*/ 11 h 587"/>
                    <a:gd name="T12" fmla="*/ 16 w 74"/>
                    <a:gd name="T13" fmla="*/ 7 h 587"/>
                    <a:gd name="T14" fmla="*/ 23 w 74"/>
                    <a:gd name="T15" fmla="*/ 3 h 587"/>
                    <a:gd name="T16" fmla="*/ 30 w 74"/>
                    <a:gd name="T17" fmla="*/ 1 h 587"/>
                    <a:gd name="T18" fmla="*/ 38 w 74"/>
                    <a:gd name="T19" fmla="*/ 0 h 587"/>
                    <a:gd name="T20" fmla="*/ 38 w 74"/>
                    <a:gd name="T21" fmla="*/ 0 h 587"/>
                    <a:gd name="T22" fmla="*/ 44 w 74"/>
                    <a:gd name="T23" fmla="*/ 1 h 587"/>
                    <a:gd name="T24" fmla="*/ 51 w 74"/>
                    <a:gd name="T25" fmla="*/ 3 h 587"/>
                    <a:gd name="T26" fmla="*/ 58 w 74"/>
                    <a:gd name="T27" fmla="*/ 7 h 587"/>
                    <a:gd name="T28" fmla="*/ 63 w 74"/>
                    <a:gd name="T29" fmla="*/ 11 h 587"/>
                    <a:gd name="T30" fmla="*/ 67 w 74"/>
                    <a:gd name="T31" fmla="*/ 16 h 587"/>
                    <a:gd name="T32" fmla="*/ 71 w 74"/>
                    <a:gd name="T33" fmla="*/ 23 h 587"/>
                    <a:gd name="T34" fmla="*/ 73 w 74"/>
                    <a:gd name="T35" fmla="*/ 30 h 587"/>
                    <a:gd name="T36" fmla="*/ 74 w 74"/>
                    <a:gd name="T37" fmla="*/ 38 h 587"/>
                    <a:gd name="T38" fmla="*/ 74 w 74"/>
                    <a:gd name="T39" fmla="*/ 551 h 587"/>
                    <a:gd name="T40" fmla="*/ 73 w 74"/>
                    <a:gd name="T41" fmla="*/ 557 h 587"/>
                    <a:gd name="T42" fmla="*/ 71 w 74"/>
                    <a:gd name="T43" fmla="*/ 564 h 587"/>
                    <a:gd name="T44" fmla="*/ 67 w 74"/>
                    <a:gd name="T45" fmla="*/ 571 h 587"/>
                    <a:gd name="T46" fmla="*/ 63 w 74"/>
                    <a:gd name="T47" fmla="*/ 577 h 587"/>
                    <a:gd name="T48" fmla="*/ 58 w 74"/>
                    <a:gd name="T49" fmla="*/ 581 h 587"/>
                    <a:gd name="T50" fmla="*/ 51 w 74"/>
                    <a:gd name="T51" fmla="*/ 585 h 587"/>
                    <a:gd name="T52" fmla="*/ 44 w 74"/>
                    <a:gd name="T53" fmla="*/ 586 h 587"/>
                    <a:gd name="T54" fmla="*/ 38 w 74"/>
                    <a:gd name="T55" fmla="*/ 587 h 587"/>
                    <a:gd name="T56" fmla="*/ 38 w 74"/>
                    <a:gd name="T57" fmla="*/ 587 h 587"/>
                    <a:gd name="T58" fmla="*/ 30 w 74"/>
                    <a:gd name="T59" fmla="*/ 586 h 587"/>
                    <a:gd name="T60" fmla="*/ 23 w 74"/>
                    <a:gd name="T61" fmla="*/ 585 h 587"/>
                    <a:gd name="T62" fmla="*/ 16 w 74"/>
                    <a:gd name="T63" fmla="*/ 581 h 587"/>
                    <a:gd name="T64" fmla="*/ 11 w 74"/>
                    <a:gd name="T65" fmla="*/ 577 h 587"/>
                    <a:gd name="T66" fmla="*/ 7 w 74"/>
                    <a:gd name="T67" fmla="*/ 571 h 587"/>
                    <a:gd name="T68" fmla="*/ 3 w 74"/>
                    <a:gd name="T69" fmla="*/ 564 h 587"/>
                    <a:gd name="T70" fmla="*/ 1 w 74"/>
                    <a:gd name="T71" fmla="*/ 557 h 587"/>
                    <a:gd name="T72" fmla="*/ 0 w 74"/>
                    <a:gd name="T73" fmla="*/ 551 h 5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4" h="587">
                      <a:moveTo>
                        <a:pt x="0" y="551"/>
                      </a:moveTo>
                      <a:lnTo>
                        <a:pt x="0" y="38"/>
                      </a:lnTo>
                      <a:lnTo>
                        <a:pt x="1" y="30"/>
                      </a:lnTo>
                      <a:lnTo>
                        <a:pt x="3" y="23"/>
                      </a:lnTo>
                      <a:lnTo>
                        <a:pt x="7" y="16"/>
                      </a:lnTo>
                      <a:lnTo>
                        <a:pt x="11" y="11"/>
                      </a:lnTo>
                      <a:lnTo>
                        <a:pt x="16" y="7"/>
                      </a:lnTo>
                      <a:lnTo>
                        <a:pt x="23" y="3"/>
                      </a:lnTo>
                      <a:lnTo>
                        <a:pt x="30" y="1"/>
                      </a:ln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44" y="1"/>
                      </a:lnTo>
                      <a:lnTo>
                        <a:pt x="51" y="3"/>
                      </a:lnTo>
                      <a:lnTo>
                        <a:pt x="58" y="7"/>
                      </a:lnTo>
                      <a:lnTo>
                        <a:pt x="63" y="11"/>
                      </a:lnTo>
                      <a:lnTo>
                        <a:pt x="67" y="16"/>
                      </a:lnTo>
                      <a:lnTo>
                        <a:pt x="71" y="23"/>
                      </a:lnTo>
                      <a:lnTo>
                        <a:pt x="73" y="30"/>
                      </a:lnTo>
                      <a:lnTo>
                        <a:pt x="74" y="38"/>
                      </a:lnTo>
                      <a:lnTo>
                        <a:pt x="74" y="551"/>
                      </a:lnTo>
                      <a:lnTo>
                        <a:pt x="73" y="557"/>
                      </a:lnTo>
                      <a:lnTo>
                        <a:pt x="71" y="564"/>
                      </a:lnTo>
                      <a:lnTo>
                        <a:pt x="67" y="571"/>
                      </a:lnTo>
                      <a:lnTo>
                        <a:pt x="63" y="577"/>
                      </a:lnTo>
                      <a:lnTo>
                        <a:pt x="58" y="581"/>
                      </a:lnTo>
                      <a:lnTo>
                        <a:pt x="51" y="585"/>
                      </a:lnTo>
                      <a:lnTo>
                        <a:pt x="44" y="586"/>
                      </a:lnTo>
                      <a:lnTo>
                        <a:pt x="38" y="587"/>
                      </a:lnTo>
                      <a:lnTo>
                        <a:pt x="38" y="587"/>
                      </a:lnTo>
                      <a:lnTo>
                        <a:pt x="30" y="586"/>
                      </a:lnTo>
                      <a:lnTo>
                        <a:pt x="23" y="585"/>
                      </a:lnTo>
                      <a:lnTo>
                        <a:pt x="16" y="581"/>
                      </a:lnTo>
                      <a:lnTo>
                        <a:pt x="11" y="577"/>
                      </a:lnTo>
                      <a:lnTo>
                        <a:pt x="7" y="571"/>
                      </a:lnTo>
                      <a:lnTo>
                        <a:pt x="3" y="564"/>
                      </a:lnTo>
                      <a:lnTo>
                        <a:pt x="1" y="557"/>
                      </a:lnTo>
                      <a:lnTo>
                        <a:pt x="0" y="551"/>
                      </a:lnTo>
                      <a:close/>
                    </a:path>
                  </a:pathLst>
                </a:custGeom>
                <a:gradFill flip="none" rotWithShape="1">
                  <a:gsLst>
                    <a:gs pos="28744">
                      <a:schemeClr val="bg1">
                        <a:lumMod val="75000"/>
                      </a:schemeClr>
                    </a:gs>
                    <a:gs pos="78000">
                      <a:srgbClr val="060606"/>
                    </a:gs>
                    <a:gs pos="100000">
                      <a:srgbClr val="3C3C3C"/>
                    </a:gs>
                    <a:gs pos="10000">
                      <a:schemeClr val="bg1">
                        <a:lumMod val="50000"/>
                      </a:schemeClr>
                    </a:gs>
                    <a:gs pos="54000">
                      <a:schemeClr val="tx1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14" name="Rectangle 9"/>
                <p:cNvSpPr>
                  <a:spLocks noChangeArrowheads="1"/>
                </p:cNvSpPr>
                <p:nvPr/>
              </p:nvSpPr>
              <p:spPr bwMode="auto">
                <a:xfrm>
                  <a:off x="2066965" y="822328"/>
                  <a:ext cx="20638" cy="214313"/>
                </a:xfrm>
                <a:prstGeom prst="rect">
                  <a:avLst/>
                </a:prstGeom>
                <a:gradFill flip="none" rotWithShape="1">
                  <a:gsLst>
                    <a:gs pos="78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3C3C3C"/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3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15" name="Rectangle 10"/>
                <p:cNvSpPr>
                  <a:spLocks noChangeArrowheads="1"/>
                </p:cNvSpPr>
                <p:nvPr/>
              </p:nvSpPr>
              <p:spPr bwMode="auto">
                <a:xfrm>
                  <a:off x="2066960" y="1276353"/>
                  <a:ext cx="20638" cy="165101"/>
                </a:xfrm>
                <a:prstGeom prst="rect">
                  <a:avLst/>
                </a:prstGeom>
                <a:gradFill flip="none" rotWithShape="1">
                  <a:gsLst>
                    <a:gs pos="78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3C3C3C"/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3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16" name="Rectangle 11"/>
                <p:cNvSpPr>
                  <a:spLocks noChangeArrowheads="1"/>
                </p:cNvSpPr>
                <p:nvPr/>
              </p:nvSpPr>
              <p:spPr bwMode="auto">
                <a:xfrm>
                  <a:off x="2066925" y="1670049"/>
                  <a:ext cx="20638" cy="166689"/>
                </a:xfrm>
                <a:prstGeom prst="rect">
                  <a:avLst/>
                </a:prstGeom>
                <a:gradFill flip="none" rotWithShape="1">
                  <a:gsLst>
                    <a:gs pos="78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3C3C3C"/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3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</p:grpSp>
          <p:sp>
            <p:nvSpPr>
              <p:cNvPr id="17" name="Freeform 14"/>
              <p:cNvSpPr/>
              <p:nvPr/>
            </p:nvSpPr>
            <p:spPr bwMode="auto">
              <a:xfrm>
                <a:off x="2186802" y="3542898"/>
                <a:ext cx="3806896" cy="8089984"/>
              </a:xfrm>
              <a:custGeom>
                <a:avLst/>
                <a:gdLst>
                  <a:gd name="T0" fmla="*/ 7316 w 8536"/>
                  <a:gd name="T1" fmla="*/ 1 h 18144"/>
                  <a:gd name="T2" fmla="*/ 7508 w 8536"/>
                  <a:gd name="T3" fmla="*/ 26 h 18144"/>
                  <a:gd name="T4" fmla="*/ 7691 w 8536"/>
                  <a:gd name="T5" fmla="*/ 77 h 18144"/>
                  <a:gd name="T6" fmla="*/ 7862 w 8536"/>
                  <a:gd name="T7" fmla="*/ 155 h 18144"/>
                  <a:gd name="T8" fmla="*/ 8018 w 8536"/>
                  <a:gd name="T9" fmla="*/ 255 h 18144"/>
                  <a:gd name="T10" fmla="*/ 8158 w 8536"/>
                  <a:gd name="T11" fmla="*/ 377 h 18144"/>
                  <a:gd name="T12" fmla="*/ 8279 w 8536"/>
                  <a:gd name="T13" fmla="*/ 517 h 18144"/>
                  <a:gd name="T14" fmla="*/ 8380 w 8536"/>
                  <a:gd name="T15" fmla="*/ 674 h 18144"/>
                  <a:gd name="T16" fmla="*/ 8457 w 8536"/>
                  <a:gd name="T17" fmla="*/ 845 h 18144"/>
                  <a:gd name="T18" fmla="*/ 8510 w 8536"/>
                  <a:gd name="T19" fmla="*/ 1027 h 18144"/>
                  <a:gd name="T20" fmla="*/ 8535 w 8536"/>
                  <a:gd name="T21" fmla="*/ 1218 h 18144"/>
                  <a:gd name="T22" fmla="*/ 8535 w 8536"/>
                  <a:gd name="T23" fmla="*/ 16924 h 18144"/>
                  <a:gd name="T24" fmla="*/ 8510 w 8536"/>
                  <a:gd name="T25" fmla="*/ 17117 h 18144"/>
                  <a:gd name="T26" fmla="*/ 8457 w 8536"/>
                  <a:gd name="T27" fmla="*/ 17299 h 18144"/>
                  <a:gd name="T28" fmla="*/ 8380 w 8536"/>
                  <a:gd name="T29" fmla="*/ 17470 h 18144"/>
                  <a:gd name="T30" fmla="*/ 8279 w 8536"/>
                  <a:gd name="T31" fmla="*/ 17626 h 18144"/>
                  <a:gd name="T32" fmla="*/ 8158 w 8536"/>
                  <a:gd name="T33" fmla="*/ 17767 h 18144"/>
                  <a:gd name="T34" fmla="*/ 8018 w 8536"/>
                  <a:gd name="T35" fmla="*/ 17888 h 18144"/>
                  <a:gd name="T36" fmla="*/ 7862 w 8536"/>
                  <a:gd name="T37" fmla="*/ 17988 h 18144"/>
                  <a:gd name="T38" fmla="*/ 7691 w 8536"/>
                  <a:gd name="T39" fmla="*/ 18065 h 18144"/>
                  <a:gd name="T40" fmla="*/ 7508 w 8536"/>
                  <a:gd name="T41" fmla="*/ 18118 h 18144"/>
                  <a:gd name="T42" fmla="*/ 7316 w 8536"/>
                  <a:gd name="T43" fmla="*/ 18143 h 18144"/>
                  <a:gd name="T44" fmla="*/ 1220 w 8536"/>
                  <a:gd name="T45" fmla="*/ 18143 h 18144"/>
                  <a:gd name="T46" fmla="*/ 1027 w 8536"/>
                  <a:gd name="T47" fmla="*/ 18118 h 18144"/>
                  <a:gd name="T48" fmla="*/ 845 w 8536"/>
                  <a:gd name="T49" fmla="*/ 18065 h 18144"/>
                  <a:gd name="T50" fmla="*/ 674 w 8536"/>
                  <a:gd name="T51" fmla="*/ 17988 h 18144"/>
                  <a:gd name="T52" fmla="*/ 518 w 8536"/>
                  <a:gd name="T53" fmla="*/ 17888 h 18144"/>
                  <a:gd name="T54" fmla="*/ 377 w 8536"/>
                  <a:gd name="T55" fmla="*/ 17767 h 18144"/>
                  <a:gd name="T56" fmla="*/ 256 w 8536"/>
                  <a:gd name="T57" fmla="*/ 17626 h 18144"/>
                  <a:gd name="T58" fmla="*/ 156 w 8536"/>
                  <a:gd name="T59" fmla="*/ 17470 h 18144"/>
                  <a:gd name="T60" fmla="*/ 78 w 8536"/>
                  <a:gd name="T61" fmla="*/ 17299 h 18144"/>
                  <a:gd name="T62" fmla="*/ 26 w 8536"/>
                  <a:gd name="T63" fmla="*/ 17117 h 18144"/>
                  <a:gd name="T64" fmla="*/ 2 w 8536"/>
                  <a:gd name="T65" fmla="*/ 16924 h 18144"/>
                  <a:gd name="T66" fmla="*/ 2 w 8536"/>
                  <a:gd name="T67" fmla="*/ 1218 h 18144"/>
                  <a:gd name="T68" fmla="*/ 26 w 8536"/>
                  <a:gd name="T69" fmla="*/ 1027 h 18144"/>
                  <a:gd name="T70" fmla="*/ 78 w 8536"/>
                  <a:gd name="T71" fmla="*/ 845 h 18144"/>
                  <a:gd name="T72" fmla="*/ 156 w 8536"/>
                  <a:gd name="T73" fmla="*/ 674 h 18144"/>
                  <a:gd name="T74" fmla="*/ 256 w 8536"/>
                  <a:gd name="T75" fmla="*/ 517 h 18144"/>
                  <a:gd name="T76" fmla="*/ 377 w 8536"/>
                  <a:gd name="T77" fmla="*/ 377 h 18144"/>
                  <a:gd name="T78" fmla="*/ 518 w 8536"/>
                  <a:gd name="T79" fmla="*/ 255 h 18144"/>
                  <a:gd name="T80" fmla="*/ 674 w 8536"/>
                  <a:gd name="T81" fmla="*/ 155 h 18144"/>
                  <a:gd name="T82" fmla="*/ 845 w 8536"/>
                  <a:gd name="T83" fmla="*/ 77 h 18144"/>
                  <a:gd name="T84" fmla="*/ 1027 w 8536"/>
                  <a:gd name="T85" fmla="*/ 26 h 18144"/>
                  <a:gd name="T86" fmla="*/ 1220 w 8536"/>
                  <a:gd name="T87" fmla="*/ 1 h 18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36" h="18144">
                    <a:moveTo>
                      <a:pt x="1286" y="0"/>
                    </a:moveTo>
                    <a:lnTo>
                      <a:pt x="7249" y="0"/>
                    </a:lnTo>
                    <a:lnTo>
                      <a:pt x="7316" y="1"/>
                    </a:lnTo>
                    <a:lnTo>
                      <a:pt x="7381" y="5"/>
                    </a:lnTo>
                    <a:lnTo>
                      <a:pt x="7446" y="15"/>
                    </a:lnTo>
                    <a:lnTo>
                      <a:pt x="7508" y="26"/>
                    </a:lnTo>
                    <a:lnTo>
                      <a:pt x="7570" y="40"/>
                    </a:lnTo>
                    <a:lnTo>
                      <a:pt x="7632" y="58"/>
                    </a:lnTo>
                    <a:lnTo>
                      <a:pt x="7691" y="77"/>
                    </a:lnTo>
                    <a:lnTo>
                      <a:pt x="7749" y="101"/>
                    </a:lnTo>
                    <a:lnTo>
                      <a:pt x="7806" y="126"/>
                    </a:lnTo>
                    <a:lnTo>
                      <a:pt x="7862" y="155"/>
                    </a:lnTo>
                    <a:lnTo>
                      <a:pt x="7916" y="186"/>
                    </a:lnTo>
                    <a:lnTo>
                      <a:pt x="7968" y="220"/>
                    </a:lnTo>
                    <a:lnTo>
                      <a:pt x="8018" y="255"/>
                    </a:lnTo>
                    <a:lnTo>
                      <a:pt x="8067" y="294"/>
                    </a:lnTo>
                    <a:lnTo>
                      <a:pt x="8114" y="334"/>
                    </a:lnTo>
                    <a:lnTo>
                      <a:pt x="8158" y="377"/>
                    </a:lnTo>
                    <a:lnTo>
                      <a:pt x="8201" y="422"/>
                    </a:lnTo>
                    <a:lnTo>
                      <a:pt x="8242" y="468"/>
                    </a:lnTo>
                    <a:lnTo>
                      <a:pt x="8279" y="517"/>
                    </a:lnTo>
                    <a:lnTo>
                      <a:pt x="8316" y="567"/>
                    </a:lnTo>
                    <a:lnTo>
                      <a:pt x="8349" y="620"/>
                    </a:lnTo>
                    <a:lnTo>
                      <a:pt x="8380" y="674"/>
                    </a:lnTo>
                    <a:lnTo>
                      <a:pt x="8408" y="728"/>
                    </a:lnTo>
                    <a:lnTo>
                      <a:pt x="8434" y="785"/>
                    </a:lnTo>
                    <a:lnTo>
                      <a:pt x="8457" y="845"/>
                    </a:lnTo>
                    <a:lnTo>
                      <a:pt x="8478" y="904"/>
                    </a:lnTo>
                    <a:lnTo>
                      <a:pt x="8495" y="964"/>
                    </a:lnTo>
                    <a:lnTo>
                      <a:pt x="8510" y="1027"/>
                    </a:lnTo>
                    <a:lnTo>
                      <a:pt x="8521" y="1090"/>
                    </a:lnTo>
                    <a:lnTo>
                      <a:pt x="8529" y="1153"/>
                    </a:lnTo>
                    <a:lnTo>
                      <a:pt x="8535" y="1218"/>
                    </a:lnTo>
                    <a:lnTo>
                      <a:pt x="8536" y="1285"/>
                    </a:lnTo>
                    <a:lnTo>
                      <a:pt x="8536" y="16858"/>
                    </a:lnTo>
                    <a:lnTo>
                      <a:pt x="8535" y="16924"/>
                    </a:lnTo>
                    <a:lnTo>
                      <a:pt x="8529" y="16989"/>
                    </a:lnTo>
                    <a:lnTo>
                      <a:pt x="8521" y="17054"/>
                    </a:lnTo>
                    <a:lnTo>
                      <a:pt x="8510" y="17117"/>
                    </a:lnTo>
                    <a:lnTo>
                      <a:pt x="8495" y="17178"/>
                    </a:lnTo>
                    <a:lnTo>
                      <a:pt x="8478" y="17240"/>
                    </a:lnTo>
                    <a:lnTo>
                      <a:pt x="8457" y="17299"/>
                    </a:lnTo>
                    <a:lnTo>
                      <a:pt x="8434" y="17357"/>
                    </a:lnTo>
                    <a:lnTo>
                      <a:pt x="8408" y="17414"/>
                    </a:lnTo>
                    <a:lnTo>
                      <a:pt x="8380" y="17470"/>
                    </a:lnTo>
                    <a:lnTo>
                      <a:pt x="8349" y="17524"/>
                    </a:lnTo>
                    <a:lnTo>
                      <a:pt x="8316" y="17576"/>
                    </a:lnTo>
                    <a:lnTo>
                      <a:pt x="8279" y="17626"/>
                    </a:lnTo>
                    <a:lnTo>
                      <a:pt x="8242" y="17675"/>
                    </a:lnTo>
                    <a:lnTo>
                      <a:pt x="8201" y="17722"/>
                    </a:lnTo>
                    <a:lnTo>
                      <a:pt x="8158" y="17767"/>
                    </a:lnTo>
                    <a:lnTo>
                      <a:pt x="8114" y="17809"/>
                    </a:lnTo>
                    <a:lnTo>
                      <a:pt x="8067" y="17850"/>
                    </a:lnTo>
                    <a:lnTo>
                      <a:pt x="8018" y="17888"/>
                    </a:lnTo>
                    <a:lnTo>
                      <a:pt x="7968" y="17924"/>
                    </a:lnTo>
                    <a:lnTo>
                      <a:pt x="7916" y="17957"/>
                    </a:lnTo>
                    <a:lnTo>
                      <a:pt x="7862" y="17988"/>
                    </a:lnTo>
                    <a:lnTo>
                      <a:pt x="7806" y="18016"/>
                    </a:lnTo>
                    <a:lnTo>
                      <a:pt x="7749" y="18043"/>
                    </a:lnTo>
                    <a:lnTo>
                      <a:pt x="7691" y="18065"/>
                    </a:lnTo>
                    <a:lnTo>
                      <a:pt x="7632" y="18086"/>
                    </a:lnTo>
                    <a:lnTo>
                      <a:pt x="7570" y="18103"/>
                    </a:lnTo>
                    <a:lnTo>
                      <a:pt x="7508" y="18118"/>
                    </a:lnTo>
                    <a:lnTo>
                      <a:pt x="7446" y="18129"/>
                    </a:lnTo>
                    <a:lnTo>
                      <a:pt x="7381" y="18137"/>
                    </a:lnTo>
                    <a:lnTo>
                      <a:pt x="7316" y="18143"/>
                    </a:lnTo>
                    <a:lnTo>
                      <a:pt x="7249" y="18144"/>
                    </a:lnTo>
                    <a:lnTo>
                      <a:pt x="1286" y="18144"/>
                    </a:lnTo>
                    <a:lnTo>
                      <a:pt x="1220" y="18143"/>
                    </a:lnTo>
                    <a:lnTo>
                      <a:pt x="1155" y="18137"/>
                    </a:lnTo>
                    <a:lnTo>
                      <a:pt x="1091" y="18129"/>
                    </a:lnTo>
                    <a:lnTo>
                      <a:pt x="1027" y="18118"/>
                    </a:lnTo>
                    <a:lnTo>
                      <a:pt x="966" y="18103"/>
                    </a:lnTo>
                    <a:lnTo>
                      <a:pt x="904" y="18086"/>
                    </a:lnTo>
                    <a:lnTo>
                      <a:pt x="845" y="18065"/>
                    </a:lnTo>
                    <a:lnTo>
                      <a:pt x="787" y="18043"/>
                    </a:lnTo>
                    <a:lnTo>
                      <a:pt x="730" y="18016"/>
                    </a:lnTo>
                    <a:lnTo>
                      <a:pt x="674" y="17988"/>
                    </a:lnTo>
                    <a:lnTo>
                      <a:pt x="620" y="17957"/>
                    </a:lnTo>
                    <a:lnTo>
                      <a:pt x="569" y="17924"/>
                    </a:lnTo>
                    <a:lnTo>
                      <a:pt x="518" y="17888"/>
                    </a:lnTo>
                    <a:lnTo>
                      <a:pt x="470" y="17850"/>
                    </a:lnTo>
                    <a:lnTo>
                      <a:pt x="423" y="17809"/>
                    </a:lnTo>
                    <a:lnTo>
                      <a:pt x="377" y="17767"/>
                    </a:lnTo>
                    <a:lnTo>
                      <a:pt x="335" y="17722"/>
                    </a:lnTo>
                    <a:lnTo>
                      <a:pt x="295" y="17675"/>
                    </a:lnTo>
                    <a:lnTo>
                      <a:pt x="256" y="17626"/>
                    </a:lnTo>
                    <a:lnTo>
                      <a:pt x="221" y="17576"/>
                    </a:lnTo>
                    <a:lnTo>
                      <a:pt x="187" y="17524"/>
                    </a:lnTo>
                    <a:lnTo>
                      <a:pt x="156" y="17470"/>
                    </a:lnTo>
                    <a:lnTo>
                      <a:pt x="128" y="17414"/>
                    </a:lnTo>
                    <a:lnTo>
                      <a:pt x="101" y="17357"/>
                    </a:lnTo>
                    <a:lnTo>
                      <a:pt x="78" y="17299"/>
                    </a:lnTo>
                    <a:lnTo>
                      <a:pt x="58" y="17240"/>
                    </a:lnTo>
                    <a:lnTo>
                      <a:pt x="41" y="17178"/>
                    </a:lnTo>
                    <a:lnTo>
                      <a:pt x="26" y="17117"/>
                    </a:lnTo>
                    <a:lnTo>
                      <a:pt x="15" y="17054"/>
                    </a:lnTo>
                    <a:lnTo>
                      <a:pt x="7" y="16989"/>
                    </a:lnTo>
                    <a:lnTo>
                      <a:pt x="2" y="16924"/>
                    </a:lnTo>
                    <a:lnTo>
                      <a:pt x="0" y="16858"/>
                    </a:lnTo>
                    <a:lnTo>
                      <a:pt x="0" y="1285"/>
                    </a:lnTo>
                    <a:lnTo>
                      <a:pt x="2" y="1218"/>
                    </a:lnTo>
                    <a:lnTo>
                      <a:pt x="7" y="1153"/>
                    </a:lnTo>
                    <a:lnTo>
                      <a:pt x="15" y="1090"/>
                    </a:lnTo>
                    <a:lnTo>
                      <a:pt x="26" y="1027"/>
                    </a:lnTo>
                    <a:lnTo>
                      <a:pt x="41" y="964"/>
                    </a:lnTo>
                    <a:lnTo>
                      <a:pt x="58" y="904"/>
                    </a:lnTo>
                    <a:lnTo>
                      <a:pt x="78" y="845"/>
                    </a:lnTo>
                    <a:lnTo>
                      <a:pt x="101" y="785"/>
                    </a:lnTo>
                    <a:lnTo>
                      <a:pt x="128" y="728"/>
                    </a:lnTo>
                    <a:lnTo>
                      <a:pt x="156" y="674"/>
                    </a:lnTo>
                    <a:lnTo>
                      <a:pt x="187" y="620"/>
                    </a:lnTo>
                    <a:lnTo>
                      <a:pt x="221" y="567"/>
                    </a:lnTo>
                    <a:lnTo>
                      <a:pt x="256" y="517"/>
                    </a:lnTo>
                    <a:lnTo>
                      <a:pt x="295" y="468"/>
                    </a:lnTo>
                    <a:lnTo>
                      <a:pt x="335" y="422"/>
                    </a:lnTo>
                    <a:lnTo>
                      <a:pt x="377" y="377"/>
                    </a:lnTo>
                    <a:lnTo>
                      <a:pt x="423" y="334"/>
                    </a:lnTo>
                    <a:lnTo>
                      <a:pt x="470" y="294"/>
                    </a:lnTo>
                    <a:lnTo>
                      <a:pt x="518" y="255"/>
                    </a:lnTo>
                    <a:lnTo>
                      <a:pt x="569" y="220"/>
                    </a:lnTo>
                    <a:lnTo>
                      <a:pt x="620" y="186"/>
                    </a:lnTo>
                    <a:lnTo>
                      <a:pt x="674" y="155"/>
                    </a:lnTo>
                    <a:lnTo>
                      <a:pt x="730" y="126"/>
                    </a:lnTo>
                    <a:lnTo>
                      <a:pt x="787" y="101"/>
                    </a:lnTo>
                    <a:lnTo>
                      <a:pt x="845" y="77"/>
                    </a:lnTo>
                    <a:lnTo>
                      <a:pt x="904" y="58"/>
                    </a:lnTo>
                    <a:lnTo>
                      <a:pt x="966" y="40"/>
                    </a:lnTo>
                    <a:lnTo>
                      <a:pt x="1027" y="26"/>
                    </a:lnTo>
                    <a:lnTo>
                      <a:pt x="1091" y="15"/>
                    </a:lnTo>
                    <a:lnTo>
                      <a:pt x="1155" y="5"/>
                    </a:lnTo>
                    <a:lnTo>
                      <a:pt x="1220" y="1"/>
                    </a:lnTo>
                    <a:lnTo>
                      <a:pt x="1286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182880" tIns="91440" rIns="182880" bIns="91440" numCol="1" anchor="t" anchorCtr="0" compatLnSpc="1"/>
              <a:lstStyle/>
              <a:p>
                <a:endParaRPr lang="en-US" sz="2700"/>
              </a:p>
            </p:txBody>
          </p:sp>
          <p:sp>
            <p:nvSpPr>
              <p:cNvPr id="18" name="Freeform 15"/>
              <p:cNvSpPr/>
              <p:nvPr/>
            </p:nvSpPr>
            <p:spPr bwMode="auto">
              <a:xfrm>
                <a:off x="2224256" y="3580352"/>
                <a:ext cx="3731988" cy="8015076"/>
              </a:xfrm>
              <a:custGeom>
                <a:avLst/>
                <a:gdLst>
                  <a:gd name="T0" fmla="*/ 7245 w 8370"/>
                  <a:gd name="T1" fmla="*/ 2 h 17971"/>
                  <a:gd name="T2" fmla="*/ 7422 w 8370"/>
                  <a:gd name="T3" fmla="*/ 24 h 17971"/>
                  <a:gd name="T4" fmla="*/ 7591 w 8370"/>
                  <a:gd name="T5" fmla="*/ 72 h 17971"/>
                  <a:gd name="T6" fmla="*/ 7748 w 8370"/>
                  <a:gd name="T7" fmla="*/ 143 h 17971"/>
                  <a:gd name="T8" fmla="*/ 7892 w 8370"/>
                  <a:gd name="T9" fmla="*/ 236 h 17971"/>
                  <a:gd name="T10" fmla="*/ 8022 w 8370"/>
                  <a:gd name="T11" fmla="*/ 348 h 17971"/>
                  <a:gd name="T12" fmla="*/ 8134 w 8370"/>
                  <a:gd name="T13" fmla="*/ 477 h 17971"/>
                  <a:gd name="T14" fmla="*/ 8226 w 8370"/>
                  <a:gd name="T15" fmla="*/ 622 h 17971"/>
                  <a:gd name="T16" fmla="*/ 8298 w 8370"/>
                  <a:gd name="T17" fmla="*/ 779 h 17971"/>
                  <a:gd name="T18" fmla="*/ 8346 w 8370"/>
                  <a:gd name="T19" fmla="*/ 947 h 17971"/>
                  <a:gd name="T20" fmla="*/ 8369 w 8370"/>
                  <a:gd name="T21" fmla="*/ 1124 h 17971"/>
                  <a:gd name="T22" fmla="*/ 8369 w 8370"/>
                  <a:gd name="T23" fmla="*/ 16847 h 17971"/>
                  <a:gd name="T24" fmla="*/ 8346 w 8370"/>
                  <a:gd name="T25" fmla="*/ 17024 h 17971"/>
                  <a:gd name="T26" fmla="*/ 8298 w 8370"/>
                  <a:gd name="T27" fmla="*/ 17193 h 17971"/>
                  <a:gd name="T28" fmla="*/ 8226 w 8370"/>
                  <a:gd name="T29" fmla="*/ 17350 h 17971"/>
                  <a:gd name="T30" fmla="*/ 8134 w 8370"/>
                  <a:gd name="T31" fmla="*/ 17494 h 17971"/>
                  <a:gd name="T32" fmla="*/ 8022 w 8370"/>
                  <a:gd name="T33" fmla="*/ 17624 h 17971"/>
                  <a:gd name="T34" fmla="*/ 7892 w 8370"/>
                  <a:gd name="T35" fmla="*/ 17735 h 17971"/>
                  <a:gd name="T36" fmla="*/ 7748 w 8370"/>
                  <a:gd name="T37" fmla="*/ 17828 h 17971"/>
                  <a:gd name="T38" fmla="*/ 7591 w 8370"/>
                  <a:gd name="T39" fmla="*/ 17900 h 17971"/>
                  <a:gd name="T40" fmla="*/ 7422 w 8370"/>
                  <a:gd name="T41" fmla="*/ 17947 h 17971"/>
                  <a:gd name="T42" fmla="*/ 7245 w 8370"/>
                  <a:gd name="T43" fmla="*/ 17970 h 17971"/>
                  <a:gd name="T44" fmla="*/ 1125 w 8370"/>
                  <a:gd name="T45" fmla="*/ 17970 h 17971"/>
                  <a:gd name="T46" fmla="*/ 948 w 8370"/>
                  <a:gd name="T47" fmla="*/ 17947 h 17971"/>
                  <a:gd name="T48" fmla="*/ 779 w 8370"/>
                  <a:gd name="T49" fmla="*/ 17900 h 17971"/>
                  <a:gd name="T50" fmla="*/ 622 w 8370"/>
                  <a:gd name="T51" fmla="*/ 17828 h 17971"/>
                  <a:gd name="T52" fmla="*/ 478 w 8370"/>
                  <a:gd name="T53" fmla="*/ 17735 h 17971"/>
                  <a:gd name="T54" fmla="*/ 349 w 8370"/>
                  <a:gd name="T55" fmla="*/ 17624 h 17971"/>
                  <a:gd name="T56" fmla="*/ 236 w 8370"/>
                  <a:gd name="T57" fmla="*/ 17494 h 17971"/>
                  <a:gd name="T58" fmla="*/ 144 w 8370"/>
                  <a:gd name="T59" fmla="*/ 17350 h 17971"/>
                  <a:gd name="T60" fmla="*/ 73 w 8370"/>
                  <a:gd name="T61" fmla="*/ 17193 h 17971"/>
                  <a:gd name="T62" fmla="*/ 24 w 8370"/>
                  <a:gd name="T63" fmla="*/ 17024 h 17971"/>
                  <a:gd name="T64" fmla="*/ 2 w 8370"/>
                  <a:gd name="T65" fmla="*/ 16847 h 17971"/>
                  <a:gd name="T66" fmla="*/ 2 w 8370"/>
                  <a:gd name="T67" fmla="*/ 1124 h 17971"/>
                  <a:gd name="T68" fmla="*/ 24 w 8370"/>
                  <a:gd name="T69" fmla="*/ 947 h 17971"/>
                  <a:gd name="T70" fmla="*/ 73 w 8370"/>
                  <a:gd name="T71" fmla="*/ 779 h 17971"/>
                  <a:gd name="T72" fmla="*/ 144 w 8370"/>
                  <a:gd name="T73" fmla="*/ 622 h 17971"/>
                  <a:gd name="T74" fmla="*/ 236 w 8370"/>
                  <a:gd name="T75" fmla="*/ 477 h 17971"/>
                  <a:gd name="T76" fmla="*/ 349 w 8370"/>
                  <a:gd name="T77" fmla="*/ 348 h 17971"/>
                  <a:gd name="T78" fmla="*/ 478 w 8370"/>
                  <a:gd name="T79" fmla="*/ 236 h 17971"/>
                  <a:gd name="T80" fmla="*/ 622 w 8370"/>
                  <a:gd name="T81" fmla="*/ 143 h 17971"/>
                  <a:gd name="T82" fmla="*/ 779 w 8370"/>
                  <a:gd name="T83" fmla="*/ 72 h 17971"/>
                  <a:gd name="T84" fmla="*/ 948 w 8370"/>
                  <a:gd name="T85" fmla="*/ 24 h 17971"/>
                  <a:gd name="T86" fmla="*/ 1125 w 8370"/>
                  <a:gd name="T87" fmla="*/ 2 h 17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70" h="17971">
                    <a:moveTo>
                      <a:pt x="1186" y="0"/>
                    </a:moveTo>
                    <a:lnTo>
                      <a:pt x="7184" y="0"/>
                    </a:lnTo>
                    <a:lnTo>
                      <a:pt x="7245" y="2"/>
                    </a:lnTo>
                    <a:lnTo>
                      <a:pt x="7304" y="6"/>
                    </a:lnTo>
                    <a:lnTo>
                      <a:pt x="7364" y="14"/>
                    </a:lnTo>
                    <a:lnTo>
                      <a:pt x="7422" y="24"/>
                    </a:lnTo>
                    <a:lnTo>
                      <a:pt x="7480" y="37"/>
                    </a:lnTo>
                    <a:lnTo>
                      <a:pt x="7536" y="53"/>
                    </a:lnTo>
                    <a:lnTo>
                      <a:pt x="7591" y="72"/>
                    </a:lnTo>
                    <a:lnTo>
                      <a:pt x="7644" y="94"/>
                    </a:lnTo>
                    <a:lnTo>
                      <a:pt x="7697" y="117"/>
                    </a:lnTo>
                    <a:lnTo>
                      <a:pt x="7748" y="143"/>
                    </a:lnTo>
                    <a:lnTo>
                      <a:pt x="7798" y="173"/>
                    </a:lnTo>
                    <a:lnTo>
                      <a:pt x="7846" y="203"/>
                    </a:lnTo>
                    <a:lnTo>
                      <a:pt x="7892" y="236"/>
                    </a:lnTo>
                    <a:lnTo>
                      <a:pt x="7937" y="272"/>
                    </a:lnTo>
                    <a:lnTo>
                      <a:pt x="7981" y="308"/>
                    </a:lnTo>
                    <a:lnTo>
                      <a:pt x="8022" y="348"/>
                    </a:lnTo>
                    <a:lnTo>
                      <a:pt x="8061" y="389"/>
                    </a:lnTo>
                    <a:lnTo>
                      <a:pt x="8098" y="432"/>
                    </a:lnTo>
                    <a:lnTo>
                      <a:pt x="8134" y="477"/>
                    </a:lnTo>
                    <a:lnTo>
                      <a:pt x="8167" y="524"/>
                    </a:lnTo>
                    <a:lnTo>
                      <a:pt x="8198" y="572"/>
                    </a:lnTo>
                    <a:lnTo>
                      <a:pt x="8226" y="622"/>
                    </a:lnTo>
                    <a:lnTo>
                      <a:pt x="8252" y="673"/>
                    </a:lnTo>
                    <a:lnTo>
                      <a:pt x="8276" y="725"/>
                    </a:lnTo>
                    <a:lnTo>
                      <a:pt x="8298" y="779"/>
                    </a:lnTo>
                    <a:lnTo>
                      <a:pt x="8316" y="834"/>
                    </a:lnTo>
                    <a:lnTo>
                      <a:pt x="8332" y="890"/>
                    </a:lnTo>
                    <a:lnTo>
                      <a:pt x="8346" y="947"/>
                    </a:lnTo>
                    <a:lnTo>
                      <a:pt x="8356" y="1005"/>
                    </a:lnTo>
                    <a:lnTo>
                      <a:pt x="8364" y="1064"/>
                    </a:lnTo>
                    <a:lnTo>
                      <a:pt x="8369" y="1124"/>
                    </a:lnTo>
                    <a:lnTo>
                      <a:pt x="8370" y="1185"/>
                    </a:lnTo>
                    <a:lnTo>
                      <a:pt x="8370" y="16786"/>
                    </a:lnTo>
                    <a:lnTo>
                      <a:pt x="8369" y="16847"/>
                    </a:lnTo>
                    <a:lnTo>
                      <a:pt x="8364" y="16907"/>
                    </a:lnTo>
                    <a:lnTo>
                      <a:pt x="8356" y="16966"/>
                    </a:lnTo>
                    <a:lnTo>
                      <a:pt x="8346" y="17024"/>
                    </a:lnTo>
                    <a:lnTo>
                      <a:pt x="8332" y="17081"/>
                    </a:lnTo>
                    <a:lnTo>
                      <a:pt x="8316" y="17138"/>
                    </a:lnTo>
                    <a:lnTo>
                      <a:pt x="8298" y="17193"/>
                    </a:lnTo>
                    <a:lnTo>
                      <a:pt x="8276" y="17246"/>
                    </a:lnTo>
                    <a:lnTo>
                      <a:pt x="8252" y="17299"/>
                    </a:lnTo>
                    <a:lnTo>
                      <a:pt x="8226" y="17350"/>
                    </a:lnTo>
                    <a:lnTo>
                      <a:pt x="8198" y="17399"/>
                    </a:lnTo>
                    <a:lnTo>
                      <a:pt x="8167" y="17448"/>
                    </a:lnTo>
                    <a:lnTo>
                      <a:pt x="8134" y="17494"/>
                    </a:lnTo>
                    <a:lnTo>
                      <a:pt x="8098" y="17539"/>
                    </a:lnTo>
                    <a:lnTo>
                      <a:pt x="8061" y="17583"/>
                    </a:lnTo>
                    <a:lnTo>
                      <a:pt x="8022" y="17624"/>
                    </a:lnTo>
                    <a:lnTo>
                      <a:pt x="7981" y="17662"/>
                    </a:lnTo>
                    <a:lnTo>
                      <a:pt x="7937" y="17700"/>
                    </a:lnTo>
                    <a:lnTo>
                      <a:pt x="7892" y="17735"/>
                    </a:lnTo>
                    <a:lnTo>
                      <a:pt x="7846" y="17768"/>
                    </a:lnTo>
                    <a:lnTo>
                      <a:pt x="7798" y="17799"/>
                    </a:lnTo>
                    <a:lnTo>
                      <a:pt x="7748" y="17828"/>
                    </a:lnTo>
                    <a:lnTo>
                      <a:pt x="7697" y="17854"/>
                    </a:lnTo>
                    <a:lnTo>
                      <a:pt x="7644" y="17878"/>
                    </a:lnTo>
                    <a:lnTo>
                      <a:pt x="7591" y="17900"/>
                    </a:lnTo>
                    <a:lnTo>
                      <a:pt x="7536" y="17918"/>
                    </a:lnTo>
                    <a:lnTo>
                      <a:pt x="7480" y="17934"/>
                    </a:lnTo>
                    <a:lnTo>
                      <a:pt x="7422" y="17947"/>
                    </a:lnTo>
                    <a:lnTo>
                      <a:pt x="7364" y="17958"/>
                    </a:lnTo>
                    <a:lnTo>
                      <a:pt x="7304" y="17966"/>
                    </a:lnTo>
                    <a:lnTo>
                      <a:pt x="7245" y="17970"/>
                    </a:lnTo>
                    <a:lnTo>
                      <a:pt x="7184" y="17971"/>
                    </a:lnTo>
                    <a:lnTo>
                      <a:pt x="1186" y="17971"/>
                    </a:lnTo>
                    <a:lnTo>
                      <a:pt x="1125" y="17970"/>
                    </a:lnTo>
                    <a:lnTo>
                      <a:pt x="1065" y="17966"/>
                    </a:lnTo>
                    <a:lnTo>
                      <a:pt x="1006" y="17958"/>
                    </a:lnTo>
                    <a:lnTo>
                      <a:pt x="948" y="17947"/>
                    </a:lnTo>
                    <a:lnTo>
                      <a:pt x="891" y="17934"/>
                    </a:lnTo>
                    <a:lnTo>
                      <a:pt x="835" y="17918"/>
                    </a:lnTo>
                    <a:lnTo>
                      <a:pt x="779" y="17900"/>
                    </a:lnTo>
                    <a:lnTo>
                      <a:pt x="725" y="17878"/>
                    </a:lnTo>
                    <a:lnTo>
                      <a:pt x="673" y="17854"/>
                    </a:lnTo>
                    <a:lnTo>
                      <a:pt x="622" y="17828"/>
                    </a:lnTo>
                    <a:lnTo>
                      <a:pt x="573" y="17799"/>
                    </a:lnTo>
                    <a:lnTo>
                      <a:pt x="525" y="17768"/>
                    </a:lnTo>
                    <a:lnTo>
                      <a:pt x="478" y="17735"/>
                    </a:lnTo>
                    <a:lnTo>
                      <a:pt x="432" y="17700"/>
                    </a:lnTo>
                    <a:lnTo>
                      <a:pt x="390" y="17662"/>
                    </a:lnTo>
                    <a:lnTo>
                      <a:pt x="349" y="17624"/>
                    </a:lnTo>
                    <a:lnTo>
                      <a:pt x="309" y="17583"/>
                    </a:lnTo>
                    <a:lnTo>
                      <a:pt x="272" y="17539"/>
                    </a:lnTo>
                    <a:lnTo>
                      <a:pt x="236" y="17494"/>
                    </a:lnTo>
                    <a:lnTo>
                      <a:pt x="203" y="17448"/>
                    </a:lnTo>
                    <a:lnTo>
                      <a:pt x="172" y="17399"/>
                    </a:lnTo>
                    <a:lnTo>
                      <a:pt x="144" y="17350"/>
                    </a:lnTo>
                    <a:lnTo>
                      <a:pt x="118" y="17299"/>
                    </a:lnTo>
                    <a:lnTo>
                      <a:pt x="94" y="17246"/>
                    </a:lnTo>
                    <a:lnTo>
                      <a:pt x="73" y="17193"/>
                    </a:lnTo>
                    <a:lnTo>
                      <a:pt x="54" y="17138"/>
                    </a:lnTo>
                    <a:lnTo>
                      <a:pt x="38" y="17081"/>
                    </a:lnTo>
                    <a:lnTo>
                      <a:pt x="24" y="17024"/>
                    </a:lnTo>
                    <a:lnTo>
                      <a:pt x="14" y="16966"/>
                    </a:lnTo>
                    <a:lnTo>
                      <a:pt x="7" y="16907"/>
                    </a:lnTo>
                    <a:lnTo>
                      <a:pt x="2" y="16847"/>
                    </a:lnTo>
                    <a:lnTo>
                      <a:pt x="0" y="16786"/>
                    </a:lnTo>
                    <a:lnTo>
                      <a:pt x="0" y="1185"/>
                    </a:lnTo>
                    <a:lnTo>
                      <a:pt x="2" y="1124"/>
                    </a:lnTo>
                    <a:lnTo>
                      <a:pt x="7" y="1064"/>
                    </a:lnTo>
                    <a:lnTo>
                      <a:pt x="14" y="1005"/>
                    </a:lnTo>
                    <a:lnTo>
                      <a:pt x="24" y="947"/>
                    </a:lnTo>
                    <a:lnTo>
                      <a:pt x="38" y="890"/>
                    </a:lnTo>
                    <a:lnTo>
                      <a:pt x="54" y="834"/>
                    </a:lnTo>
                    <a:lnTo>
                      <a:pt x="73" y="779"/>
                    </a:lnTo>
                    <a:lnTo>
                      <a:pt x="94" y="725"/>
                    </a:lnTo>
                    <a:lnTo>
                      <a:pt x="118" y="673"/>
                    </a:lnTo>
                    <a:lnTo>
                      <a:pt x="144" y="622"/>
                    </a:lnTo>
                    <a:lnTo>
                      <a:pt x="172" y="572"/>
                    </a:lnTo>
                    <a:lnTo>
                      <a:pt x="203" y="524"/>
                    </a:lnTo>
                    <a:lnTo>
                      <a:pt x="236" y="477"/>
                    </a:lnTo>
                    <a:lnTo>
                      <a:pt x="272" y="432"/>
                    </a:lnTo>
                    <a:lnTo>
                      <a:pt x="309" y="389"/>
                    </a:lnTo>
                    <a:lnTo>
                      <a:pt x="349" y="348"/>
                    </a:lnTo>
                    <a:lnTo>
                      <a:pt x="390" y="308"/>
                    </a:lnTo>
                    <a:lnTo>
                      <a:pt x="432" y="272"/>
                    </a:lnTo>
                    <a:lnTo>
                      <a:pt x="478" y="236"/>
                    </a:lnTo>
                    <a:lnTo>
                      <a:pt x="525" y="203"/>
                    </a:lnTo>
                    <a:lnTo>
                      <a:pt x="573" y="173"/>
                    </a:lnTo>
                    <a:lnTo>
                      <a:pt x="622" y="143"/>
                    </a:lnTo>
                    <a:lnTo>
                      <a:pt x="673" y="117"/>
                    </a:lnTo>
                    <a:lnTo>
                      <a:pt x="725" y="94"/>
                    </a:lnTo>
                    <a:lnTo>
                      <a:pt x="779" y="72"/>
                    </a:lnTo>
                    <a:lnTo>
                      <a:pt x="835" y="53"/>
                    </a:lnTo>
                    <a:lnTo>
                      <a:pt x="891" y="37"/>
                    </a:lnTo>
                    <a:lnTo>
                      <a:pt x="948" y="24"/>
                    </a:lnTo>
                    <a:lnTo>
                      <a:pt x="1006" y="14"/>
                    </a:lnTo>
                    <a:lnTo>
                      <a:pt x="1065" y="6"/>
                    </a:lnTo>
                    <a:lnTo>
                      <a:pt x="1125" y="2"/>
                    </a:lnTo>
                    <a:lnTo>
                      <a:pt x="1186" y="0"/>
                    </a:lnTo>
                    <a:close/>
                  </a:path>
                </a:pathLst>
              </a:custGeom>
              <a:solidFill>
                <a:srgbClr val="686A76"/>
              </a:solidFill>
              <a:ln>
                <a:noFill/>
              </a:ln>
            </p:spPr>
            <p:txBody>
              <a:bodyPr vert="horz" wrap="square" lIns="182880" tIns="91440" rIns="182880" bIns="91440" numCol="1" anchor="t" anchorCtr="0" compatLnSpc="1"/>
              <a:lstStyle/>
              <a:p>
                <a:endParaRPr lang="en-US" sz="2700"/>
              </a:p>
            </p:txBody>
          </p:sp>
          <p:sp>
            <p:nvSpPr>
              <p:cNvPr id="19" name="Freeform 17"/>
              <p:cNvSpPr/>
              <p:nvPr/>
            </p:nvSpPr>
            <p:spPr bwMode="auto">
              <a:xfrm>
                <a:off x="2272408" y="3631183"/>
                <a:ext cx="3635680" cy="7913418"/>
              </a:xfrm>
              <a:custGeom>
                <a:avLst/>
                <a:gdLst>
                  <a:gd name="T0" fmla="*/ 7129 w 8158"/>
                  <a:gd name="T1" fmla="*/ 1 h 17752"/>
                  <a:gd name="T2" fmla="*/ 7291 w 8158"/>
                  <a:gd name="T3" fmla="*/ 22 h 17752"/>
                  <a:gd name="T4" fmla="*/ 7445 w 8158"/>
                  <a:gd name="T5" fmla="*/ 66 h 17752"/>
                  <a:gd name="T6" fmla="*/ 7589 w 8158"/>
                  <a:gd name="T7" fmla="*/ 131 h 17752"/>
                  <a:gd name="T8" fmla="*/ 7721 w 8158"/>
                  <a:gd name="T9" fmla="*/ 215 h 17752"/>
                  <a:gd name="T10" fmla="*/ 7839 w 8158"/>
                  <a:gd name="T11" fmla="*/ 318 h 17752"/>
                  <a:gd name="T12" fmla="*/ 7942 w 8158"/>
                  <a:gd name="T13" fmla="*/ 436 h 17752"/>
                  <a:gd name="T14" fmla="*/ 8026 w 8158"/>
                  <a:gd name="T15" fmla="*/ 568 h 17752"/>
                  <a:gd name="T16" fmla="*/ 8092 w 8158"/>
                  <a:gd name="T17" fmla="*/ 712 h 17752"/>
                  <a:gd name="T18" fmla="*/ 8136 w 8158"/>
                  <a:gd name="T19" fmla="*/ 866 h 17752"/>
                  <a:gd name="T20" fmla="*/ 8157 w 8158"/>
                  <a:gd name="T21" fmla="*/ 1028 h 17752"/>
                  <a:gd name="T22" fmla="*/ 8157 w 8158"/>
                  <a:gd name="T23" fmla="*/ 16724 h 17752"/>
                  <a:gd name="T24" fmla="*/ 8136 w 8158"/>
                  <a:gd name="T25" fmla="*/ 16886 h 17752"/>
                  <a:gd name="T26" fmla="*/ 8092 w 8158"/>
                  <a:gd name="T27" fmla="*/ 17039 h 17752"/>
                  <a:gd name="T28" fmla="*/ 8026 w 8158"/>
                  <a:gd name="T29" fmla="*/ 17183 h 17752"/>
                  <a:gd name="T30" fmla="*/ 7942 w 8158"/>
                  <a:gd name="T31" fmla="*/ 17315 h 17752"/>
                  <a:gd name="T32" fmla="*/ 7839 w 8158"/>
                  <a:gd name="T33" fmla="*/ 17434 h 17752"/>
                  <a:gd name="T34" fmla="*/ 7721 w 8158"/>
                  <a:gd name="T35" fmla="*/ 17535 h 17752"/>
                  <a:gd name="T36" fmla="*/ 7589 w 8158"/>
                  <a:gd name="T37" fmla="*/ 17621 h 17752"/>
                  <a:gd name="T38" fmla="*/ 7445 w 8158"/>
                  <a:gd name="T39" fmla="*/ 17686 h 17752"/>
                  <a:gd name="T40" fmla="*/ 7291 w 8158"/>
                  <a:gd name="T41" fmla="*/ 17730 h 17752"/>
                  <a:gd name="T42" fmla="*/ 7129 w 8158"/>
                  <a:gd name="T43" fmla="*/ 17751 h 17752"/>
                  <a:gd name="T44" fmla="*/ 1030 w 8158"/>
                  <a:gd name="T45" fmla="*/ 17751 h 17752"/>
                  <a:gd name="T46" fmla="*/ 867 w 8158"/>
                  <a:gd name="T47" fmla="*/ 17730 h 17752"/>
                  <a:gd name="T48" fmla="*/ 713 w 8158"/>
                  <a:gd name="T49" fmla="*/ 17686 h 17752"/>
                  <a:gd name="T50" fmla="*/ 569 w 8158"/>
                  <a:gd name="T51" fmla="*/ 17621 h 17752"/>
                  <a:gd name="T52" fmla="*/ 437 w 8158"/>
                  <a:gd name="T53" fmla="*/ 17535 h 17752"/>
                  <a:gd name="T54" fmla="*/ 319 w 8158"/>
                  <a:gd name="T55" fmla="*/ 17434 h 17752"/>
                  <a:gd name="T56" fmla="*/ 217 w 8158"/>
                  <a:gd name="T57" fmla="*/ 17315 h 17752"/>
                  <a:gd name="T58" fmla="*/ 131 w 8158"/>
                  <a:gd name="T59" fmla="*/ 17183 h 17752"/>
                  <a:gd name="T60" fmla="*/ 66 w 8158"/>
                  <a:gd name="T61" fmla="*/ 17039 h 17752"/>
                  <a:gd name="T62" fmla="*/ 22 w 8158"/>
                  <a:gd name="T63" fmla="*/ 16886 h 17752"/>
                  <a:gd name="T64" fmla="*/ 1 w 8158"/>
                  <a:gd name="T65" fmla="*/ 16724 h 17752"/>
                  <a:gd name="T66" fmla="*/ 1 w 8158"/>
                  <a:gd name="T67" fmla="*/ 1028 h 17752"/>
                  <a:gd name="T68" fmla="*/ 22 w 8158"/>
                  <a:gd name="T69" fmla="*/ 866 h 17752"/>
                  <a:gd name="T70" fmla="*/ 66 w 8158"/>
                  <a:gd name="T71" fmla="*/ 712 h 17752"/>
                  <a:gd name="T72" fmla="*/ 131 w 8158"/>
                  <a:gd name="T73" fmla="*/ 568 h 17752"/>
                  <a:gd name="T74" fmla="*/ 217 w 8158"/>
                  <a:gd name="T75" fmla="*/ 436 h 17752"/>
                  <a:gd name="T76" fmla="*/ 319 w 8158"/>
                  <a:gd name="T77" fmla="*/ 318 h 17752"/>
                  <a:gd name="T78" fmla="*/ 437 w 8158"/>
                  <a:gd name="T79" fmla="*/ 215 h 17752"/>
                  <a:gd name="T80" fmla="*/ 569 w 8158"/>
                  <a:gd name="T81" fmla="*/ 131 h 17752"/>
                  <a:gd name="T82" fmla="*/ 713 w 8158"/>
                  <a:gd name="T83" fmla="*/ 66 h 17752"/>
                  <a:gd name="T84" fmla="*/ 867 w 8158"/>
                  <a:gd name="T85" fmla="*/ 22 h 17752"/>
                  <a:gd name="T86" fmla="*/ 1030 w 8158"/>
                  <a:gd name="T87" fmla="*/ 1 h 17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158" h="17752">
                    <a:moveTo>
                      <a:pt x="1085" y="0"/>
                    </a:moveTo>
                    <a:lnTo>
                      <a:pt x="7073" y="0"/>
                    </a:lnTo>
                    <a:lnTo>
                      <a:pt x="7129" y="1"/>
                    </a:lnTo>
                    <a:lnTo>
                      <a:pt x="7184" y="4"/>
                    </a:lnTo>
                    <a:lnTo>
                      <a:pt x="7237" y="12"/>
                    </a:lnTo>
                    <a:lnTo>
                      <a:pt x="7291" y="22"/>
                    </a:lnTo>
                    <a:lnTo>
                      <a:pt x="7343" y="34"/>
                    </a:lnTo>
                    <a:lnTo>
                      <a:pt x="7395" y="49"/>
                    </a:lnTo>
                    <a:lnTo>
                      <a:pt x="7445" y="66"/>
                    </a:lnTo>
                    <a:lnTo>
                      <a:pt x="7494" y="85"/>
                    </a:lnTo>
                    <a:lnTo>
                      <a:pt x="7542" y="107"/>
                    </a:lnTo>
                    <a:lnTo>
                      <a:pt x="7589" y="131"/>
                    </a:lnTo>
                    <a:lnTo>
                      <a:pt x="7634" y="157"/>
                    </a:lnTo>
                    <a:lnTo>
                      <a:pt x="7679" y="186"/>
                    </a:lnTo>
                    <a:lnTo>
                      <a:pt x="7721" y="215"/>
                    </a:lnTo>
                    <a:lnTo>
                      <a:pt x="7762" y="247"/>
                    </a:lnTo>
                    <a:lnTo>
                      <a:pt x="7802" y="281"/>
                    </a:lnTo>
                    <a:lnTo>
                      <a:pt x="7839" y="318"/>
                    </a:lnTo>
                    <a:lnTo>
                      <a:pt x="7875" y="356"/>
                    </a:lnTo>
                    <a:lnTo>
                      <a:pt x="7909" y="395"/>
                    </a:lnTo>
                    <a:lnTo>
                      <a:pt x="7942" y="436"/>
                    </a:lnTo>
                    <a:lnTo>
                      <a:pt x="7972" y="479"/>
                    </a:lnTo>
                    <a:lnTo>
                      <a:pt x="8000" y="523"/>
                    </a:lnTo>
                    <a:lnTo>
                      <a:pt x="8026" y="568"/>
                    </a:lnTo>
                    <a:lnTo>
                      <a:pt x="8050" y="614"/>
                    </a:lnTo>
                    <a:lnTo>
                      <a:pt x="8072" y="662"/>
                    </a:lnTo>
                    <a:lnTo>
                      <a:pt x="8092" y="712"/>
                    </a:lnTo>
                    <a:lnTo>
                      <a:pt x="8109" y="763"/>
                    </a:lnTo>
                    <a:lnTo>
                      <a:pt x="8123" y="814"/>
                    </a:lnTo>
                    <a:lnTo>
                      <a:pt x="8136" y="866"/>
                    </a:lnTo>
                    <a:lnTo>
                      <a:pt x="8145" y="919"/>
                    </a:lnTo>
                    <a:lnTo>
                      <a:pt x="8152" y="973"/>
                    </a:lnTo>
                    <a:lnTo>
                      <a:pt x="8157" y="1028"/>
                    </a:lnTo>
                    <a:lnTo>
                      <a:pt x="8158" y="1084"/>
                    </a:lnTo>
                    <a:lnTo>
                      <a:pt x="8158" y="16668"/>
                    </a:lnTo>
                    <a:lnTo>
                      <a:pt x="8157" y="16724"/>
                    </a:lnTo>
                    <a:lnTo>
                      <a:pt x="8152" y="16778"/>
                    </a:lnTo>
                    <a:lnTo>
                      <a:pt x="8145" y="16832"/>
                    </a:lnTo>
                    <a:lnTo>
                      <a:pt x="8136" y="16886"/>
                    </a:lnTo>
                    <a:lnTo>
                      <a:pt x="8123" y="16938"/>
                    </a:lnTo>
                    <a:lnTo>
                      <a:pt x="8109" y="16989"/>
                    </a:lnTo>
                    <a:lnTo>
                      <a:pt x="8092" y="17039"/>
                    </a:lnTo>
                    <a:lnTo>
                      <a:pt x="8072" y="17088"/>
                    </a:lnTo>
                    <a:lnTo>
                      <a:pt x="8050" y="17136"/>
                    </a:lnTo>
                    <a:lnTo>
                      <a:pt x="8026" y="17183"/>
                    </a:lnTo>
                    <a:lnTo>
                      <a:pt x="8000" y="17229"/>
                    </a:lnTo>
                    <a:lnTo>
                      <a:pt x="7972" y="17273"/>
                    </a:lnTo>
                    <a:lnTo>
                      <a:pt x="7942" y="17315"/>
                    </a:lnTo>
                    <a:lnTo>
                      <a:pt x="7909" y="17356"/>
                    </a:lnTo>
                    <a:lnTo>
                      <a:pt x="7875" y="17396"/>
                    </a:lnTo>
                    <a:lnTo>
                      <a:pt x="7839" y="17434"/>
                    </a:lnTo>
                    <a:lnTo>
                      <a:pt x="7802" y="17469"/>
                    </a:lnTo>
                    <a:lnTo>
                      <a:pt x="7762" y="17503"/>
                    </a:lnTo>
                    <a:lnTo>
                      <a:pt x="7721" y="17535"/>
                    </a:lnTo>
                    <a:lnTo>
                      <a:pt x="7679" y="17566"/>
                    </a:lnTo>
                    <a:lnTo>
                      <a:pt x="7634" y="17595"/>
                    </a:lnTo>
                    <a:lnTo>
                      <a:pt x="7589" y="17621"/>
                    </a:lnTo>
                    <a:lnTo>
                      <a:pt x="7542" y="17645"/>
                    </a:lnTo>
                    <a:lnTo>
                      <a:pt x="7494" y="17666"/>
                    </a:lnTo>
                    <a:lnTo>
                      <a:pt x="7445" y="17686"/>
                    </a:lnTo>
                    <a:lnTo>
                      <a:pt x="7395" y="17703"/>
                    </a:lnTo>
                    <a:lnTo>
                      <a:pt x="7343" y="17718"/>
                    </a:lnTo>
                    <a:lnTo>
                      <a:pt x="7291" y="17730"/>
                    </a:lnTo>
                    <a:lnTo>
                      <a:pt x="7237" y="17739"/>
                    </a:lnTo>
                    <a:lnTo>
                      <a:pt x="7184" y="17746"/>
                    </a:lnTo>
                    <a:lnTo>
                      <a:pt x="7129" y="17751"/>
                    </a:lnTo>
                    <a:lnTo>
                      <a:pt x="7073" y="17752"/>
                    </a:lnTo>
                    <a:lnTo>
                      <a:pt x="1085" y="17752"/>
                    </a:lnTo>
                    <a:lnTo>
                      <a:pt x="1030" y="17751"/>
                    </a:lnTo>
                    <a:lnTo>
                      <a:pt x="974" y="17746"/>
                    </a:lnTo>
                    <a:lnTo>
                      <a:pt x="921" y="17739"/>
                    </a:lnTo>
                    <a:lnTo>
                      <a:pt x="867" y="17730"/>
                    </a:lnTo>
                    <a:lnTo>
                      <a:pt x="815" y="17718"/>
                    </a:lnTo>
                    <a:lnTo>
                      <a:pt x="763" y="17703"/>
                    </a:lnTo>
                    <a:lnTo>
                      <a:pt x="713" y="17686"/>
                    </a:lnTo>
                    <a:lnTo>
                      <a:pt x="664" y="17666"/>
                    </a:lnTo>
                    <a:lnTo>
                      <a:pt x="616" y="17645"/>
                    </a:lnTo>
                    <a:lnTo>
                      <a:pt x="569" y="17621"/>
                    </a:lnTo>
                    <a:lnTo>
                      <a:pt x="524" y="17595"/>
                    </a:lnTo>
                    <a:lnTo>
                      <a:pt x="479" y="17566"/>
                    </a:lnTo>
                    <a:lnTo>
                      <a:pt x="437" y="17535"/>
                    </a:lnTo>
                    <a:lnTo>
                      <a:pt x="396" y="17503"/>
                    </a:lnTo>
                    <a:lnTo>
                      <a:pt x="357" y="17469"/>
                    </a:lnTo>
                    <a:lnTo>
                      <a:pt x="319" y="17434"/>
                    </a:lnTo>
                    <a:lnTo>
                      <a:pt x="283" y="17396"/>
                    </a:lnTo>
                    <a:lnTo>
                      <a:pt x="249" y="17356"/>
                    </a:lnTo>
                    <a:lnTo>
                      <a:pt x="217" y="17315"/>
                    </a:lnTo>
                    <a:lnTo>
                      <a:pt x="186" y="17273"/>
                    </a:lnTo>
                    <a:lnTo>
                      <a:pt x="158" y="17229"/>
                    </a:lnTo>
                    <a:lnTo>
                      <a:pt x="131" y="17183"/>
                    </a:lnTo>
                    <a:lnTo>
                      <a:pt x="107" y="17136"/>
                    </a:lnTo>
                    <a:lnTo>
                      <a:pt x="86" y="17088"/>
                    </a:lnTo>
                    <a:lnTo>
                      <a:pt x="66" y="17039"/>
                    </a:lnTo>
                    <a:lnTo>
                      <a:pt x="49" y="16989"/>
                    </a:lnTo>
                    <a:lnTo>
                      <a:pt x="34" y="16938"/>
                    </a:lnTo>
                    <a:lnTo>
                      <a:pt x="22" y="16886"/>
                    </a:lnTo>
                    <a:lnTo>
                      <a:pt x="13" y="16832"/>
                    </a:lnTo>
                    <a:lnTo>
                      <a:pt x="6" y="16778"/>
                    </a:lnTo>
                    <a:lnTo>
                      <a:pt x="1" y="16724"/>
                    </a:lnTo>
                    <a:lnTo>
                      <a:pt x="0" y="16668"/>
                    </a:lnTo>
                    <a:lnTo>
                      <a:pt x="0" y="1084"/>
                    </a:lnTo>
                    <a:lnTo>
                      <a:pt x="1" y="1028"/>
                    </a:lnTo>
                    <a:lnTo>
                      <a:pt x="6" y="973"/>
                    </a:lnTo>
                    <a:lnTo>
                      <a:pt x="13" y="919"/>
                    </a:lnTo>
                    <a:lnTo>
                      <a:pt x="22" y="866"/>
                    </a:lnTo>
                    <a:lnTo>
                      <a:pt x="34" y="814"/>
                    </a:lnTo>
                    <a:lnTo>
                      <a:pt x="49" y="763"/>
                    </a:lnTo>
                    <a:lnTo>
                      <a:pt x="66" y="712"/>
                    </a:lnTo>
                    <a:lnTo>
                      <a:pt x="86" y="662"/>
                    </a:lnTo>
                    <a:lnTo>
                      <a:pt x="107" y="614"/>
                    </a:lnTo>
                    <a:lnTo>
                      <a:pt x="131" y="568"/>
                    </a:lnTo>
                    <a:lnTo>
                      <a:pt x="158" y="523"/>
                    </a:lnTo>
                    <a:lnTo>
                      <a:pt x="186" y="479"/>
                    </a:lnTo>
                    <a:lnTo>
                      <a:pt x="217" y="436"/>
                    </a:lnTo>
                    <a:lnTo>
                      <a:pt x="249" y="395"/>
                    </a:lnTo>
                    <a:lnTo>
                      <a:pt x="283" y="356"/>
                    </a:lnTo>
                    <a:lnTo>
                      <a:pt x="319" y="318"/>
                    </a:lnTo>
                    <a:lnTo>
                      <a:pt x="357" y="281"/>
                    </a:lnTo>
                    <a:lnTo>
                      <a:pt x="396" y="247"/>
                    </a:lnTo>
                    <a:lnTo>
                      <a:pt x="437" y="215"/>
                    </a:lnTo>
                    <a:lnTo>
                      <a:pt x="479" y="186"/>
                    </a:lnTo>
                    <a:lnTo>
                      <a:pt x="524" y="157"/>
                    </a:lnTo>
                    <a:lnTo>
                      <a:pt x="569" y="131"/>
                    </a:lnTo>
                    <a:lnTo>
                      <a:pt x="616" y="107"/>
                    </a:lnTo>
                    <a:lnTo>
                      <a:pt x="664" y="85"/>
                    </a:lnTo>
                    <a:lnTo>
                      <a:pt x="713" y="66"/>
                    </a:lnTo>
                    <a:lnTo>
                      <a:pt x="763" y="49"/>
                    </a:lnTo>
                    <a:lnTo>
                      <a:pt x="815" y="34"/>
                    </a:lnTo>
                    <a:lnTo>
                      <a:pt x="867" y="22"/>
                    </a:lnTo>
                    <a:lnTo>
                      <a:pt x="921" y="12"/>
                    </a:lnTo>
                    <a:lnTo>
                      <a:pt x="974" y="4"/>
                    </a:lnTo>
                    <a:lnTo>
                      <a:pt x="1030" y="1"/>
                    </a:lnTo>
                    <a:lnTo>
                      <a:pt x="108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182880" tIns="91440" rIns="182880" bIns="91440" numCol="1" anchor="t" anchorCtr="0" compatLnSpc="1"/>
              <a:lstStyle/>
              <a:p>
                <a:endParaRPr lang="en-US" sz="2700"/>
              </a:p>
            </p:txBody>
          </p:sp>
          <p:sp>
            <p:nvSpPr>
              <p:cNvPr id="20" name="Freeform 18"/>
              <p:cNvSpPr/>
              <p:nvPr/>
            </p:nvSpPr>
            <p:spPr bwMode="auto">
              <a:xfrm>
                <a:off x="2424900" y="4653132"/>
                <a:ext cx="3346752" cy="5896272"/>
              </a:xfrm>
              <a:custGeom>
                <a:avLst/>
                <a:gdLst>
                  <a:gd name="T0" fmla="*/ 60 w 7504"/>
                  <a:gd name="T1" fmla="*/ 0 h 13222"/>
                  <a:gd name="T2" fmla="*/ 7444 w 7504"/>
                  <a:gd name="T3" fmla="*/ 0 h 13222"/>
                  <a:gd name="T4" fmla="*/ 7451 w 7504"/>
                  <a:gd name="T5" fmla="*/ 0 h 13222"/>
                  <a:gd name="T6" fmla="*/ 7457 w 7504"/>
                  <a:gd name="T7" fmla="*/ 1 h 13222"/>
                  <a:gd name="T8" fmla="*/ 7462 w 7504"/>
                  <a:gd name="T9" fmla="*/ 2 h 13222"/>
                  <a:gd name="T10" fmla="*/ 7468 w 7504"/>
                  <a:gd name="T11" fmla="*/ 5 h 13222"/>
                  <a:gd name="T12" fmla="*/ 7478 w 7504"/>
                  <a:gd name="T13" fmla="*/ 10 h 13222"/>
                  <a:gd name="T14" fmla="*/ 7486 w 7504"/>
                  <a:gd name="T15" fmla="*/ 17 h 13222"/>
                  <a:gd name="T16" fmla="*/ 7494 w 7504"/>
                  <a:gd name="T17" fmla="*/ 26 h 13222"/>
                  <a:gd name="T18" fmla="*/ 7500 w 7504"/>
                  <a:gd name="T19" fmla="*/ 36 h 13222"/>
                  <a:gd name="T20" fmla="*/ 7501 w 7504"/>
                  <a:gd name="T21" fmla="*/ 42 h 13222"/>
                  <a:gd name="T22" fmla="*/ 7503 w 7504"/>
                  <a:gd name="T23" fmla="*/ 48 h 13222"/>
                  <a:gd name="T24" fmla="*/ 7504 w 7504"/>
                  <a:gd name="T25" fmla="*/ 54 h 13222"/>
                  <a:gd name="T26" fmla="*/ 7504 w 7504"/>
                  <a:gd name="T27" fmla="*/ 59 h 13222"/>
                  <a:gd name="T28" fmla="*/ 7504 w 7504"/>
                  <a:gd name="T29" fmla="*/ 13161 h 13222"/>
                  <a:gd name="T30" fmla="*/ 7504 w 7504"/>
                  <a:gd name="T31" fmla="*/ 13167 h 13222"/>
                  <a:gd name="T32" fmla="*/ 7503 w 7504"/>
                  <a:gd name="T33" fmla="*/ 13174 h 13222"/>
                  <a:gd name="T34" fmla="*/ 7501 w 7504"/>
                  <a:gd name="T35" fmla="*/ 13179 h 13222"/>
                  <a:gd name="T36" fmla="*/ 7500 w 7504"/>
                  <a:gd name="T37" fmla="*/ 13185 h 13222"/>
                  <a:gd name="T38" fmla="*/ 7494 w 7504"/>
                  <a:gd name="T39" fmla="*/ 13195 h 13222"/>
                  <a:gd name="T40" fmla="*/ 7486 w 7504"/>
                  <a:gd name="T41" fmla="*/ 13203 h 13222"/>
                  <a:gd name="T42" fmla="*/ 7478 w 7504"/>
                  <a:gd name="T43" fmla="*/ 13211 h 13222"/>
                  <a:gd name="T44" fmla="*/ 7468 w 7504"/>
                  <a:gd name="T45" fmla="*/ 13217 h 13222"/>
                  <a:gd name="T46" fmla="*/ 7462 w 7504"/>
                  <a:gd name="T47" fmla="*/ 13218 h 13222"/>
                  <a:gd name="T48" fmla="*/ 7457 w 7504"/>
                  <a:gd name="T49" fmla="*/ 13221 h 13222"/>
                  <a:gd name="T50" fmla="*/ 7451 w 7504"/>
                  <a:gd name="T51" fmla="*/ 13222 h 13222"/>
                  <a:gd name="T52" fmla="*/ 7444 w 7504"/>
                  <a:gd name="T53" fmla="*/ 13222 h 13222"/>
                  <a:gd name="T54" fmla="*/ 60 w 7504"/>
                  <a:gd name="T55" fmla="*/ 13222 h 13222"/>
                  <a:gd name="T56" fmla="*/ 54 w 7504"/>
                  <a:gd name="T57" fmla="*/ 13222 h 13222"/>
                  <a:gd name="T58" fmla="*/ 48 w 7504"/>
                  <a:gd name="T59" fmla="*/ 13221 h 13222"/>
                  <a:gd name="T60" fmla="*/ 43 w 7504"/>
                  <a:gd name="T61" fmla="*/ 13218 h 13222"/>
                  <a:gd name="T62" fmla="*/ 37 w 7504"/>
                  <a:gd name="T63" fmla="*/ 13217 h 13222"/>
                  <a:gd name="T64" fmla="*/ 27 w 7504"/>
                  <a:gd name="T65" fmla="*/ 13211 h 13222"/>
                  <a:gd name="T66" fmla="*/ 18 w 7504"/>
                  <a:gd name="T67" fmla="*/ 13203 h 13222"/>
                  <a:gd name="T68" fmla="*/ 11 w 7504"/>
                  <a:gd name="T69" fmla="*/ 13195 h 13222"/>
                  <a:gd name="T70" fmla="*/ 5 w 7504"/>
                  <a:gd name="T71" fmla="*/ 13185 h 13222"/>
                  <a:gd name="T72" fmla="*/ 3 w 7504"/>
                  <a:gd name="T73" fmla="*/ 13179 h 13222"/>
                  <a:gd name="T74" fmla="*/ 2 w 7504"/>
                  <a:gd name="T75" fmla="*/ 13174 h 13222"/>
                  <a:gd name="T76" fmla="*/ 0 w 7504"/>
                  <a:gd name="T77" fmla="*/ 13167 h 13222"/>
                  <a:gd name="T78" fmla="*/ 0 w 7504"/>
                  <a:gd name="T79" fmla="*/ 13161 h 13222"/>
                  <a:gd name="T80" fmla="*/ 0 w 7504"/>
                  <a:gd name="T81" fmla="*/ 59 h 13222"/>
                  <a:gd name="T82" fmla="*/ 0 w 7504"/>
                  <a:gd name="T83" fmla="*/ 54 h 13222"/>
                  <a:gd name="T84" fmla="*/ 2 w 7504"/>
                  <a:gd name="T85" fmla="*/ 48 h 13222"/>
                  <a:gd name="T86" fmla="*/ 3 w 7504"/>
                  <a:gd name="T87" fmla="*/ 42 h 13222"/>
                  <a:gd name="T88" fmla="*/ 5 w 7504"/>
                  <a:gd name="T89" fmla="*/ 36 h 13222"/>
                  <a:gd name="T90" fmla="*/ 11 w 7504"/>
                  <a:gd name="T91" fmla="*/ 26 h 13222"/>
                  <a:gd name="T92" fmla="*/ 18 w 7504"/>
                  <a:gd name="T93" fmla="*/ 17 h 13222"/>
                  <a:gd name="T94" fmla="*/ 27 w 7504"/>
                  <a:gd name="T95" fmla="*/ 10 h 13222"/>
                  <a:gd name="T96" fmla="*/ 37 w 7504"/>
                  <a:gd name="T97" fmla="*/ 5 h 13222"/>
                  <a:gd name="T98" fmla="*/ 43 w 7504"/>
                  <a:gd name="T99" fmla="*/ 2 h 13222"/>
                  <a:gd name="T100" fmla="*/ 48 w 7504"/>
                  <a:gd name="T101" fmla="*/ 1 h 13222"/>
                  <a:gd name="T102" fmla="*/ 54 w 7504"/>
                  <a:gd name="T103" fmla="*/ 0 h 13222"/>
                  <a:gd name="T104" fmla="*/ 60 w 7504"/>
                  <a:gd name="T105" fmla="*/ 0 h 13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504" h="13222">
                    <a:moveTo>
                      <a:pt x="60" y="0"/>
                    </a:moveTo>
                    <a:lnTo>
                      <a:pt x="7444" y="0"/>
                    </a:lnTo>
                    <a:lnTo>
                      <a:pt x="7451" y="0"/>
                    </a:lnTo>
                    <a:lnTo>
                      <a:pt x="7457" y="1"/>
                    </a:lnTo>
                    <a:lnTo>
                      <a:pt x="7462" y="2"/>
                    </a:lnTo>
                    <a:lnTo>
                      <a:pt x="7468" y="5"/>
                    </a:lnTo>
                    <a:lnTo>
                      <a:pt x="7478" y="10"/>
                    </a:lnTo>
                    <a:lnTo>
                      <a:pt x="7486" y="17"/>
                    </a:lnTo>
                    <a:lnTo>
                      <a:pt x="7494" y="26"/>
                    </a:lnTo>
                    <a:lnTo>
                      <a:pt x="7500" y="36"/>
                    </a:lnTo>
                    <a:lnTo>
                      <a:pt x="7501" y="42"/>
                    </a:lnTo>
                    <a:lnTo>
                      <a:pt x="7503" y="48"/>
                    </a:lnTo>
                    <a:lnTo>
                      <a:pt x="7504" y="54"/>
                    </a:lnTo>
                    <a:lnTo>
                      <a:pt x="7504" y="59"/>
                    </a:lnTo>
                    <a:lnTo>
                      <a:pt x="7504" y="13161"/>
                    </a:lnTo>
                    <a:lnTo>
                      <a:pt x="7504" y="13167"/>
                    </a:lnTo>
                    <a:lnTo>
                      <a:pt x="7503" y="13174"/>
                    </a:lnTo>
                    <a:lnTo>
                      <a:pt x="7501" y="13179"/>
                    </a:lnTo>
                    <a:lnTo>
                      <a:pt x="7500" y="13185"/>
                    </a:lnTo>
                    <a:lnTo>
                      <a:pt x="7494" y="13195"/>
                    </a:lnTo>
                    <a:lnTo>
                      <a:pt x="7486" y="13203"/>
                    </a:lnTo>
                    <a:lnTo>
                      <a:pt x="7478" y="13211"/>
                    </a:lnTo>
                    <a:lnTo>
                      <a:pt x="7468" y="13217"/>
                    </a:lnTo>
                    <a:lnTo>
                      <a:pt x="7462" y="13218"/>
                    </a:lnTo>
                    <a:lnTo>
                      <a:pt x="7457" y="13221"/>
                    </a:lnTo>
                    <a:lnTo>
                      <a:pt x="7451" y="13222"/>
                    </a:lnTo>
                    <a:lnTo>
                      <a:pt x="7444" y="13222"/>
                    </a:lnTo>
                    <a:lnTo>
                      <a:pt x="60" y="13222"/>
                    </a:lnTo>
                    <a:lnTo>
                      <a:pt x="54" y="13222"/>
                    </a:lnTo>
                    <a:lnTo>
                      <a:pt x="48" y="13221"/>
                    </a:lnTo>
                    <a:lnTo>
                      <a:pt x="43" y="13218"/>
                    </a:lnTo>
                    <a:lnTo>
                      <a:pt x="37" y="13217"/>
                    </a:lnTo>
                    <a:lnTo>
                      <a:pt x="27" y="13211"/>
                    </a:lnTo>
                    <a:lnTo>
                      <a:pt x="18" y="13203"/>
                    </a:lnTo>
                    <a:lnTo>
                      <a:pt x="11" y="13195"/>
                    </a:lnTo>
                    <a:lnTo>
                      <a:pt x="5" y="13185"/>
                    </a:lnTo>
                    <a:lnTo>
                      <a:pt x="3" y="13179"/>
                    </a:lnTo>
                    <a:lnTo>
                      <a:pt x="2" y="13174"/>
                    </a:lnTo>
                    <a:lnTo>
                      <a:pt x="0" y="13167"/>
                    </a:lnTo>
                    <a:lnTo>
                      <a:pt x="0" y="13161"/>
                    </a:lnTo>
                    <a:lnTo>
                      <a:pt x="0" y="59"/>
                    </a:lnTo>
                    <a:lnTo>
                      <a:pt x="0" y="54"/>
                    </a:lnTo>
                    <a:lnTo>
                      <a:pt x="2" y="48"/>
                    </a:lnTo>
                    <a:lnTo>
                      <a:pt x="3" y="42"/>
                    </a:lnTo>
                    <a:lnTo>
                      <a:pt x="5" y="36"/>
                    </a:lnTo>
                    <a:lnTo>
                      <a:pt x="11" y="26"/>
                    </a:lnTo>
                    <a:lnTo>
                      <a:pt x="18" y="17"/>
                    </a:lnTo>
                    <a:lnTo>
                      <a:pt x="27" y="10"/>
                    </a:lnTo>
                    <a:lnTo>
                      <a:pt x="37" y="5"/>
                    </a:lnTo>
                    <a:lnTo>
                      <a:pt x="43" y="2"/>
                    </a:lnTo>
                    <a:lnTo>
                      <a:pt x="48" y="1"/>
                    </a:lnTo>
                    <a:lnTo>
                      <a:pt x="54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182880" tIns="91440" rIns="182880" bIns="91440" numCol="1" anchor="t" anchorCtr="0" compatLnSpc="1"/>
              <a:lstStyle/>
              <a:p>
                <a:endParaRPr lang="en-US" sz="2700"/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2470379" y="4701287"/>
                <a:ext cx="3253118" cy="579996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182880" tIns="91440" rIns="182880" bIns="91440" numCol="1" anchor="t" anchorCtr="0" compatLnSpc="1"/>
              <a:lstStyle/>
              <a:p>
                <a:endParaRPr lang="en-US" sz="2700"/>
              </a:p>
            </p:txBody>
          </p:sp>
          <p:grpSp>
            <p:nvGrpSpPr>
              <p:cNvPr id="22" name="Group 27"/>
              <p:cNvGrpSpPr/>
              <p:nvPr/>
            </p:nvGrpSpPr>
            <p:grpSpPr>
              <a:xfrm>
                <a:off x="2470379" y="4701282"/>
                <a:ext cx="3253118" cy="214020"/>
                <a:chOff x="2252642" y="846142"/>
                <a:chExt cx="1930382" cy="127001"/>
              </a:xfrm>
            </p:grpSpPr>
            <p:sp>
              <p:nvSpPr>
                <p:cNvPr id="23" name="Rectangle 20"/>
                <p:cNvSpPr>
                  <a:spLocks noChangeArrowheads="1"/>
                </p:cNvSpPr>
                <p:nvPr/>
              </p:nvSpPr>
              <p:spPr bwMode="auto">
                <a:xfrm>
                  <a:off x="2252642" y="846142"/>
                  <a:ext cx="1930382" cy="127001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24" name="Rectangle 21"/>
                <p:cNvSpPr>
                  <a:spLocks noChangeArrowheads="1"/>
                </p:cNvSpPr>
                <p:nvPr/>
              </p:nvSpPr>
              <p:spPr bwMode="auto">
                <a:xfrm>
                  <a:off x="2278042" y="912817"/>
                  <a:ext cx="19050" cy="25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25" name="Rectangle 22"/>
                <p:cNvSpPr>
                  <a:spLocks noChangeArrowheads="1"/>
                </p:cNvSpPr>
                <p:nvPr/>
              </p:nvSpPr>
              <p:spPr bwMode="auto">
                <a:xfrm>
                  <a:off x="2301854" y="908054"/>
                  <a:ext cx="19050" cy="301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26" name="Rectangle 23"/>
                <p:cNvSpPr>
                  <a:spLocks noChangeArrowheads="1"/>
                </p:cNvSpPr>
                <p:nvPr/>
              </p:nvSpPr>
              <p:spPr bwMode="auto">
                <a:xfrm>
                  <a:off x="2327254" y="898529"/>
                  <a:ext cx="17463" cy="3968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27" name="Rectangle 24"/>
                <p:cNvSpPr>
                  <a:spLocks noChangeArrowheads="1"/>
                </p:cNvSpPr>
                <p:nvPr/>
              </p:nvSpPr>
              <p:spPr bwMode="auto">
                <a:xfrm>
                  <a:off x="2351066" y="890592"/>
                  <a:ext cx="17463" cy="476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28" name="Rectangle 25"/>
                <p:cNvSpPr>
                  <a:spLocks noChangeArrowheads="1"/>
                </p:cNvSpPr>
                <p:nvPr/>
              </p:nvSpPr>
              <p:spPr bwMode="auto">
                <a:xfrm>
                  <a:off x="2374878" y="877891"/>
                  <a:ext cx="17463" cy="603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29" name="Freeform 36"/>
                <p:cNvSpPr/>
                <p:nvPr/>
              </p:nvSpPr>
              <p:spPr bwMode="auto">
                <a:xfrm>
                  <a:off x="2432028" y="873129"/>
                  <a:ext cx="96837" cy="34925"/>
                </a:xfrm>
                <a:custGeom>
                  <a:avLst/>
                  <a:gdLst>
                    <a:gd name="T0" fmla="*/ 195 w 362"/>
                    <a:gd name="T1" fmla="*/ 0 h 133"/>
                    <a:gd name="T2" fmla="*/ 222 w 362"/>
                    <a:gd name="T3" fmla="*/ 3 h 133"/>
                    <a:gd name="T4" fmla="*/ 248 w 362"/>
                    <a:gd name="T5" fmla="*/ 10 h 133"/>
                    <a:gd name="T6" fmla="*/ 274 w 362"/>
                    <a:gd name="T7" fmla="*/ 19 h 133"/>
                    <a:gd name="T8" fmla="*/ 296 w 362"/>
                    <a:gd name="T9" fmla="*/ 31 h 133"/>
                    <a:gd name="T10" fmla="*/ 318 w 362"/>
                    <a:gd name="T11" fmla="*/ 46 h 133"/>
                    <a:gd name="T12" fmla="*/ 337 w 362"/>
                    <a:gd name="T13" fmla="*/ 63 h 133"/>
                    <a:gd name="T14" fmla="*/ 356 w 362"/>
                    <a:gd name="T15" fmla="*/ 83 h 133"/>
                    <a:gd name="T16" fmla="*/ 321 w 362"/>
                    <a:gd name="T17" fmla="*/ 133 h 133"/>
                    <a:gd name="T18" fmla="*/ 309 w 362"/>
                    <a:gd name="T19" fmla="*/ 116 h 133"/>
                    <a:gd name="T20" fmla="*/ 295 w 362"/>
                    <a:gd name="T21" fmla="*/ 101 h 133"/>
                    <a:gd name="T22" fmla="*/ 279 w 362"/>
                    <a:gd name="T23" fmla="*/ 87 h 133"/>
                    <a:gd name="T24" fmla="*/ 262 w 362"/>
                    <a:gd name="T25" fmla="*/ 77 h 133"/>
                    <a:gd name="T26" fmla="*/ 244 w 362"/>
                    <a:gd name="T27" fmla="*/ 68 h 133"/>
                    <a:gd name="T28" fmla="*/ 223 w 362"/>
                    <a:gd name="T29" fmla="*/ 61 h 133"/>
                    <a:gd name="T30" fmla="*/ 203 w 362"/>
                    <a:gd name="T31" fmla="*/ 57 h 133"/>
                    <a:gd name="T32" fmla="*/ 181 w 362"/>
                    <a:gd name="T33" fmla="*/ 55 h 133"/>
                    <a:gd name="T34" fmla="*/ 159 w 362"/>
                    <a:gd name="T35" fmla="*/ 57 h 133"/>
                    <a:gd name="T36" fmla="*/ 139 w 362"/>
                    <a:gd name="T37" fmla="*/ 61 h 133"/>
                    <a:gd name="T38" fmla="*/ 118 w 362"/>
                    <a:gd name="T39" fmla="*/ 68 h 133"/>
                    <a:gd name="T40" fmla="*/ 100 w 362"/>
                    <a:gd name="T41" fmla="*/ 77 h 133"/>
                    <a:gd name="T42" fmla="*/ 83 w 362"/>
                    <a:gd name="T43" fmla="*/ 87 h 133"/>
                    <a:gd name="T44" fmla="*/ 67 w 362"/>
                    <a:gd name="T45" fmla="*/ 101 h 133"/>
                    <a:gd name="T46" fmla="*/ 53 w 362"/>
                    <a:gd name="T47" fmla="*/ 116 h 133"/>
                    <a:gd name="T48" fmla="*/ 41 w 362"/>
                    <a:gd name="T49" fmla="*/ 133 h 133"/>
                    <a:gd name="T50" fmla="*/ 7 w 362"/>
                    <a:gd name="T51" fmla="*/ 83 h 133"/>
                    <a:gd name="T52" fmla="*/ 25 w 362"/>
                    <a:gd name="T53" fmla="*/ 63 h 133"/>
                    <a:gd name="T54" fmla="*/ 44 w 362"/>
                    <a:gd name="T55" fmla="*/ 46 h 133"/>
                    <a:gd name="T56" fmla="*/ 66 w 362"/>
                    <a:gd name="T57" fmla="*/ 31 h 133"/>
                    <a:gd name="T58" fmla="*/ 89 w 362"/>
                    <a:gd name="T59" fmla="*/ 19 h 133"/>
                    <a:gd name="T60" fmla="*/ 114 w 362"/>
                    <a:gd name="T61" fmla="*/ 10 h 133"/>
                    <a:gd name="T62" fmla="*/ 140 w 362"/>
                    <a:gd name="T63" fmla="*/ 3 h 133"/>
                    <a:gd name="T64" fmla="*/ 167 w 362"/>
                    <a:gd name="T65" fmla="*/ 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62" h="133">
                      <a:moveTo>
                        <a:pt x="181" y="0"/>
                      </a:moveTo>
                      <a:lnTo>
                        <a:pt x="195" y="0"/>
                      </a:lnTo>
                      <a:lnTo>
                        <a:pt x="208" y="1"/>
                      </a:lnTo>
                      <a:lnTo>
                        <a:pt x="222" y="3"/>
                      </a:lnTo>
                      <a:lnTo>
                        <a:pt x="236" y="5"/>
                      </a:lnTo>
                      <a:lnTo>
                        <a:pt x="248" y="10"/>
                      </a:lnTo>
                      <a:lnTo>
                        <a:pt x="261" y="14"/>
                      </a:lnTo>
                      <a:lnTo>
                        <a:pt x="274" y="19"/>
                      </a:lnTo>
                      <a:lnTo>
                        <a:pt x="285" y="25"/>
                      </a:lnTo>
                      <a:lnTo>
                        <a:pt x="296" y="31"/>
                      </a:lnTo>
                      <a:lnTo>
                        <a:pt x="308" y="38"/>
                      </a:lnTo>
                      <a:lnTo>
                        <a:pt x="318" y="46"/>
                      </a:lnTo>
                      <a:lnTo>
                        <a:pt x="328" y="54"/>
                      </a:lnTo>
                      <a:lnTo>
                        <a:pt x="337" y="63"/>
                      </a:lnTo>
                      <a:lnTo>
                        <a:pt x="346" y="73"/>
                      </a:lnTo>
                      <a:lnTo>
                        <a:pt x="356" y="83"/>
                      </a:lnTo>
                      <a:lnTo>
                        <a:pt x="362" y="93"/>
                      </a:lnTo>
                      <a:lnTo>
                        <a:pt x="321" y="133"/>
                      </a:lnTo>
                      <a:lnTo>
                        <a:pt x="316" y="124"/>
                      </a:lnTo>
                      <a:lnTo>
                        <a:pt x="309" y="116"/>
                      </a:lnTo>
                      <a:lnTo>
                        <a:pt x="302" y="108"/>
                      </a:lnTo>
                      <a:lnTo>
                        <a:pt x="295" y="101"/>
                      </a:lnTo>
                      <a:lnTo>
                        <a:pt x="287" y="94"/>
                      </a:lnTo>
                      <a:lnTo>
                        <a:pt x="279" y="87"/>
                      </a:lnTo>
                      <a:lnTo>
                        <a:pt x="271" y="82"/>
                      </a:lnTo>
                      <a:lnTo>
                        <a:pt x="262" y="77"/>
                      </a:lnTo>
                      <a:lnTo>
                        <a:pt x="253" y="71"/>
                      </a:lnTo>
                      <a:lnTo>
                        <a:pt x="244" y="68"/>
                      </a:lnTo>
                      <a:lnTo>
                        <a:pt x="234" y="65"/>
                      </a:lnTo>
                      <a:lnTo>
                        <a:pt x="223" y="61"/>
                      </a:lnTo>
                      <a:lnTo>
                        <a:pt x="213" y="59"/>
                      </a:lnTo>
                      <a:lnTo>
                        <a:pt x="203" y="57"/>
                      </a:lnTo>
                      <a:lnTo>
                        <a:pt x="193" y="55"/>
                      </a:lnTo>
                      <a:lnTo>
                        <a:pt x="181" y="55"/>
                      </a:lnTo>
                      <a:lnTo>
                        <a:pt x="170" y="55"/>
                      </a:lnTo>
                      <a:lnTo>
                        <a:pt x="159" y="57"/>
                      </a:lnTo>
                      <a:lnTo>
                        <a:pt x="149" y="59"/>
                      </a:lnTo>
                      <a:lnTo>
                        <a:pt x="139" y="61"/>
                      </a:lnTo>
                      <a:lnTo>
                        <a:pt x="129" y="65"/>
                      </a:lnTo>
                      <a:lnTo>
                        <a:pt x="118" y="68"/>
                      </a:lnTo>
                      <a:lnTo>
                        <a:pt x="109" y="71"/>
                      </a:lnTo>
                      <a:lnTo>
                        <a:pt x="100" y="77"/>
                      </a:lnTo>
                      <a:lnTo>
                        <a:pt x="91" y="82"/>
                      </a:lnTo>
                      <a:lnTo>
                        <a:pt x="83" y="87"/>
                      </a:lnTo>
                      <a:lnTo>
                        <a:pt x="75" y="94"/>
                      </a:lnTo>
                      <a:lnTo>
                        <a:pt x="67" y="101"/>
                      </a:lnTo>
                      <a:lnTo>
                        <a:pt x="60" y="108"/>
                      </a:lnTo>
                      <a:lnTo>
                        <a:pt x="53" y="116"/>
                      </a:lnTo>
                      <a:lnTo>
                        <a:pt x="47" y="124"/>
                      </a:lnTo>
                      <a:lnTo>
                        <a:pt x="41" y="133"/>
                      </a:lnTo>
                      <a:lnTo>
                        <a:pt x="0" y="93"/>
                      </a:lnTo>
                      <a:lnTo>
                        <a:pt x="7" y="83"/>
                      </a:lnTo>
                      <a:lnTo>
                        <a:pt x="16" y="73"/>
                      </a:lnTo>
                      <a:lnTo>
                        <a:pt x="25" y="63"/>
                      </a:lnTo>
                      <a:lnTo>
                        <a:pt x="34" y="54"/>
                      </a:lnTo>
                      <a:lnTo>
                        <a:pt x="44" y="46"/>
                      </a:lnTo>
                      <a:lnTo>
                        <a:pt x="55" y="38"/>
                      </a:lnTo>
                      <a:lnTo>
                        <a:pt x="66" y="31"/>
                      </a:lnTo>
                      <a:lnTo>
                        <a:pt x="77" y="25"/>
                      </a:lnTo>
                      <a:lnTo>
                        <a:pt x="89" y="19"/>
                      </a:lnTo>
                      <a:lnTo>
                        <a:pt x="101" y="14"/>
                      </a:lnTo>
                      <a:lnTo>
                        <a:pt x="114" y="10"/>
                      </a:lnTo>
                      <a:lnTo>
                        <a:pt x="126" y="5"/>
                      </a:lnTo>
                      <a:lnTo>
                        <a:pt x="140" y="3"/>
                      </a:lnTo>
                      <a:lnTo>
                        <a:pt x="154" y="1"/>
                      </a:lnTo>
                      <a:lnTo>
                        <a:pt x="167" y="0"/>
                      </a:lnTo>
                      <a:lnTo>
                        <a:pt x="181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30" name="Freeform 37"/>
                <p:cNvSpPr/>
                <p:nvPr/>
              </p:nvSpPr>
              <p:spPr bwMode="auto">
                <a:xfrm>
                  <a:off x="2449489" y="896942"/>
                  <a:ext cx="61912" cy="28576"/>
                </a:xfrm>
                <a:custGeom>
                  <a:avLst/>
                  <a:gdLst>
                    <a:gd name="T0" fmla="*/ 117 w 235"/>
                    <a:gd name="T1" fmla="*/ 0 h 111"/>
                    <a:gd name="T2" fmla="*/ 126 w 235"/>
                    <a:gd name="T3" fmla="*/ 1 h 111"/>
                    <a:gd name="T4" fmla="*/ 135 w 235"/>
                    <a:gd name="T5" fmla="*/ 2 h 111"/>
                    <a:gd name="T6" fmla="*/ 144 w 235"/>
                    <a:gd name="T7" fmla="*/ 3 h 111"/>
                    <a:gd name="T8" fmla="*/ 154 w 235"/>
                    <a:gd name="T9" fmla="*/ 6 h 111"/>
                    <a:gd name="T10" fmla="*/ 162 w 235"/>
                    <a:gd name="T11" fmla="*/ 8 h 111"/>
                    <a:gd name="T12" fmla="*/ 171 w 235"/>
                    <a:gd name="T13" fmla="*/ 11 h 111"/>
                    <a:gd name="T14" fmla="*/ 179 w 235"/>
                    <a:gd name="T15" fmla="*/ 15 h 111"/>
                    <a:gd name="T16" fmla="*/ 186 w 235"/>
                    <a:gd name="T17" fmla="*/ 19 h 111"/>
                    <a:gd name="T18" fmla="*/ 200 w 235"/>
                    <a:gd name="T19" fmla="*/ 30 h 111"/>
                    <a:gd name="T20" fmla="*/ 214 w 235"/>
                    <a:gd name="T21" fmla="*/ 41 h 111"/>
                    <a:gd name="T22" fmla="*/ 225 w 235"/>
                    <a:gd name="T23" fmla="*/ 54 h 111"/>
                    <a:gd name="T24" fmla="*/ 235 w 235"/>
                    <a:gd name="T25" fmla="*/ 68 h 111"/>
                    <a:gd name="T26" fmla="*/ 190 w 235"/>
                    <a:gd name="T27" fmla="*/ 111 h 111"/>
                    <a:gd name="T28" fmla="*/ 186 w 235"/>
                    <a:gd name="T29" fmla="*/ 99 h 111"/>
                    <a:gd name="T30" fmla="*/ 179 w 235"/>
                    <a:gd name="T31" fmla="*/ 90 h 111"/>
                    <a:gd name="T32" fmla="*/ 172 w 235"/>
                    <a:gd name="T33" fmla="*/ 81 h 111"/>
                    <a:gd name="T34" fmla="*/ 163 w 235"/>
                    <a:gd name="T35" fmla="*/ 73 h 111"/>
                    <a:gd name="T36" fmla="*/ 152 w 235"/>
                    <a:gd name="T37" fmla="*/ 67 h 111"/>
                    <a:gd name="T38" fmla="*/ 141 w 235"/>
                    <a:gd name="T39" fmla="*/ 63 h 111"/>
                    <a:gd name="T40" fmla="*/ 130 w 235"/>
                    <a:gd name="T41" fmla="*/ 59 h 111"/>
                    <a:gd name="T42" fmla="*/ 117 w 235"/>
                    <a:gd name="T43" fmla="*/ 59 h 111"/>
                    <a:gd name="T44" fmla="*/ 105 w 235"/>
                    <a:gd name="T45" fmla="*/ 59 h 111"/>
                    <a:gd name="T46" fmla="*/ 93 w 235"/>
                    <a:gd name="T47" fmla="*/ 63 h 111"/>
                    <a:gd name="T48" fmla="*/ 82 w 235"/>
                    <a:gd name="T49" fmla="*/ 67 h 111"/>
                    <a:gd name="T50" fmla="*/ 71 w 235"/>
                    <a:gd name="T51" fmla="*/ 73 h 111"/>
                    <a:gd name="T52" fmla="*/ 64 w 235"/>
                    <a:gd name="T53" fmla="*/ 81 h 111"/>
                    <a:gd name="T54" fmla="*/ 56 w 235"/>
                    <a:gd name="T55" fmla="*/ 90 h 111"/>
                    <a:gd name="T56" fmla="*/ 49 w 235"/>
                    <a:gd name="T57" fmla="*/ 99 h 111"/>
                    <a:gd name="T58" fmla="*/ 44 w 235"/>
                    <a:gd name="T59" fmla="*/ 111 h 111"/>
                    <a:gd name="T60" fmla="*/ 0 w 235"/>
                    <a:gd name="T61" fmla="*/ 68 h 111"/>
                    <a:gd name="T62" fmla="*/ 9 w 235"/>
                    <a:gd name="T63" fmla="*/ 54 h 111"/>
                    <a:gd name="T64" fmla="*/ 20 w 235"/>
                    <a:gd name="T65" fmla="*/ 41 h 111"/>
                    <a:gd name="T66" fmla="*/ 34 w 235"/>
                    <a:gd name="T67" fmla="*/ 30 h 111"/>
                    <a:gd name="T68" fmla="*/ 49 w 235"/>
                    <a:gd name="T69" fmla="*/ 19 h 111"/>
                    <a:gd name="T70" fmla="*/ 56 w 235"/>
                    <a:gd name="T71" fmla="*/ 15 h 111"/>
                    <a:gd name="T72" fmla="*/ 64 w 235"/>
                    <a:gd name="T73" fmla="*/ 11 h 111"/>
                    <a:gd name="T74" fmla="*/ 73 w 235"/>
                    <a:gd name="T75" fmla="*/ 8 h 111"/>
                    <a:gd name="T76" fmla="*/ 81 w 235"/>
                    <a:gd name="T77" fmla="*/ 6 h 111"/>
                    <a:gd name="T78" fmla="*/ 90 w 235"/>
                    <a:gd name="T79" fmla="*/ 3 h 111"/>
                    <a:gd name="T80" fmla="*/ 99 w 235"/>
                    <a:gd name="T81" fmla="*/ 2 h 111"/>
                    <a:gd name="T82" fmla="*/ 108 w 235"/>
                    <a:gd name="T83" fmla="*/ 1 h 111"/>
                    <a:gd name="T84" fmla="*/ 117 w 235"/>
                    <a:gd name="T85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35" h="111">
                      <a:moveTo>
                        <a:pt x="117" y="0"/>
                      </a:moveTo>
                      <a:lnTo>
                        <a:pt x="126" y="1"/>
                      </a:lnTo>
                      <a:lnTo>
                        <a:pt x="135" y="2"/>
                      </a:lnTo>
                      <a:lnTo>
                        <a:pt x="144" y="3"/>
                      </a:lnTo>
                      <a:lnTo>
                        <a:pt x="154" y="6"/>
                      </a:lnTo>
                      <a:lnTo>
                        <a:pt x="162" y="8"/>
                      </a:lnTo>
                      <a:lnTo>
                        <a:pt x="171" y="11"/>
                      </a:lnTo>
                      <a:lnTo>
                        <a:pt x="179" y="15"/>
                      </a:lnTo>
                      <a:lnTo>
                        <a:pt x="186" y="19"/>
                      </a:lnTo>
                      <a:lnTo>
                        <a:pt x="200" y="30"/>
                      </a:lnTo>
                      <a:lnTo>
                        <a:pt x="214" y="41"/>
                      </a:lnTo>
                      <a:lnTo>
                        <a:pt x="225" y="54"/>
                      </a:lnTo>
                      <a:lnTo>
                        <a:pt x="235" y="68"/>
                      </a:lnTo>
                      <a:lnTo>
                        <a:pt x="190" y="111"/>
                      </a:lnTo>
                      <a:lnTo>
                        <a:pt x="186" y="99"/>
                      </a:lnTo>
                      <a:lnTo>
                        <a:pt x="179" y="90"/>
                      </a:lnTo>
                      <a:lnTo>
                        <a:pt x="172" y="81"/>
                      </a:lnTo>
                      <a:lnTo>
                        <a:pt x="163" y="73"/>
                      </a:lnTo>
                      <a:lnTo>
                        <a:pt x="152" y="67"/>
                      </a:lnTo>
                      <a:lnTo>
                        <a:pt x="141" y="63"/>
                      </a:lnTo>
                      <a:lnTo>
                        <a:pt x="130" y="59"/>
                      </a:lnTo>
                      <a:lnTo>
                        <a:pt x="117" y="59"/>
                      </a:lnTo>
                      <a:lnTo>
                        <a:pt x="105" y="59"/>
                      </a:lnTo>
                      <a:lnTo>
                        <a:pt x="93" y="63"/>
                      </a:lnTo>
                      <a:lnTo>
                        <a:pt x="82" y="67"/>
                      </a:lnTo>
                      <a:lnTo>
                        <a:pt x="71" y="73"/>
                      </a:lnTo>
                      <a:lnTo>
                        <a:pt x="64" y="81"/>
                      </a:lnTo>
                      <a:lnTo>
                        <a:pt x="56" y="90"/>
                      </a:lnTo>
                      <a:lnTo>
                        <a:pt x="49" y="99"/>
                      </a:lnTo>
                      <a:lnTo>
                        <a:pt x="44" y="111"/>
                      </a:lnTo>
                      <a:lnTo>
                        <a:pt x="0" y="68"/>
                      </a:lnTo>
                      <a:lnTo>
                        <a:pt x="9" y="54"/>
                      </a:lnTo>
                      <a:lnTo>
                        <a:pt x="20" y="41"/>
                      </a:lnTo>
                      <a:lnTo>
                        <a:pt x="34" y="30"/>
                      </a:lnTo>
                      <a:lnTo>
                        <a:pt x="49" y="19"/>
                      </a:lnTo>
                      <a:lnTo>
                        <a:pt x="56" y="15"/>
                      </a:lnTo>
                      <a:lnTo>
                        <a:pt x="64" y="11"/>
                      </a:lnTo>
                      <a:lnTo>
                        <a:pt x="73" y="8"/>
                      </a:lnTo>
                      <a:lnTo>
                        <a:pt x="81" y="6"/>
                      </a:lnTo>
                      <a:lnTo>
                        <a:pt x="90" y="3"/>
                      </a:lnTo>
                      <a:lnTo>
                        <a:pt x="99" y="2"/>
                      </a:lnTo>
                      <a:lnTo>
                        <a:pt x="108" y="1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31" name="Freeform 38"/>
                <p:cNvSpPr/>
                <p:nvPr/>
              </p:nvSpPr>
              <p:spPr bwMode="auto">
                <a:xfrm>
                  <a:off x="2468539" y="920755"/>
                  <a:ext cx="23813" cy="22225"/>
                </a:xfrm>
                <a:custGeom>
                  <a:avLst/>
                  <a:gdLst>
                    <a:gd name="T0" fmla="*/ 42 w 84"/>
                    <a:gd name="T1" fmla="*/ 0 h 84"/>
                    <a:gd name="T2" fmla="*/ 51 w 84"/>
                    <a:gd name="T3" fmla="*/ 0 h 84"/>
                    <a:gd name="T4" fmla="*/ 59 w 84"/>
                    <a:gd name="T5" fmla="*/ 2 h 84"/>
                    <a:gd name="T6" fmla="*/ 66 w 84"/>
                    <a:gd name="T7" fmla="*/ 7 h 84"/>
                    <a:gd name="T8" fmla="*/ 72 w 84"/>
                    <a:gd name="T9" fmla="*/ 11 h 84"/>
                    <a:gd name="T10" fmla="*/ 77 w 84"/>
                    <a:gd name="T11" fmla="*/ 18 h 84"/>
                    <a:gd name="T12" fmla="*/ 81 w 84"/>
                    <a:gd name="T13" fmla="*/ 25 h 84"/>
                    <a:gd name="T14" fmla="*/ 83 w 84"/>
                    <a:gd name="T15" fmla="*/ 33 h 84"/>
                    <a:gd name="T16" fmla="*/ 84 w 84"/>
                    <a:gd name="T17" fmla="*/ 42 h 84"/>
                    <a:gd name="T18" fmla="*/ 84 w 84"/>
                    <a:gd name="T19" fmla="*/ 43 h 84"/>
                    <a:gd name="T20" fmla="*/ 84 w 84"/>
                    <a:gd name="T21" fmla="*/ 44 h 84"/>
                    <a:gd name="T22" fmla="*/ 42 w 84"/>
                    <a:gd name="T23" fmla="*/ 84 h 84"/>
                    <a:gd name="T24" fmla="*/ 0 w 84"/>
                    <a:gd name="T25" fmla="*/ 44 h 84"/>
                    <a:gd name="T26" fmla="*/ 0 w 84"/>
                    <a:gd name="T27" fmla="*/ 43 h 84"/>
                    <a:gd name="T28" fmla="*/ 0 w 84"/>
                    <a:gd name="T29" fmla="*/ 42 h 84"/>
                    <a:gd name="T30" fmla="*/ 1 w 84"/>
                    <a:gd name="T31" fmla="*/ 33 h 84"/>
                    <a:gd name="T32" fmla="*/ 3 w 84"/>
                    <a:gd name="T33" fmla="*/ 25 h 84"/>
                    <a:gd name="T34" fmla="*/ 7 w 84"/>
                    <a:gd name="T35" fmla="*/ 18 h 84"/>
                    <a:gd name="T36" fmla="*/ 12 w 84"/>
                    <a:gd name="T37" fmla="*/ 11 h 84"/>
                    <a:gd name="T38" fmla="*/ 18 w 84"/>
                    <a:gd name="T39" fmla="*/ 7 h 84"/>
                    <a:gd name="T40" fmla="*/ 26 w 84"/>
                    <a:gd name="T41" fmla="*/ 2 h 84"/>
                    <a:gd name="T42" fmla="*/ 34 w 84"/>
                    <a:gd name="T43" fmla="*/ 0 h 84"/>
                    <a:gd name="T44" fmla="*/ 42 w 84"/>
                    <a:gd name="T45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84" h="84">
                      <a:moveTo>
                        <a:pt x="42" y="0"/>
                      </a:moveTo>
                      <a:lnTo>
                        <a:pt x="51" y="0"/>
                      </a:lnTo>
                      <a:lnTo>
                        <a:pt x="59" y="2"/>
                      </a:lnTo>
                      <a:lnTo>
                        <a:pt x="66" y="7"/>
                      </a:lnTo>
                      <a:lnTo>
                        <a:pt x="72" y="11"/>
                      </a:lnTo>
                      <a:lnTo>
                        <a:pt x="77" y="18"/>
                      </a:lnTo>
                      <a:lnTo>
                        <a:pt x="81" y="25"/>
                      </a:lnTo>
                      <a:lnTo>
                        <a:pt x="83" y="33"/>
                      </a:lnTo>
                      <a:lnTo>
                        <a:pt x="84" y="42"/>
                      </a:lnTo>
                      <a:lnTo>
                        <a:pt x="84" y="43"/>
                      </a:lnTo>
                      <a:lnTo>
                        <a:pt x="84" y="44"/>
                      </a:lnTo>
                      <a:lnTo>
                        <a:pt x="42" y="84"/>
                      </a:lnTo>
                      <a:lnTo>
                        <a:pt x="0" y="44"/>
                      </a:lnTo>
                      <a:lnTo>
                        <a:pt x="0" y="43"/>
                      </a:lnTo>
                      <a:lnTo>
                        <a:pt x="0" y="42"/>
                      </a:lnTo>
                      <a:lnTo>
                        <a:pt x="1" y="33"/>
                      </a:lnTo>
                      <a:lnTo>
                        <a:pt x="3" y="25"/>
                      </a:lnTo>
                      <a:lnTo>
                        <a:pt x="7" y="18"/>
                      </a:lnTo>
                      <a:lnTo>
                        <a:pt x="12" y="11"/>
                      </a:lnTo>
                      <a:lnTo>
                        <a:pt x="18" y="7"/>
                      </a:lnTo>
                      <a:lnTo>
                        <a:pt x="26" y="2"/>
                      </a:lnTo>
                      <a:lnTo>
                        <a:pt x="34" y="0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32" name="Freeform 39"/>
                <p:cNvSpPr>
                  <a:spLocks noEditPoints="1"/>
                </p:cNvSpPr>
                <p:nvPr/>
              </p:nvSpPr>
              <p:spPr bwMode="auto">
                <a:xfrm>
                  <a:off x="4035385" y="876304"/>
                  <a:ext cx="130173" cy="61913"/>
                </a:xfrm>
                <a:custGeom>
                  <a:avLst/>
                  <a:gdLst>
                    <a:gd name="T0" fmla="*/ 418 w 492"/>
                    <a:gd name="T1" fmla="*/ 0 h 235"/>
                    <a:gd name="T2" fmla="*/ 430 w 492"/>
                    <a:gd name="T3" fmla="*/ 2 h 235"/>
                    <a:gd name="T4" fmla="*/ 440 w 492"/>
                    <a:gd name="T5" fmla="*/ 9 h 235"/>
                    <a:gd name="T6" fmla="*/ 446 w 492"/>
                    <a:gd name="T7" fmla="*/ 19 h 235"/>
                    <a:gd name="T8" fmla="*/ 448 w 492"/>
                    <a:gd name="T9" fmla="*/ 31 h 235"/>
                    <a:gd name="T10" fmla="*/ 470 w 492"/>
                    <a:gd name="T11" fmla="*/ 58 h 235"/>
                    <a:gd name="T12" fmla="*/ 479 w 492"/>
                    <a:gd name="T13" fmla="*/ 60 h 235"/>
                    <a:gd name="T14" fmla="*/ 487 w 492"/>
                    <a:gd name="T15" fmla="*/ 65 h 235"/>
                    <a:gd name="T16" fmla="*/ 491 w 492"/>
                    <a:gd name="T17" fmla="*/ 73 h 235"/>
                    <a:gd name="T18" fmla="*/ 492 w 492"/>
                    <a:gd name="T19" fmla="*/ 82 h 235"/>
                    <a:gd name="T20" fmla="*/ 492 w 492"/>
                    <a:gd name="T21" fmla="*/ 158 h 235"/>
                    <a:gd name="T22" fmla="*/ 489 w 492"/>
                    <a:gd name="T23" fmla="*/ 166 h 235"/>
                    <a:gd name="T24" fmla="*/ 483 w 492"/>
                    <a:gd name="T25" fmla="*/ 173 h 235"/>
                    <a:gd name="T26" fmla="*/ 474 w 492"/>
                    <a:gd name="T27" fmla="*/ 177 h 235"/>
                    <a:gd name="T28" fmla="*/ 448 w 492"/>
                    <a:gd name="T29" fmla="*/ 177 h 235"/>
                    <a:gd name="T30" fmla="*/ 448 w 492"/>
                    <a:gd name="T31" fmla="*/ 211 h 235"/>
                    <a:gd name="T32" fmla="*/ 443 w 492"/>
                    <a:gd name="T33" fmla="*/ 222 h 235"/>
                    <a:gd name="T34" fmla="*/ 435 w 492"/>
                    <a:gd name="T35" fmla="*/ 230 h 235"/>
                    <a:gd name="T36" fmla="*/ 424 w 492"/>
                    <a:gd name="T37" fmla="*/ 235 h 235"/>
                    <a:gd name="T38" fmla="*/ 29 w 492"/>
                    <a:gd name="T39" fmla="*/ 235 h 235"/>
                    <a:gd name="T40" fmla="*/ 18 w 492"/>
                    <a:gd name="T41" fmla="*/ 233 h 235"/>
                    <a:gd name="T42" fmla="*/ 9 w 492"/>
                    <a:gd name="T43" fmla="*/ 227 h 235"/>
                    <a:gd name="T44" fmla="*/ 2 w 492"/>
                    <a:gd name="T45" fmla="*/ 217 h 235"/>
                    <a:gd name="T46" fmla="*/ 0 w 492"/>
                    <a:gd name="T47" fmla="*/ 205 h 235"/>
                    <a:gd name="T48" fmla="*/ 1 w 492"/>
                    <a:gd name="T49" fmla="*/ 24 h 235"/>
                    <a:gd name="T50" fmla="*/ 5 w 492"/>
                    <a:gd name="T51" fmla="*/ 14 h 235"/>
                    <a:gd name="T52" fmla="*/ 13 w 492"/>
                    <a:gd name="T53" fmla="*/ 6 h 235"/>
                    <a:gd name="T54" fmla="*/ 24 w 492"/>
                    <a:gd name="T55" fmla="*/ 1 h 235"/>
                    <a:gd name="T56" fmla="*/ 448 w 492"/>
                    <a:gd name="T57" fmla="*/ 93 h 235"/>
                    <a:gd name="T58" fmla="*/ 457 w 492"/>
                    <a:gd name="T59" fmla="*/ 141 h 235"/>
                    <a:gd name="T60" fmla="*/ 448 w 492"/>
                    <a:gd name="T61" fmla="*/ 93 h 235"/>
                    <a:gd name="T62" fmla="*/ 35 w 492"/>
                    <a:gd name="T63" fmla="*/ 35 h 235"/>
                    <a:gd name="T64" fmla="*/ 413 w 492"/>
                    <a:gd name="T65" fmla="*/ 199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92" h="235">
                      <a:moveTo>
                        <a:pt x="29" y="0"/>
                      </a:moveTo>
                      <a:lnTo>
                        <a:pt x="418" y="0"/>
                      </a:lnTo>
                      <a:lnTo>
                        <a:pt x="424" y="1"/>
                      </a:lnTo>
                      <a:lnTo>
                        <a:pt x="430" y="2"/>
                      </a:lnTo>
                      <a:lnTo>
                        <a:pt x="435" y="6"/>
                      </a:lnTo>
                      <a:lnTo>
                        <a:pt x="440" y="9"/>
                      </a:lnTo>
                      <a:lnTo>
                        <a:pt x="443" y="14"/>
                      </a:lnTo>
                      <a:lnTo>
                        <a:pt x="446" y="19"/>
                      </a:lnTo>
                      <a:lnTo>
                        <a:pt x="448" y="24"/>
                      </a:lnTo>
                      <a:lnTo>
                        <a:pt x="448" y="31"/>
                      </a:lnTo>
                      <a:lnTo>
                        <a:pt x="448" y="58"/>
                      </a:lnTo>
                      <a:lnTo>
                        <a:pt x="470" y="58"/>
                      </a:lnTo>
                      <a:lnTo>
                        <a:pt x="474" y="59"/>
                      </a:lnTo>
                      <a:lnTo>
                        <a:pt x="479" y="60"/>
                      </a:lnTo>
                      <a:lnTo>
                        <a:pt x="483" y="63"/>
                      </a:lnTo>
                      <a:lnTo>
                        <a:pt x="487" y="65"/>
                      </a:lnTo>
                      <a:lnTo>
                        <a:pt x="489" y="68"/>
                      </a:lnTo>
                      <a:lnTo>
                        <a:pt x="491" y="73"/>
                      </a:lnTo>
                      <a:lnTo>
                        <a:pt x="492" y="76"/>
                      </a:lnTo>
                      <a:lnTo>
                        <a:pt x="492" y="82"/>
                      </a:lnTo>
                      <a:lnTo>
                        <a:pt x="492" y="154"/>
                      </a:lnTo>
                      <a:lnTo>
                        <a:pt x="492" y="158"/>
                      </a:lnTo>
                      <a:lnTo>
                        <a:pt x="491" y="163"/>
                      </a:lnTo>
                      <a:lnTo>
                        <a:pt x="489" y="166"/>
                      </a:lnTo>
                      <a:lnTo>
                        <a:pt x="487" y="170"/>
                      </a:lnTo>
                      <a:lnTo>
                        <a:pt x="483" y="173"/>
                      </a:lnTo>
                      <a:lnTo>
                        <a:pt x="479" y="176"/>
                      </a:lnTo>
                      <a:lnTo>
                        <a:pt x="474" y="177"/>
                      </a:lnTo>
                      <a:lnTo>
                        <a:pt x="470" y="177"/>
                      </a:lnTo>
                      <a:lnTo>
                        <a:pt x="448" y="177"/>
                      </a:lnTo>
                      <a:lnTo>
                        <a:pt x="448" y="205"/>
                      </a:lnTo>
                      <a:lnTo>
                        <a:pt x="448" y="211"/>
                      </a:lnTo>
                      <a:lnTo>
                        <a:pt x="446" y="217"/>
                      </a:lnTo>
                      <a:lnTo>
                        <a:pt x="443" y="222"/>
                      </a:lnTo>
                      <a:lnTo>
                        <a:pt x="440" y="227"/>
                      </a:lnTo>
                      <a:lnTo>
                        <a:pt x="435" y="230"/>
                      </a:lnTo>
                      <a:lnTo>
                        <a:pt x="430" y="233"/>
                      </a:lnTo>
                      <a:lnTo>
                        <a:pt x="424" y="235"/>
                      </a:lnTo>
                      <a:lnTo>
                        <a:pt x="418" y="235"/>
                      </a:lnTo>
                      <a:lnTo>
                        <a:pt x="29" y="235"/>
                      </a:lnTo>
                      <a:lnTo>
                        <a:pt x="24" y="235"/>
                      </a:lnTo>
                      <a:lnTo>
                        <a:pt x="18" y="233"/>
                      </a:lnTo>
                      <a:lnTo>
                        <a:pt x="13" y="230"/>
                      </a:lnTo>
                      <a:lnTo>
                        <a:pt x="9" y="227"/>
                      </a:lnTo>
                      <a:lnTo>
                        <a:pt x="5" y="222"/>
                      </a:lnTo>
                      <a:lnTo>
                        <a:pt x="2" y="217"/>
                      </a:lnTo>
                      <a:lnTo>
                        <a:pt x="1" y="211"/>
                      </a:lnTo>
                      <a:lnTo>
                        <a:pt x="0" y="205"/>
                      </a:lnTo>
                      <a:lnTo>
                        <a:pt x="0" y="31"/>
                      </a:lnTo>
                      <a:lnTo>
                        <a:pt x="1" y="24"/>
                      </a:lnTo>
                      <a:lnTo>
                        <a:pt x="2" y="19"/>
                      </a:lnTo>
                      <a:lnTo>
                        <a:pt x="5" y="14"/>
                      </a:lnTo>
                      <a:lnTo>
                        <a:pt x="9" y="9"/>
                      </a:lnTo>
                      <a:lnTo>
                        <a:pt x="13" y="6"/>
                      </a:lnTo>
                      <a:lnTo>
                        <a:pt x="18" y="2"/>
                      </a:lnTo>
                      <a:lnTo>
                        <a:pt x="24" y="1"/>
                      </a:lnTo>
                      <a:lnTo>
                        <a:pt x="29" y="0"/>
                      </a:lnTo>
                      <a:close/>
                      <a:moveTo>
                        <a:pt x="448" y="93"/>
                      </a:moveTo>
                      <a:lnTo>
                        <a:pt x="448" y="141"/>
                      </a:lnTo>
                      <a:lnTo>
                        <a:pt x="457" y="141"/>
                      </a:lnTo>
                      <a:lnTo>
                        <a:pt x="457" y="93"/>
                      </a:lnTo>
                      <a:lnTo>
                        <a:pt x="448" y="93"/>
                      </a:lnTo>
                      <a:close/>
                      <a:moveTo>
                        <a:pt x="413" y="35"/>
                      </a:moveTo>
                      <a:lnTo>
                        <a:pt x="35" y="35"/>
                      </a:lnTo>
                      <a:lnTo>
                        <a:pt x="35" y="199"/>
                      </a:lnTo>
                      <a:lnTo>
                        <a:pt x="413" y="199"/>
                      </a:lnTo>
                      <a:lnTo>
                        <a:pt x="413" y="3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33" name="Rectangle 40"/>
                <p:cNvSpPr>
                  <a:spLocks noChangeArrowheads="1"/>
                </p:cNvSpPr>
                <p:nvPr/>
              </p:nvSpPr>
              <p:spPr bwMode="auto">
                <a:xfrm>
                  <a:off x="4051266" y="890592"/>
                  <a:ext cx="87312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34" name="Freeform 41"/>
                <p:cNvSpPr>
                  <a:spLocks noEditPoints="1"/>
                </p:cNvSpPr>
                <p:nvPr/>
              </p:nvSpPr>
              <p:spPr bwMode="auto">
                <a:xfrm>
                  <a:off x="3944937" y="862013"/>
                  <a:ext cx="52388" cy="96838"/>
                </a:xfrm>
                <a:custGeom>
                  <a:avLst/>
                  <a:gdLst>
                    <a:gd name="T0" fmla="*/ 25 w 200"/>
                    <a:gd name="T1" fmla="*/ 73 h 367"/>
                    <a:gd name="T2" fmla="*/ 79 w 200"/>
                    <a:gd name="T3" fmla="*/ 127 h 367"/>
                    <a:gd name="T4" fmla="*/ 80 w 200"/>
                    <a:gd name="T5" fmla="*/ 0 h 367"/>
                    <a:gd name="T6" fmla="*/ 184 w 200"/>
                    <a:gd name="T7" fmla="*/ 102 h 367"/>
                    <a:gd name="T8" fmla="*/ 196 w 200"/>
                    <a:gd name="T9" fmla="*/ 114 h 367"/>
                    <a:gd name="T10" fmla="*/ 184 w 200"/>
                    <a:gd name="T11" fmla="*/ 127 h 367"/>
                    <a:gd name="T12" fmla="*/ 131 w 200"/>
                    <a:gd name="T13" fmla="*/ 179 h 367"/>
                    <a:gd name="T14" fmla="*/ 187 w 200"/>
                    <a:gd name="T15" fmla="*/ 235 h 367"/>
                    <a:gd name="T16" fmla="*/ 200 w 200"/>
                    <a:gd name="T17" fmla="*/ 246 h 367"/>
                    <a:gd name="T18" fmla="*/ 187 w 200"/>
                    <a:gd name="T19" fmla="*/ 259 h 367"/>
                    <a:gd name="T20" fmla="*/ 110 w 200"/>
                    <a:gd name="T21" fmla="*/ 338 h 367"/>
                    <a:gd name="T22" fmla="*/ 79 w 200"/>
                    <a:gd name="T23" fmla="*/ 367 h 367"/>
                    <a:gd name="T24" fmla="*/ 79 w 200"/>
                    <a:gd name="T25" fmla="*/ 325 h 367"/>
                    <a:gd name="T26" fmla="*/ 79 w 200"/>
                    <a:gd name="T27" fmla="*/ 232 h 367"/>
                    <a:gd name="T28" fmla="*/ 29 w 200"/>
                    <a:gd name="T29" fmla="*/ 283 h 367"/>
                    <a:gd name="T30" fmla="*/ 4 w 200"/>
                    <a:gd name="T31" fmla="*/ 258 h 367"/>
                    <a:gd name="T32" fmla="*/ 79 w 200"/>
                    <a:gd name="T33" fmla="*/ 182 h 367"/>
                    <a:gd name="T34" fmla="*/ 79 w 200"/>
                    <a:gd name="T35" fmla="*/ 177 h 367"/>
                    <a:gd name="T36" fmla="*/ 0 w 200"/>
                    <a:gd name="T37" fmla="*/ 98 h 367"/>
                    <a:gd name="T38" fmla="*/ 25 w 200"/>
                    <a:gd name="T39" fmla="*/ 73 h 367"/>
                    <a:gd name="T40" fmla="*/ 150 w 200"/>
                    <a:gd name="T41" fmla="*/ 246 h 367"/>
                    <a:gd name="T42" fmla="*/ 114 w 200"/>
                    <a:gd name="T43" fmla="*/ 212 h 367"/>
                    <a:gd name="T44" fmla="*/ 114 w 200"/>
                    <a:gd name="T45" fmla="*/ 282 h 367"/>
                    <a:gd name="T46" fmla="*/ 150 w 200"/>
                    <a:gd name="T47" fmla="*/ 246 h 367"/>
                    <a:gd name="T48" fmla="*/ 114 w 200"/>
                    <a:gd name="T49" fmla="*/ 82 h 367"/>
                    <a:gd name="T50" fmla="*/ 114 w 200"/>
                    <a:gd name="T51" fmla="*/ 146 h 367"/>
                    <a:gd name="T52" fmla="*/ 146 w 200"/>
                    <a:gd name="T53" fmla="*/ 114 h 367"/>
                    <a:gd name="T54" fmla="*/ 114 w 200"/>
                    <a:gd name="T55" fmla="*/ 82 h 3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00" h="367">
                      <a:moveTo>
                        <a:pt x="25" y="73"/>
                      </a:moveTo>
                      <a:lnTo>
                        <a:pt x="79" y="127"/>
                      </a:lnTo>
                      <a:lnTo>
                        <a:pt x="80" y="0"/>
                      </a:lnTo>
                      <a:lnTo>
                        <a:pt x="184" y="102"/>
                      </a:lnTo>
                      <a:lnTo>
                        <a:pt x="196" y="114"/>
                      </a:lnTo>
                      <a:lnTo>
                        <a:pt x="184" y="127"/>
                      </a:lnTo>
                      <a:lnTo>
                        <a:pt x="131" y="179"/>
                      </a:lnTo>
                      <a:lnTo>
                        <a:pt x="187" y="235"/>
                      </a:lnTo>
                      <a:lnTo>
                        <a:pt x="200" y="246"/>
                      </a:lnTo>
                      <a:lnTo>
                        <a:pt x="187" y="259"/>
                      </a:lnTo>
                      <a:lnTo>
                        <a:pt x="110" y="338"/>
                      </a:lnTo>
                      <a:lnTo>
                        <a:pt x="79" y="367"/>
                      </a:lnTo>
                      <a:lnTo>
                        <a:pt x="79" y="325"/>
                      </a:lnTo>
                      <a:lnTo>
                        <a:pt x="79" y="232"/>
                      </a:lnTo>
                      <a:lnTo>
                        <a:pt x="29" y="283"/>
                      </a:lnTo>
                      <a:lnTo>
                        <a:pt x="4" y="258"/>
                      </a:lnTo>
                      <a:lnTo>
                        <a:pt x="79" y="182"/>
                      </a:lnTo>
                      <a:lnTo>
                        <a:pt x="79" y="177"/>
                      </a:lnTo>
                      <a:lnTo>
                        <a:pt x="0" y="98"/>
                      </a:lnTo>
                      <a:lnTo>
                        <a:pt x="25" y="73"/>
                      </a:lnTo>
                      <a:close/>
                      <a:moveTo>
                        <a:pt x="150" y="246"/>
                      </a:moveTo>
                      <a:lnTo>
                        <a:pt x="114" y="212"/>
                      </a:lnTo>
                      <a:lnTo>
                        <a:pt x="114" y="282"/>
                      </a:lnTo>
                      <a:lnTo>
                        <a:pt x="150" y="246"/>
                      </a:lnTo>
                      <a:close/>
                      <a:moveTo>
                        <a:pt x="114" y="82"/>
                      </a:moveTo>
                      <a:lnTo>
                        <a:pt x="114" y="146"/>
                      </a:lnTo>
                      <a:lnTo>
                        <a:pt x="146" y="114"/>
                      </a:lnTo>
                      <a:lnTo>
                        <a:pt x="114" y="82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</p:grpSp>
          <p:grpSp>
            <p:nvGrpSpPr>
              <p:cNvPr id="35" name="Group 28"/>
              <p:cNvGrpSpPr/>
              <p:nvPr/>
            </p:nvGrpSpPr>
            <p:grpSpPr>
              <a:xfrm>
                <a:off x="3730426" y="10667115"/>
                <a:ext cx="730348" cy="730346"/>
                <a:chOff x="5940539" y="5094371"/>
                <a:chExt cx="371944" cy="371944"/>
              </a:xfrm>
            </p:grpSpPr>
            <p:sp>
              <p:nvSpPr>
                <p:cNvPr id="36" name="Freeform 33"/>
                <p:cNvSpPr/>
                <p:nvPr/>
              </p:nvSpPr>
              <p:spPr bwMode="auto">
                <a:xfrm>
                  <a:off x="5940539" y="5094371"/>
                  <a:ext cx="371944" cy="371944"/>
                </a:xfrm>
                <a:custGeom>
                  <a:avLst/>
                  <a:gdLst>
                    <a:gd name="T0" fmla="*/ 904 w 1639"/>
                    <a:gd name="T1" fmla="*/ 5 h 1638"/>
                    <a:gd name="T2" fmla="*/ 1025 w 1639"/>
                    <a:gd name="T3" fmla="*/ 27 h 1638"/>
                    <a:gd name="T4" fmla="*/ 1139 w 1639"/>
                    <a:gd name="T5" fmla="*/ 64 h 1638"/>
                    <a:gd name="T6" fmla="*/ 1245 w 1639"/>
                    <a:gd name="T7" fmla="*/ 119 h 1638"/>
                    <a:gd name="T8" fmla="*/ 1342 w 1639"/>
                    <a:gd name="T9" fmla="*/ 187 h 1638"/>
                    <a:gd name="T10" fmla="*/ 1427 w 1639"/>
                    <a:gd name="T11" fmla="*/ 268 h 1638"/>
                    <a:gd name="T12" fmla="*/ 1500 w 1639"/>
                    <a:gd name="T13" fmla="*/ 362 h 1638"/>
                    <a:gd name="T14" fmla="*/ 1560 w 1639"/>
                    <a:gd name="T15" fmla="*/ 464 h 1638"/>
                    <a:gd name="T16" fmla="*/ 1603 w 1639"/>
                    <a:gd name="T17" fmla="*/ 576 h 1638"/>
                    <a:gd name="T18" fmla="*/ 1630 w 1639"/>
                    <a:gd name="T19" fmla="*/ 695 h 1638"/>
                    <a:gd name="T20" fmla="*/ 1639 w 1639"/>
                    <a:gd name="T21" fmla="*/ 820 h 1638"/>
                    <a:gd name="T22" fmla="*/ 1630 w 1639"/>
                    <a:gd name="T23" fmla="*/ 944 h 1638"/>
                    <a:gd name="T24" fmla="*/ 1603 w 1639"/>
                    <a:gd name="T25" fmla="*/ 1063 h 1638"/>
                    <a:gd name="T26" fmla="*/ 1560 w 1639"/>
                    <a:gd name="T27" fmla="*/ 1174 h 1638"/>
                    <a:gd name="T28" fmla="*/ 1500 w 1639"/>
                    <a:gd name="T29" fmla="*/ 1278 h 1638"/>
                    <a:gd name="T30" fmla="*/ 1427 w 1639"/>
                    <a:gd name="T31" fmla="*/ 1371 h 1638"/>
                    <a:gd name="T32" fmla="*/ 1342 w 1639"/>
                    <a:gd name="T33" fmla="*/ 1452 h 1638"/>
                    <a:gd name="T34" fmla="*/ 1245 w 1639"/>
                    <a:gd name="T35" fmla="*/ 1520 h 1638"/>
                    <a:gd name="T36" fmla="*/ 1139 w 1639"/>
                    <a:gd name="T37" fmla="*/ 1575 h 1638"/>
                    <a:gd name="T38" fmla="*/ 1025 w 1639"/>
                    <a:gd name="T39" fmla="*/ 1613 h 1638"/>
                    <a:gd name="T40" fmla="*/ 904 w 1639"/>
                    <a:gd name="T41" fmla="*/ 1635 h 1638"/>
                    <a:gd name="T42" fmla="*/ 778 w 1639"/>
                    <a:gd name="T43" fmla="*/ 1637 h 1638"/>
                    <a:gd name="T44" fmla="*/ 655 w 1639"/>
                    <a:gd name="T45" fmla="*/ 1623 h 1638"/>
                    <a:gd name="T46" fmla="*/ 539 w 1639"/>
                    <a:gd name="T47" fmla="*/ 1589 h 1638"/>
                    <a:gd name="T48" fmla="*/ 429 w 1639"/>
                    <a:gd name="T49" fmla="*/ 1540 h 1638"/>
                    <a:gd name="T50" fmla="*/ 330 w 1639"/>
                    <a:gd name="T51" fmla="*/ 1477 h 1638"/>
                    <a:gd name="T52" fmla="*/ 241 w 1639"/>
                    <a:gd name="T53" fmla="*/ 1399 h 1638"/>
                    <a:gd name="T54" fmla="*/ 163 w 1639"/>
                    <a:gd name="T55" fmla="*/ 1310 h 1638"/>
                    <a:gd name="T56" fmla="*/ 100 w 1639"/>
                    <a:gd name="T57" fmla="*/ 1210 h 1638"/>
                    <a:gd name="T58" fmla="*/ 51 w 1639"/>
                    <a:gd name="T59" fmla="*/ 1102 h 1638"/>
                    <a:gd name="T60" fmla="*/ 17 w 1639"/>
                    <a:gd name="T61" fmla="*/ 985 h 1638"/>
                    <a:gd name="T62" fmla="*/ 1 w 1639"/>
                    <a:gd name="T63" fmla="*/ 862 h 1638"/>
                    <a:gd name="T64" fmla="*/ 5 w 1639"/>
                    <a:gd name="T65" fmla="*/ 736 h 1638"/>
                    <a:gd name="T66" fmla="*/ 27 w 1639"/>
                    <a:gd name="T67" fmla="*/ 615 h 1638"/>
                    <a:gd name="T68" fmla="*/ 65 w 1639"/>
                    <a:gd name="T69" fmla="*/ 501 h 1638"/>
                    <a:gd name="T70" fmla="*/ 119 w 1639"/>
                    <a:gd name="T71" fmla="*/ 395 h 1638"/>
                    <a:gd name="T72" fmla="*/ 187 w 1639"/>
                    <a:gd name="T73" fmla="*/ 299 h 1638"/>
                    <a:gd name="T74" fmla="*/ 270 w 1639"/>
                    <a:gd name="T75" fmla="*/ 213 h 1638"/>
                    <a:gd name="T76" fmla="*/ 362 w 1639"/>
                    <a:gd name="T77" fmla="*/ 141 h 1638"/>
                    <a:gd name="T78" fmla="*/ 465 w 1639"/>
                    <a:gd name="T79" fmla="*/ 81 h 1638"/>
                    <a:gd name="T80" fmla="*/ 576 w 1639"/>
                    <a:gd name="T81" fmla="*/ 37 h 1638"/>
                    <a:gd name="T82" fmla="*/ 695 w 1639"/>
                    <a:gd name="T83" fmla="*/ 9 h 1638"/>
                    <a:gd name="T84" fmla="*/ 820 w 1639"/>
                    <a:gd name="T85" fmla="*/ 0 h 16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639" h="1638">
                      <a:moveTo>
                        <a:pt x="820" y="0"/>
                      </a:moveTo>
                      <a:lnTo>
                        <a:pt x="863" y="1"/>
                      </a:lnTo>
                      <a:lnTo>
                        <a:pt x="904" y="5"/>
                      </a:lnTo>
                      <a:lnTo>
                        <a:pt x="945" y="9"/>
                      </a:lnTo>
                      <a:lnTo>
                        <a:pt x="986" y="17"/>
                      </a:lnTo>
                      <a:lnTo>
                        <a:pt x="1025" y="27"/>
                      </a:lnTo>
                      <a:lnTo>
                        <a:pt x="1063" y="37"/>
                      </a:lnTo>
                      <a:lnTo>
                        <a:pt x="1102" y="50"/>
                      </a:lnTo>
                      <a:lnTo>
                        <a:pt x="1139" y="64"/>
                      </a:lnTo>
                      <a:lnTo>
                        <a:pt x="1175" y="81"/>
                      </a:lnTo>
                      <a:lnTo>
                        <a:pt x="1211" y="99"/>
                      </a:lnTo>
                      <a:lnTo>
                        <a:pt x="1245" y="119"/>
                      </a:lnTo>
                      <a:lnTo>
                        <a:pt x="1279" y="141"/>
                      </a:lnTo>
                      <a:lnTo>
                        <a:pt x="1311" y="163"/>
                      </a:lnTo>
                      <a:lnTo>
                        <a:pt x="1342" y="187"/>
                      </a:lnTo>
                      <a:lnTo>
                        <a:pt x="1371" y="213"/>
                      </a:lnTo>
                      <a:lnTo>
                        <a:pt x="1400" y="240"/>
                      </a:lnTo>
                      <a:lnTo>
                        <a:pt x="1427" y="268"/>
                      </a:lnTo>
                      <a:lnTo>
                        <a:pt x="1452" y="299"/>
                      </a:lnTo>
                      <a:lnTo>
                        <a:pt x="1477" y="330"/>
                      </a:lnTo>
                      <a:lnTo>
                        <a:pt x="1500" y="362"/>
                      </a:lnTo>
                      <a:lnTo>
                        <a:pt x="1521" y="395"/>
                      </a:lnTo>
                      <a:lnTo>
                        <a:pt x="1541" y="429"/>
                      </a:lnTo>
                      <a:lnTo>
                        <a:pt x="1560" y="464"/>
                      </a:lnTo>
                      <a:lnTo>
                        <a:pt x="1576" y="501"/>
                      </a:lnTo>
                      <a:lnTo>
                        <a:pt x="1590" y="538"/>
                      </a:lnTo>
                      <a:lnTo>
                        <a:pt x="1603" y="576"/>
                      </a:lnTo>
                      <a:lnTo>
                        <a:pt x="1614" y="615"/>
                      </a:lnTo>
                      <a:lnTo>
                        <a:pt x="1623" y="655"/>
                      </a:lnTo>
                      <a:lnTo>
                        <a:pt x="1630" y="695"/>
                      </a:lnTo>
                      <a:lnTo>
                        <a:pt x="1636" y="736"/>
                      </a:lnTo>
                      <a:lnTo>
                        <a:pt x="1638" y="778"/>
                      </a:lnTo>
                      <a:lnTo>
                        <a:pt x="1639" y="820"/>
                      </a:lnTo>
                      <a:lnTo>
                        <a:pt x="1638" y="862"/>
                      </a:lnTo>
                      <a:lnTo>
                        <a:pt x="1636" y="903"/>
                      </a:lnTo>
                      <a:lnTo>
                        <a:pt x="1630" y="944"/>
                      </a:lnTo>
                      <a:lnTo>
                        <a:pt x="1623" y="985"/>
                      </a:lnTo>
                      <a:lnTo>
                        <a:pt x="1614" y="1024"/>
                      </a:lnTo>
                      <a:lnTo>
                        <a:pt x="1603" y="1063"/>
                      </a:lnTo>
                      <a:lnTo>
                        <a:pt x="1590" y="1102"/>
                      </a:lnTo>
                      <a:lnTo>
                        <a:pt x="1576" y="1138"/>
                      </a:lnTo>
                      <a:lnTo>
                        <a:pt x="1560" y="1174"/>
                      </a:lnTo>
                      <a:lnTo>
                        <a:pt x="1541" y="1210"/>
                      </a:lnTo>
                      <a:lnTo>
                        <a:pt x="1521" y="1244"/>
                      </a:lnTo>
                      <a:lnTo>
                        <a:pt x="1500" y="1278"/>
                      </a:lnTo>
                      <a:lnTo>
                        <a:pt x="1477" y="1310"/>
                      </a:lnTo>
                      <a:lnTo>
                        <a:pt x="1452" y="1341"/>
                      </a:lnTo>
                      <a:lnTo>
                        <a:pt x="1427" y="1371"/>
                      </a:lnTo>
                      <a:lnTo>
                        <a:pt x="1400" y="1399"/>
                      </a:lnTo>
                      <a:lnTo>
                        <a:pt x="1371" y="1426"/>
                      </a:lnTo>
                      <a:lnTo>
                        <a:pt x="1342" y="1452"/>
                      </a:lnTo>
                      <a:lnTo>
                        <a:pt x="1311" y="1477"/>
                      </a:lnTo>
                      <a:lnTo>
                        <a:pt x="1279" y="1499"/>
                      </a:lnTo>
                      <a:lnTo>
                        <a:pt x="1245" y="1520"/>
                      </a:lnTo>
                      <a:lnTo>
                        <a:pt x="1211" y="1540"/>
                      </a:lnTo>
                      <a:lnTo>
                        <a:pt x="1175" y="1558"/>
                      </a:lnTo>
                      <a:lnTo>
                        <a:pt x="1139" y="1575"/>
                      </a:lnTo>
                      <a:lnTo>
                        <a:pt x="1102" y="1589"/>
                      </a:lnTo>
                      <a:lnTo>
                        <a:pt x="1063" y="1602"/>
                      </a:lnTo>
                      <a:lnTo>
                        <a:pt x="1025" y="1613"/>
                      </a:lnTo>
                      <a:lnTo>
                        <a:pt x="986" y="1623"/>
                      </a:lnTo>
                      <a:lnTo>
                        <a:pt x="945" y="1629"/>
                      </a:lnTo>
                      <a:lnTo>
                        <a:pt x="904" y="1635"/>
                      </a:lnTo>
                      <a:lnTo>
                        <a:pt x="863" y="1637"/>
                      </a:lnTo>
                      <a:lnTo>
                        <a:pt x="820" y="1638"/>
                      </a:lnTo>
                      <a:lnTo>
                        <a:pt x="778" y="1637"/>
                      </a:lnTo>
                      <a:lnTo>
                        <a:pt x="736" y="1635"/>
                      </a:lnTo>
                      <a:lnTo>
                        <a:pt x="695" y="1629"/>
                      </a:lnTo>
                      <a:lnTo>
                        <a:pt x="655" y="1623"/>
                      </a:lnTo>
                      <a:lnTo>
                        <a:pt x="615" y="1613"/>
                      </a:lnTo>
                      <a:lnTo>
                        <a:pt x="576" y="1602"/>
                      </a:lnTo>
                      <a:lnTo>
                        <a:pt x="539" y="1589"/>
                      </a:lnTo>
                      <a:lnTo>
                        <a:pt x="501" y="1575"/>
                      </a:lnTo>
                      <a:lnTo>
                        <a:pt x="465" y="1558"/>
                      </a:lnTo>
                      <a:lnTo>
                        <a:pt x="429" y="1540"/>
                      </a:lnTo>
                      <a:lnTo>
                        <a:pt x="395" y="1520"/>
                      </a:lnTo>
                      <a:lnTo>
                        <a:pt x="362" y="1499"/>
                      </a:lnTo>
                      <a:lnTo>
                        <a:pt x="330" y="1477"/>
                      </a:lnTo>
                      <a:lnTo>
                        <a:pt x="299" y="1452"/>
                      </a:lnTo>
                      <a:lnTo>
                        <a:pt x="270" y="1426"/>
                      </a:lnTo>
                      <a:lnTo>
                        <a:pt x="241" y="1399"/>
                      </a:lnTo>
                      <a:lnTo>
                        <a:pt x="214" y="1371"/>
                      </a:lnTo>
                      <a:lnTo>
                        <a:pt x="187" y="1341"/>
                      </a:lnTo>
                      <a:lnTo>
                        <a:pt x="163" y="1310"/>
                      </a:lnTo>
                      <a:lnTo>
                        <a:pt x="141" y="1278"/>
                      </a:lnTo>
                      <a:lnTo>
                        <a:pt x="119" y="1244"/>
                      </a:lnTo>
                      <a:lnTo>
                        <a:pt x="100" y="1210"/>
                      </a:lnTo>
                      <a:lnTo>
                        <a:pt x="81" y="1174"/>
                      </a:lnTo>
                      <a:lnTo>
                        <a:pt x="65" y="1138"/>
                      </a:lnTo>
                      <a:lnTo>
                        <a:pt x="51" y="1102"/>
                      </a:lnTo>
                      <a:lnTo>
                        <a:pt x="37" y="1063"/>
                      </a:lnTo>
                      <a:lnTo>
                        <a:pt x="27" y="1024"/>
                      </a:lnTo>
                      <a:lnTo>
                        <a:pt x="17" y="985"/>
                      </a:lnTo>
                      <a:lnTo>
                        <a:pt x="9" y="944"/>
                      </a:lnTo>
                      <a:lnTo>
                        <a:pt x="5" y="903"/>
                      </a:lnTo>
                      <a:lnTo>
                        <a:pt x="1" y="862"/>
                      </a:lnTo>
                      <a:lnTo>
                        <a:pt x="0" y="820"/>
                      </a:lnTo>
                      <a:lnTo>
                        <a:pt x="1" y="778"/>
                      </a:lnTo>
                      <a:lnTo>
                        <a:pt x="5" y="736"/>
                      </a:lnTo>
                      <a:lnTo>
                        <a:pt x="9" y="695"/>
                      </a:lnTo>
                      <a:lnTo>
                        <a:pt x="17" y="655"/>
                      </a:lnTo>
                      <a:lnTo>
                        <a:pt x="27" y="615"/>
                      </a:lnTo>
                      <a:lnTo>
                        <a:pt x="37" y="576"/>
                      </a:lnTo>
                      <a:lnTo>
                        <a:pt x="51" y="538"/>
                      </a:lnTo>
                      <a:lnTo>
                        <a:pt x="65" y="501"/>
                      </a:lnTo>
                      <a:lnTo>
                        <a:pt x="81" y="464"/>
                      </a:lnTo>
                      <a:lnTo>
                        <a:pt x="100" y="429"/>
                      </a:lnTo>
                      <a:lnTo>
                        <a:pt x="119" y="395"/>
                      </a:lnTo>
                      <a:lnTo>
                        <a:pt x="141" y="362"/>
                      </a:lnTo>
                      <a:lnTo>
                        <a:pt x="163" y="330"/>
                      </a:lnTo>
                      <a:lnTo>
                        <a:pt x="187" y="299"/>
                      </a:lnTo>
                      <a:lnTo>
                        <a:pt x="214" y="268"/>
                      </a:lnTo>
                      <a:lnTo>
                        <a:pt x="241" y="240"/>
                      </a:lnTo>
                      <a:lnTo>
                        <a:pt x="270" y="213"/>
                      </a:lnTo>
                      <a:lnTo>
                        <a:pt x="299" y="187"/>
                      </a:lnTo>
                      <a:lnTo>
                        <a:pt x="330" y="163"/>
                      </a:lnTo>
                      <a:lnTo>
                        <a:pt x="362" y="141"/>
                      </a:lnTo>
                      <a:lnTo>
                        <a:pt x="395" y="119"/>
                      </a:lnTo>
                      <a:lnTo>
                        <a:pt x="429" y="99"/>
                      </a:lnTo>
                      <a:lnTo>
                        <a:pt x="465" y="81"/>
                      </a:lnTo>
                      <a:lnTo>
                        <a:pt x="501" y="64"/>
                      </a:lnTo>
                      <a:lnTo>
                        <a:pt x="539" y="50"/>
                      </a:lnTo>
                      <a:lnTo>
                        <a:pt x="576" y="37"/>
                      </a:lnTo>
                      <a:lnTo>
                        <a:pt x="615" y="27"/>
                      </a:lnTo>
                      <a:lnTo>
                        <a:pt x="655" y="17"/>
                      </a:lnTo>
                      <a:lnTo>
                        <a:pt x="695" y="9"/>
                      </a:lnTo>
                      <a:lnTo>
                        <a:pt x="736" y="5"/>
                      </a:lnTo>
                      <a:lnTo>
                        <a:pt x="778" y="1"/>
                      </a:lnTo>
                      <a:lnTo>
                        <a:pt x="82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46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37" name="Freeform 34"/>
                <p:cNvSpPr/>
                <p:nvPr/>
              </p:nvSpPr>
              <p:spPr bwMode="auto">
                <a:xfrm>
                  <a:off x="5951439" y="5105271"/>
                  <a:ext cx="351507" cy="351507"/>
                </a:xfrm>
                <a:custGeom>
                  <a:avLst/>
                  <a:gdLst>
                    <a:gd name="T0" fmla="*/ 853 w 1548"/>
                    <a:gd name="T1" fmla="*/ 4 h 1547"/>
                    <a:gd name="T2" fmla="*/ 967 w 1548"/>
                    <a:gd name="T3" fmla="*/ 25 h 1547"/>
                    <a:gd name="T4" fmla="*/ 1076 w 1548"/>
                    <a:gd name="T5" fmla="*/ 61 h 1547"/>
                    <a:gd name="T6" fmla="*/ 1176 w 1548"/>
                    <a:gd name="T7" fmla="*/ 112 h 1547"/>
                    <a:gd name="T8" fmla="*/ 1266 w 1548"/>
                    <a:gd name="T9" fmla="*/ 177 h 1547"/>
                    <a:gd name="T10" fmla="*/ 1347 w 1548"/>
                    <a:gd name="T11" fmla="*/ 254 h 1547"/>
                    <a:gd name="T12" fmla="*/ 1415 w 1548"/>
                    <a:gd name="T13" fmla="*/ 341 h 1547"/>
                    <a:gd name="T14" fmla="*/ 1471 w 1548"/>
                    <a:gd name="T15" fmla="*/ 439 h 1547"/>
                    <a:gd name="T16" fmla="*/ 1514 w 1548"/>
                    <a:gd name="T17" fmla="*/ 544 h 1547"/>
                    <a:gd name="T18" fmla="*/ 1539 w 1548"/>
                    <a:gd name="T19" fmla="*/ 655 h 1547"/>
                    <a:gd name="T20" fmla="*/ 1548 w 1548"/>
                    <a:gd name="T21" fmla="*/ 774 h 1547"/>
                    <a:gd name="T22" fmla="*/ 1539 w 1548"/>
                    <a:gd name="T23" fmla="*/ 891 h 1547"/>
                    <a:gd name="T24" fmla="*/ 1514 w 1548"/>
                    <a:gd name="T25" fmla="*/ 1003 h 1547"/>
                    <a:gd name="T26" fmla="*/ 1471 w 1548"/>
                    <a:gd name="T27" fmla="*/ 1109 h 1547"/>
                    <a:gd name="T28" fmla="*/ 1415 w 1548"/>
                    <a:gd name="T29" fmla="*/ 1206 h 1547"/>
                    <a:gd name="T30" fmla="*/ 1347 w 1548"/>
                    <a:gd name="T31" fmla="*/ 1294 h 1547"/>
                    <a:gd name="T32" fmla="*/ 1266 w 1548"/>
                    <a:gd name="T33" fmla="*/ 1370 h 1547"/>
                    <a:gd name="T34" fmla="*/ 1176 w 1548"/>
                    <a:gd name="T35" fmla="*/ 1435 h 1547"/>
                    <a:gd name="T36" fmla="*/ 1076 w 1548"/>
                    <a:gd name="T37" fmla="*/ 1486 h 1547"/>
                    <a:gd name="T38" fmla="*/ 967 w 1548"/>
                    <a:gd name="T39" fmla="*/ 1523 h 1547"/>
                    <a:gd name="T40" fmla="*/ 853 w 1548"/>
                    <a:gd name="T41" fmla="*/ 1543 h 1547"/>
                    <a:gd name="T42" fmla="*/ 735 w 1548"/>
                    <a:gd name="T43" fmla="*/ 1546 h 1547"/>
                    <a:gd name="T44" fmla="*/ 618 w 1548"/>
                    <a:gd name="T45" fmla="*/ 1531 h 1547"/>
                    <a:gd name="T46" fmla="*/ 509 w 1548"/>
                    <a:gd name="T47" fmla="*/ 1500 h 1547"/>
                    <a:gd name="T48" fmla="*/ 405 w 1548"/>
                    <a:gd name="T49" fmla="*/ 1453 h 1547"/>
                    <a:gd name="T50" fmla="*/ 311 w 1548"/>
                    <a:gd name="T51" fmla="*/ 1393 h 1547"/>
                    <a:gd name="T52" fmla="*/ 227 w 1548"/>
                    <a:gd name="T53" fmla="*/ 1320 h 1547"/>
                    <a:gd name="T54" fmla="*/ 154 w 1548"/>
                    <a:gd name="T55" fmla="*/ 1237 h 1547"/>
                    <a:gd name="T56" fmla="*/ 94 w 1548"/>
                    <a:gd name="T57" fmla="*/ 1142 h 1547"/>
                    <a:gd name="T58" fmla="*/ 48 w 1548"/>
                    <a:gd name="T59" fmla="*/ 1040 h 1547"/>
                    <a:gd name="T60" fmla="*/ 16 w 1548"/>
                    <a:gd name="T61" fmla="*/ 929 h 1547"/>
                    <a:gd name="T62" fmla="*/ 1 w 1548"/>
                    <a:gd name="T63" fmla="*/ 814 h 1547"/>
                    <a:gd name="T64" fmla="*/ 5 w 1548"/>
                    <a:gd name="T65" fmla="*/ 694 h 1547"/>
                    <a:gd name="T66" fmla="*/ 25 w 1548"/>
                    <a:gd name="T67" fmla="*/ 580 h 1547"/>
                    <a:gd name="T68" fmla="*/ 62 w 1548"/>
                    <a:gd name="T69" fmla="*/ 473 h 1547"/>
                    <a:gd name="T70" fmla="*/ 113 w 1548"/>
                    <a:gd name="T71" fmla="*/ 373 h 1547"/>
                    <a:gd name="T72" fmla="*/ 177 w 1548"/>
                    <a:gd name="T73" fmla="*/ 281 h 1547"/>
                    <a:gd name="T74" fmla="*/ 254 w 1548"/>
                    <a:gd name="T75" fmla="*/ 202 h 1547"/>
                    <a:gd name="T76" fmla="*/ 341 w 1548"/>
                    <a:gd name="T77" fmla="*/ 132 h 1547"/>
                    <a:gd name="T78" fmla="*/ 439 w 1548"/>
                    <a:gd name="T79" fmla="*/ 76 h 1547"/>
                    <a:gd name="T80" fmla="*/ 544 w 1548"/>
                    <a:gd name="T81" fmla="*/ 35 h 1547"/>
                    <a:gd name="T82" fmla="*/ 656 w 1548"/>
                    <a:gd name="T83" fmla="*/ 9 h 1547"/>
                    <a:gd name="T84" fmla="*/ 774 w 1548"/>
                    <a:gd name="T85" fmla="*/ 0 h 15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48" h="1547">
                      <a:moveTo>
                        <a:pt x="774" y="0"/>
                      </a:moveTo>
                      <a:lnTo>
                        <a:pt x="814" y="1"/>
                      </a:lnTo>
                      <a:lnTo>
                        <a:pt x="853" y="4"/>
                      </a:lnTo>
                      <a:lnTo>
                        <a:pt x="892" y="9"/>
                      </a:lnTo>
                      <a:lnTo>
                        <a:pt x="930" y="16"/>
                      </a:lnTo>
                      <a:lnTo>
                        <a:pt x="967" y="25"/>
                      </a:lnTo>
                      <a:lnTo>
                        <a:pt x="1004" y="35"/>
                      </a:lnTo>
                      <a:lnTo>
                        <a:pt x="1040" y="47"/>
                      </a:lnTo>
                      <a:lnTo>
                        <a:pt x="1076" y="61"/>
                      </a:lnTo>
                      <a:lnTo>
                        <a:pt x="1110" y="76"/>
                      </a:lnTo>
                      <a:lnTo>
                        <a:pt x="1143" y="93"/>
                      </a:lnTo>
                      <a:lnTo>
                        <a:pt x="1176" y="112"/>
                      </a:lnTo>
                      <a:lnTo>
                        <a:pt x="1207" y="132"/>
                      </a:lnTo>
                      <a:lnTo>
                        <a:pt x="1238" y="154"/>
                      </a:lnTo>
                      <a:lnTo>
                        <a:pt x="1266" y="177"/>
                      </a:lnTo>
                      <a:lnTo>
                        <a:pt x="1295" y="202"/>
                      </a:lnTo>
                      <a:lnTo>
                        <a:pt x="1321" y="227"/>
                      </a:lnTo>
                      <a:lnTo>
                        <a:pt x="1347" y="254"/>
                      </a:lnTo>
                      <a:lnTo>
                        <a:pt x="1371" y="281"/>
                      </a:lnTo>
                      <a:lnTo>
                        <a:pt x="1394" y="311"/>
                      </a:lnTo>
                      <a:lnTo>
                        <a:pt x="1415" y="341"/>
                      </a:lnTo>
                      <a:lnTo>
                        <a:pt x="1436" y="373"/>
                      </a:lnTo>
                      <a:lnTo>
                        <a:pt x="1454" y="405"/>
                      </a:lnTo>
                      <a:lnTo>
                        <a:pt x="1471" y="439"/>
                      </a:lnTo>
                      <a:lnTo>
                        <a:pt x="1487" y="473"/>
                      </a:lnTo>
                      <a:lnTo>
                        <a:pt x="1501" y="507"/>
                      </a:lnTo>
                      <a:lnTo>
                        <a:pt x="1514" y="544"/>
                      </a:lnTo>
                      <a:lnTo>
                        <a:pt x="1524" y="580"/>
                      </a:lnTo>
                      <a:lnTo>
                        <a:pt x="1532" y="618"/>
                      </a:lnTo>
                      <a:lnTo>
                        <a:pt x="1539" y="655"/>
                      </a:lnTo>
                      <a:lnTo>
                        <a:pt x="1544" y="694"/>
                      </a:lnTo>
                      <a:lnTo>
                        <a:pt x="1547" y="734"/>
                      </a:lnTo>
                      <a:lnTo>
                        <a:pt x="1548" y="774"/>
                      </a:lnTo>
                      <a:lnTo>
                        <a:pt x="1547" y="814"/>
                      </a:lnTo>
                      <a:lnTo>
                        <a:pt x="1544" y="853"/>
                      </a:lnTo>
                      <a:lnTo>
                        <a:pt x="1539" y="891"/>
                      </a:lnTo>
                      <a:lnTo>
                        <a:pt x="1532" y="929"/>
                      </a:lnTo>
                      <a:lnTo>
                        <a:pt x="1524" y="967"/>
                      </a:lnTo>
                      <a:lnTo>
                        <a:pt x="1514" y="1003"/>
                      </a:lnTo>
                      <a:lnTo>
                        <a:pt x="1501" y="1040"/>
                      </a:lnTo>
                      <a:lnTo>
                        <a:pt x="1487" y="1075"/>
                      </a:lnTo>
                      <a:lnTo>
                        <a:pt x="1471" y="1109"/>
                      </a:lnTo>
                      <a:lnTo>
                        <a:pt x="1454" y="1142"/>
                      </a:lnTo>
                      <a:lnTo>
                        <a:pt x="1436" y="1174"/>
                      </a:lnTo>
                      <a:lnTo>
                        <a:pt x="1415" y="1206"/>
                      </a:lnTo>
                      <a:lnTo>
                        <a:pt x="1394" y="1237"/>
                      </a:lnTo>
                      <a:lnTo>
                        <a:pt x="1371" y="1265"/>
                      </a:lnTo>
                      <a:lnTo>
                        <a:pt x="1347" y="1294"/>
                      </a:lnTo>
                      <a:lnTo>
                        <a:pt x="1321" y="1320"/>
                      </a:lnTo>
                      <a:lnTo>
                        <a:pt x="1295" y="1346"/>
                      </a:lnTo>
                      <a:lnTo>
                        <a:pt x="1266" y="1370"/>
                      </a:lnTo>
                      <a:lnTo>
                        <a:pt x="1238" y="1393"/>
                      </a:lnTo>
                      <a:lnTo>
                        <a:pt x="1207" y="1415"/>
                      </a:lnTo>
                      <a:lnTo>
                        <a:pt x="1176" y="1435"/>
                      </a:lnTo>
                      <a:lnTo>
                        <a:pt x="1143" y="1453"/>
                      </a:lnTo>
                      <a:lnTo>
                        <a:pt x="1110" y="1470"/>
                      </a:lnTo>
                      <a:lnTo>
                        <a:pt x="1076" y="1486"/>
                      </a:lnTo>
                      <a:lnTo>
                        <a:pt x="1040" y="1500"/>
                      </a:lnTo>
                      <a:lnTo>
                        <a:pt x="1004" y="1513"/>
                      </a:lnTo>
                      <a:lnTo>
                        <a:pt x="967" y="1523"/>
                      </a:lnTo>
                      <a:lnTo>
                        <a:pt x="930" y="1531"/>
                      </a:lnTo>
                      <a:lnTo>
                        <a:pt x="892" y="1538"/>
                      </a:lnTo>
                      <a:lnTo>
                        <a:pt x="853" y="1543"/>
                      </a:lnTo>
                      <a:lnTo>
                        <a:pt x="814" y="1546"/>
                      </a:lnTo>
                      <a:lnTo>
                        <a:pt x="774" y="1547"/>
                      </a:lnTo>
                      <a:lnTo>
                        <a:pt x="735" y="1546"/>
                      </a:lnTo>
                      <a:lnTo>
                        <a:pt x="695" y="1543"/>
                      </a:lnTo>
                      <a:lnTo>
                        <a:pt x="656" y="1538"/>
                      </a:lnTo>
                      <a:lnTo>
                        <a:pt x="618" y="1531"/>
                      </a:lnTo>
                      <a:lnTo>
                        <a:pt x="581" y="1523"/>
                      </a:lnTo>
                      <a:lnTo>
                        <a:pt x="544" y="1513"/>
                      </a:lnTo>
                      <a:lnTo>
                        <a:pt x="509" y="1500"/>
                      </a:lnTo>
                      <a:lnTo>
                        <a:pt x="473" y="1486"/>
                      </a:lnTo>
                      <a:lnTo>
                        <a:pt x="439" y="1470"/>
                      </a:lnTo>
                      <a:lnTo>
                        <a:pt x="405" y="1453"/>
                      </a:lnTo>
                      <a:lnTo>
                        <a:pt x="373" y="1435"/>
                      </a:lnTo>
                      <a:lnTo>
                        <a:pt x="341" y="1415"/>
                      </a:lnTo>
                      <a:lnTo>
                        <a:pt x="311" y="1393"/>
                      </a:lnTo>
                      <a:lnTo>
                        <a:pt x="282" y="1370"/>
                      </a:lnTo>
                      <a:lnTo>
                        <a:pt x="254" y="1346"/>
                      </a:lnTo>
                      <a:lnTo>
                        <a:pt x="227" y="1320"/>
                      </a:lnTo>
                      <a:lnTo>
                        <a:pt x="202" y="1294"/>
                      </a:lnTo>
                      <a:lnTo>
                        <a:pt x="177" y="1265"/>
                      </a:lnTo>
                      <a:lnTo>
                        <a:pt x="154" y="1237"/>
                      </a:lnTo>
                      <a:lnTo>
                        <a:pt x="132" y="1206"/>
                      </a:lnTo>
                      <a:lnTo>
                        <a:pt x="113" y="1174"/>
                      </a:lnTo>
                      <a:lnTo>
                        <a:pt x="94" y="1142"/>
                      </a:lnTo>
                      <a:lnTo>
                        <a:pt x="76" y="1109"/>
                      </a:lnTo>
                      <a:lnTo>
                        <a:pt x="62" y="1075"/>
                      </a:lnTo>
                      <a:lnTo>
                        <a:pt x="48" y="1040"/>
                      </a:lnTo>
                      <a:lnTo>
                        <a:pt x="35" y="1003"/>
                      </a:lnTo>
                      <a:lnTo>
                        <a:pt x="25" y="967"/>
                      </a:lnTo>
                      <a:lnTo>
                        <a:pt x="16" y="929"/>
                      </a:lnTo>
                      <a:lnTo>
                        <a:pt x="9" y="891"/>
                      </a:lnTo>
                      <a:lnTo>
                        <a:pt x="5" y="853"/>
                      </a:lnTo>
                      <a:lnTo>
                        <a:pt x="1" y="814"/>
                      </a:lnTo>
                      <a:lnTo>
                        <a:pt x="0" y="774"/>
                      </a:lnTo>
                      <a:lnTo>
                        <a:pt x="1" y="734"/>
                      </a:lnTo>
                      <a:lnTo>
                        <a:pt x="5" y="694"/>
                      </a:lnTo>
                      <a:lnTo>
                        <a:pt x="9" y="655"/>
                      </a:lnTo>
                      <a:lnTo>
                        <a:pt x="16" y="618"/>
                      </a:lnTo>
                      <a:lnTo>
                        <a:pt x="25" y="580"/>
                      </a:lnTo>
                      <a:lnTo>
                        <a:pt x="35" y="544"/>
                      </a:lnTo>
                      <a:lnTo>
                        <a:pt x="48" y="507"/>
                      </a:lnTo>
                      <a:lnTo>
                        <a:pt x="62" y="473"/>
                      </a:lnTo>
                      <a:lnTo>
                        <a:pt x="76" y="439"/>
                      </a:lnTo>
                      <a:lnTo>
                        <a:pt x="94" y="405"/>
                      </a:lnTo>
                      <a:lnTo>
                        <a:pt x="113" y="373"/>
                      </a:lnTo>
                      <a:lnTo>
                        <a:pt x="132" y="341"/>
                      </a:lnTo>
                      <a:lnTo>
                        <a:pt x="154" y="311"/>
                      </a:lnTo>
                      <a:lnTo>
                        <a:pt x="177" y="281"/>
                      </a:lnTo>
                      <a:lnTo>
                        <a:pt x="202" y="254"/>
                      </a:lnTo>
                      <a:lnTo>
                        <a:pt x="227" y="227"/>
                      </a:lnTo>
                      <a:lnTo>
                        <a:pt x="254" y="202"/>
                      </a:lnTo>
                      <a:lnTo>
                        <a:pt x="282" y="177"/>
                      </a:lnTo>
                      <a:lnTo>
                        <a:pt x="311" y="154"/>
                      </a:lnTo>
                      <a:lnTo>
                        <a:pt x="341" y="132"/>
                      </a:lnTo>
                      <a:lnTo>
                        <a:pt x="373" y="112"/>
                      </a:lnTo>
                      <a:lnTo>
                        <a:pt x="405" y="93"/>
                      </a:lnTo>
                      <a:lnTo>
                        <a:pt x="439" y="76"/>
                      </a:lnTo>
                      <a:lnTo>
                        <a:pt x="473" y="61"/>
                      </a:lnTo>
                      <a:lnTo>
                        <a:pt x="509" y="47"/>
                      </a:lnTo>
                      <a:lnTo>
                        <a:pt x="544" y="35"/>
                      </a:lnTo>
                      <a:lnTo>
                        <a:pt x="581" y="25"/>
                      </a:lnTo>
                      <a:lnTo>
                        <a:pt x="618" y="16"/>
                      </a:lnTo>
                      <a:lnTo>
                        <a:pt x="656" y="9"/>
                      </a:lnTo>
                      <a:lnTo>
                        <a:pt x="695" y="4"/>
                      </a:lnTo>
                      <a:lnTo>
                        <a:pt x="735" y="1"/>
                      </a:lnTo>
                      <a:lnTo>
                        <a:pt x="774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38" name="Freeform 35"/>
                <p:cNvSpPr>
                  <a:spLocks noEditPoints="1"/>
                </p:cNvSpPr>
                <p:nvPr/>
              </p:nvSpPr>
              <p:spPr bwMode="auto">
                <a:xfrm>
                  <a:off x="6059071" y="5211540"/>
                  <a:ext cx="137606" cy="137606"/>
                </a:xfrm>
                <a:custGeom>
                  <a:avLst/>
                  <a:gdLst>
                    <a:gd name="T0" fmla="*/ 470 w 608"/>
                    <a:gd name="T1" fmla="*/ 1 h 609"/>
                    <a:gd name="T2" fmla="*/ 514 w 608"/>
                    <a:gd name="T3" fmla="*/ 13 h 609"/>
                    <a:gd name="T4" fmla="*/ 552 w 608"/>
                    <a:gd name="T5" fmla="*/ 36 h 609"/>
                    <a:gd name="T6" fmla="*/ 563 w 608"/>
                    <a:gd name="T7" fmla="*/ 46 h 609"/>
                    <a:gd name="T8" fmla="*/ 589 w 608"/>
                    <a:gd name="T9" fmla="*/ 81 h 609"/>
                    <a:gd name="T10" fmla="*/ 604 w 608"/>
                    <a:gd name="T11" fmla="*/ 123 h 609"/>
                    <a:gd name="T12" fmla="*/ 608 w 608"/>
                    <a:gd name="T13" fmla="*/ 455 h 609"/>
                    <a:gd name="T14" fmla="*/ 601 w 608"/>
                    <a:gd name="T15" fmla="*/ 501 h 609"/>
                    <a:gd name="T16" fmla="*/ 581 w 608"/>
                    <a:gd name="T17" fmla="*/ 541 h 609"/>
                    <a:gd name="T18" fmla="*/ 552 w 608"/>
                    <a:gd name="T19" fmla="*/ 574 h 609"/>
                    <a:gd name="T20" fmla="*/ 514 w 608"/>
                    <a:gd name="T21" fmla="*/ 597 h 609"/>
                    <a:gd name="T22" fmla="*/ 470 w 608"/>
                    <a:gd name="T23" fmla="*/ 608 h 609"/>
                    <a:gd name="T24" fmla="*/ 138 w 608"/>
                    <a:gd name="T25" fmla="*/ 608 h 609"/>
                    <a:gd name="T26" fmla="*/ 93 w 608"/>
                    <a:gd name="T27" fmla="*/ 597 h 609"/>
                    <a:gd name="T28" fmla="*/ 55 w 608"/>
                    <a:gd name="T29" fmla="*/ 574 h 609"/>
                    <a:gd name="T30" fmla="*/ 35 w 608"/>
                    <a:gd name="T31" fmla="*/ 553 h 609"/>
                    <a:gd name="T32" fmla="*/ 11 w 608"/>
                    <a:gd name="T33" fmla="*/ 514 h 609"/>
                    <a:gd name="T34" fmla="*/ 0 w 608"/>
                    <a:gd name="T35" fmla="*/ 471 h 609"/>
                    <a:gd name="T36" fmla="*/ 0 w 608"/>
                    <a:gd name="T37" fmla="*/ 138 h 609"/>
                    <a:gd name="T38" fmla="*/ 11 w 608"/>
                    <a:gd name="T39" fmla="*/ 95 h 609"/>
                    <a:gd name="T40" fmla="*/ 35 w 608"/>
                    <a:gd name="T41" fmla="*/ 57 h 609"/>
                    <a:gd name="T42" fmla="*/ 67 w 608"/>
                    <a:gd name="T43" fmla="*/ 28 h 609"/>
                    <a:gd name="T44" fmla="*/ 107 w 608"/>
                    <a:gd name="T45" fmla="*/ 8 h 609"/>
                    <a:gd name="T46" fmla="*/ 152 w 608"/>
                    <a:gd name="T47" fmla="*/ 0 h 609"/>
                    <a:gd name="T48" fmla="*/ 143 w 608"/>
                    <a:gd name="T49" fmla="*/ 61 h 609"/>
                    <a:gd name="T50" fmla="*/ 116 w 608"/>
                    <a:gd name="T51" fmla="*/ 68 h 609"/>
                    <a:gd name="T52" fmla="*/ 93 w 608"/>
                    <a:gd name="T53" fmla="*/ 81 h 609"/>
                    <a:gd name="T54" fmla="*/ 75 w 608"/>
                    <a:gd name="T55" fmla="*/ 102 h 609"/>
                    <a:gd name="T56" fmla="*/ 62 w 608"/>
                    <a:gd name="T57" fmla="*/ 127 h 609"/>
                    <a:gd name="T58" fmla="*/ 58 w 608"/>
                    <a:gd name="T59" fmla="*/ 154 h 609"/>
                    <a:gd name="T60" fmla="*/ 60 w 608"/>
                    <a:gd name="T61" fmla="*/ 475 h 609"/>
                    <a:gd name="T62" fmla="*/ 69 w 608"/>
                    <a:gd name="T63" fmla="*/ 501 h 609"/>
                    <a:gd name="T64" fmla="*/ 86 w 608"/>
                    <a:gd name="T65" fmla="*/ 522 h 609"/>
                    <a:gd name="T66" fmla="*/ 108 w 608"/>
                    <a:gd name="T67" fmla="*/ 538 h 609"/>
                    <a:gd name="T68" fmla="*/ 134 w 608"/>
                    <a:gd name="T69" fmla="*/ 547 h 609"/>
                    <a:gd name="T70" fmla="*/ 454 w 608"/>
                    <a:gd name="T71" fmla="*/ 550 h 609"/>
                    <a:gd name="T72" fmla="*/ 482 w 608"/>
                    <a:gd name="T73" fmla="*/ 545 h 609"/>
                    <a:gd name="T74" fmla="*/ 507 w 608"/>
                    <a:gd name="T75" fmla="*/ 534 h 609"/>
                    <a:gd name="T76" fmla="*/ 527 w 608"/>
                    <a:gd name="T77" fmla="*/ 516 h 609"/>
                    <a:gd name="T78" fmla="*/ 541 w 608"/>
                    <a:gd name="T79" fmla="*/ 492 h 609"/>
                    <a:gd name="T80" fmla="*/ 548 w 608"/>
                    <a:gd name="T81" fmla="*/ 465 h 609"/>
                    <a:gd name="T82" fmla="*/ 548 w 608"/>
                    <a:gd name="T83" fmla="*/ 145 h 609"/>
                    <a:gd name="T84" fmla="*/ 541 w 608"/>
                    <a:gd name="T85" fmla="*/ 118 h 609"/>
                    <a:gd name="T86" fmla="*/ 527 w 608"/>
                    <a:gd name="T87" fmla="*/ 94 h 609"/>
                    <a:gd name="T88" fmla="*/ 514 w 608"/>
                    <a:gd name="T89" fmla="*/ 81 h 609"/>
                    <a:gd name="T90" fmla="*/ 491 w 608"/>
                    <a:gd name="T91" fmla="*/ 68 h 609"/>
                    <a:gd name="T92" fmla="*/ 464 w 608"/>
                    <a:gd name="T93" fmla="*/ 61 h 6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08" h="609">
                      <a:moveTo>
                        <a:pt x="152" y="0"/>
                      </a:moveTo>
                      <a:lnTo>
                        <a:pt x="454" y="0"/>
                      </a:lnTo>
                      <a:lnTo>
                        <a:pt x="470" y="1"/>
                      </a:lnTo>
                      <a:lnTo>
                        <a:pt x="484" y="4"/>
                      </a:lnTo>
                      <a:lnTo>
                        <a:pt x="499" y="8"/>
                      </a:lnTo>
                      <a:lnTo>
                        <a:pt x="514" y="13"/>
                      </a:lnTo>
                      <a:lnTo>
                        <a:pt x="527" y="20"/>
                      </a:lnTo>
                      <a:lnTo>
                        <a:pt x="539" y="28"/>
                      </a:lnTo>
                      <a:lnTo>
                        <a:pt x="552" y="36"/>
                      </a:lnTo>
                      <a:lnTo>
                        <a:pt x="562" y="46"/>
                      </a:lnTo>
                      <a:lnTo>
                        <a:pt x="562" y="46"/>
                      </a:lnTo>
                      <a:lnTo>
                        <a:pt x="563" y="46"/>
                      </a:lnTo>
                      <a:lnTo>
                        <a:pt x="572" y="57"/>
                      </a:lnTo>
                      <a:lnTo>
                        <a:pt x="581" y="69"/>
                      </a:lnTo>
                      <a:lnTo>
                        <a:pt x="589" y="81"/>
                      </a:lnTo>
                      <a:lnTo>
                        <a:pt x="595" y="95"/>
                      </a:lnTo>
                      <a:lnTo>
                        <a:pt x="601" y="109"/>
                      </a:lnTo>
                      <a:lnTo>
                        <a:pt x="604" y="123"/>
                      </a:lnTo>
                      <a:lnTo>
                        <a:pt x="606" y="138"/>
                      </a:lnTo>
                      <a:lnTo>
                        <a:pt x="608" y="154"/>
                      </a:lnTo>
                      <a:lnTo>
                        <a:pt x="608" y="455"/>
                      </a:lnTo>
                      <a:lnTo>
                        <a:pt x="606" y="471"/>
                      </a:lnTo>
                      <a:lnTo>
                        <a:pt x="604" y="486"/>
                      </a:lnTo>
                      <a:lnTo>
                        <a:pt x="601" y="501"/>
                      </a:lnTo>
                      <a:lnTo>
                        <a:pt x="595" y="514"/>
                      </a:lnTo>
                      <a:lnTo>
                        <a:pt x="589" y="528"/>
                      </a:lnTo>
                      <a:lnTo>
                        <a:pt x="581" y="541"/>
                      </a:lnTo>
                      <a:lnTo>
                        <a:pt x="572" y="553"/>
                      </a:lnTo>
                      <a:lnTo>
                        <a:pt x="563" y="563"/>
                      </a:lnTo>
                      <a:lnTo>
                        <a:pt x="552" y="574"/>
                      </a:lnTo>
                      <a:lnTo>
                        <a:pt x="540" y="583"/>
                      </a:lnTo>
                      <a:lnTo>
                        <a:pt x="527" y="590"/>
                      </a:lnTo>
                      <a:lnTo>
                        <a:pt x="514" y="597"/>
                      </a:lnTo>
                      <a:lnTo>
                        <a:pt x="499" y="602"/>
                      </a:lnTo>
                      <a:lnTo>
                        <a:pt x="484" y="606"/>
                      </a:lnTo>
                      <a:lnTo>
                        <a:pt x="470" y="608"/>
                      </a:lnTo>
                      <a:lnTo>
                        <a:pt x="454" y="609"/>
                      </a:lnTo>
                      <a:lnTo>
                        <a:pt x="152" y="609"/>
                      </a:lnTo>
                      <a:lnTo>
                        <a:pt x="138" y="608"/>
                      </a:lnTo>
                      <a:lnTo>
                        <a:pt x="122" y="606"/>
                      </a:lnTo>
                      <a:lnTo>
                        <a:pt x="108" y="602"/>
                      </a:lnTo>
                      <a:lnTo>
                        <a:pt x="93" y="597"/>
                      </a:lnTo>
                      <a:lnTo>
                        <a:pt x="79" y="590"/>
                      </a:lnTo>
                      <a:lnTo>
                        <a:pt x="67" y="583"/>
                      </a:lnTo>
                      <a:lnTo>
                        <a:pt x="55" y="574"/>
                      </a:lnTo>
                      <a:lnTo>
                        <a:pt x="44" y="563"/>
                      </a:lnTo>
                      <a:lnTo>
                        <a:pt x="44" y="563"/>
                      </a:lnTo>
                      <a:lnTo>
                        <a:pt x="35" y="553"/>
                      </a:lnTo>
                      <a:lnTo>
                        <a:pt x="26" y="541"/>
                      </a:lnTo>
                      <a:lnTo>
                        <a:pt x="18" y="528"/>
                      </a:lnTo>
                      <a:lnTo>
                        <a:pt x="11" y="514"/>
                      </a:lnTo>
                      <a:lnTo>
                        <a:pt x="6" y="501"/>
                      </a:lnTo>
                      <a:lnTo>
                        <a:pt x="2" y="486"/>
                      </a:lnTo>
                      <a:lnTo>
                        <a:pt x="0" y="471"/>
                      </a:lnTo>
                      <a:lnTo>
                        <a:pt x="0" y="455"/>
                      </a:lnTo>
                      <a:lnTo>
                        <a:pt x="0" y="154"/>
                      </a:lnTo>
                      <a:lnTo>
                        <a:pt x="0" y="138"/>
                      </a:lnTo>
                      <a:lnTo>
                        <a:pt x="2" y="123"/>
                      </a:lnTo>
                      <a:lnTo>
                        <a:pt x="6" y="109"/>
                      </a:lnTo>
                      <a:lnTo>
                        <a:pt x="11" y="95"/>
                      </a:lnTo>
                      <a:lnTo>
                        <a:pt x="18" y="81"/>
                      </a:lnTo>
                      <a:lnTo>
                        <a:pt x="26" y="69"/>
                      </a:lnTo>
                      <a:lnTo>
                        <a:pt x="35" y="57"/>
                      </a:lnTo>
                      <a:lnTo>
                        <a:pt x="44" y="46"/>
                      </a:lnTo>
                      <a:lnTo>
                        <a:pt x="55" y="36"/>
                      </a:lnTo>
                      <a:lnTo>
                        <a:pt x="67" y="28"/>
                      </a:lnTo>
                      <a:lnTo>
                        <a:pt x="79" y="20"/>
                      </a:lnTo>
                      <a:lnTo>
                        <a:pt x="93" y="13"/>
                      </a:lnTo>
                      <a:lnTo>
                        <a:pt x="107" y="8"/>
                      </a:lnTo>
                      <a:lnTo>
                        <a:pt x="122" y="4"/>
                      </a:lnTo>
                      <a:lnTo>
                        <a:pt x="138" y="1"/>
                      </a:lnTo>
                      <a:lnTo>
                        <a:pt x="152" y="0"/>
                      </a:lnTo>
                      <a:close/>
                      <a:moveTo>
                        <a:pt x="454" y="60"/>
                      </a:moveTo>
                      <a:lnTo>
                        <a:pt x="152" y="60"/>
                      </a:lnTo>
                      <a:lnTo>
                        <a:pt x="143" y="61"/>
                      </a:lnTo>
                      <a:lnTo>
                        <a:pt x="134" y="62"/>
                      </a:lnTo>
                      <a:lnTo>
                        <a:pt x="125" y="64"/>
                      </a:lnTo>
                      <a:lnTo>
                        <a:pt x="116" y="68"/>
                      </a:lnTo>
                      <a:lnTo>
                        <a:pt x="108" y="71"/>
                      </a:lnTo>
                      <a:lnTo>
                        <a:pt x="100" y="76"/>
                      </a:lnTo>
                      <a:lnTo>
                        <a:pt x="93" y="81"/>
                      </a:lnTo>
                      <a:lnTo>
                        <a:pt x="86" y="88"/>
                      </a:lnTo>
                      <a:lnTo>
                        <a:pt x="79" y="94"/>
                      </a:lnTo>
                      <a:lnTo>
                        <a:pt x="75" y="102"/>
                      </a:lnTo>
                      <a:lnTo>
                        <a:pt x="69" y="110"/>
                      </a:lnTo>
                      <a:lnTo>
                        <a:pt x="66" y="118"/>
                      </a:lnTo>
                      <a:lnTo>
                        <a:pt x="62" y="127"/>
                      </a:lnTo>
                      <a:lnTo>
                        <a:pt x="60" y="135"/>
                      </a:lnTo>
                      <a:lnTo>
                        <a:pt x="59" y="145"/>
                      </a:lnTo>
                      <a:lnTo>
                        <a:pt x="58" y="154"/>
                      </a:lnTo>
                      <a:lnTo>
                        <a:pt x="58" y="455"/>
                      </a:lnTo>
                      <a:lnTo>
                        <a:pt x="59" y="465"/>
                      </a:lnTo>
                      <a:lnTo>
                        <a:pt x="60" y="475"/>
                      </a:lnTo>
                      <a:lnTo>
                        <a:pt x="62" y="484"/>
                      </a:lnTo>
                      <a:lnTo>
                        <a:pt x="66" y="492"/>
                      </a:lnTo>
                      <a:lnTo>
                        <a:pt x="69" y="501"/>
                      </a:lnTo>
                      <a:lnTo>
                        <a:pt x="75" y="509"/>
                      </a:lnTo>
                      <a:lnTo>
                        <a:pt x="79" y="516"/>
                      </a:lnTo>
                      <a:lnTo>
                        <a:pt x="86" y="522"/>
                      </a:lnTo>
                      <a:lnTo>
                        <a:pt x="93" y="528"/>
                      </a:lnTo>
                      <a:lnTo>
                        <a:pt x="100" y="534"/>
                      </a:lnTo>
                      <a:lnTo>
                        <a:pt x="108" y="538"/>
                      </a:lnTo>
                      <a:lnTo>
                        <a:pt x="116" y="543"/>
                      </a:lnTo>
                      <a:lnTo>
                        <a:pt x="125" y="545"/>
                      </a:lnTo>
                      <a:lnTo>
                        <a:pt x="134" y="547"/>
                      </a:lnTo>
                      <a:lnTo>
                        <a:pt x="143" y="550"/>
                      </a:lnTo>
                      <a:lnTo>
                        <a:pt x="152" y="550"/>
                      </a:lnTo>
                      <a:lnTo>
                        <a:pt x="454" y="550"/>
                      </a:lnTo>
                      <a:lnTo>
                        <a:pt x="464" y="550"/>
                      </a:lnTo>
                      <a:lnTo>
                        <a:pt x="473" y="547"/>
                      </a:lnTo>
                      <a:lnTo>
                        <a:pt x="482" y="545"/>
                      </a:lnTo>
                      <a:lnTo>
                        <a:pt x="491" y="543"/>
                      </a:lnTo>
                      <a:lnTo>
                        <a:pt x="499" y="538"/>
                      </a:lnTo>
                      <a:lnTo>
                        <a:pt x="507" y="534"/>
                      </a:lnTo>
                      <a:lnTo>
                        <a:pt x="514" y="528"/>
                      </a:lnTo>
                      <a:lnTo>
                        <a:pt x="521" y="522"/>
                      </a:lnTo>
                      <a:lnTo>
                        <a:pt x="527" y="516"/>
                      </a:lnTo>
                      <a:lnTo>
                        <a:pt x="532" y="508"/>
                      </a:lnTo>
                      <a:lnTo>
                        <a:pt x="537" y="501"/>
                      </a:lnTo>
                      <a:lnTo>
                        <a:pt x="541" y="492"/>
                      </a:lnTo>
                      <a:lnTo>
                        <a:pt x="545" y="484"/>
                      </a:lnTo>
                      <a:lnTo>
                        <a:pt x="547" y="475"/>
                      </a:lnTo>
                      <a:lnTo>
                        <a:pt x="548" y="465"/>
                      </a:lnTo>
                      <a:lnTo>
                        <a:pt x="548" y="455"/>
                      </a:lnTo>
                      <a:lnTo>
                        <a:pt x="548" y="154"/>
                      </a:lnTo>
                      <a:lnTo>
                        <a:pt x="548" y="145"/>
                      </a:lnTo>
                      <a:lnTo>
                        <a:pt x="547" y="135"/>
                      </a:lnTo>
                      <a:lnTo>
                        <a:pt x="545" y="126"/>
                      </a:lnTo>
                      <a:lnTo>
                        <a:pt x="541" y="118"/>
                      </a:lnTo>
                      <a:lnTo>
                        <a:pt x="537" y="110"/>
                      </a:lnTo>
                      <a:lnTo>
                        <a:pt x="532" y="102"/>
                      </a:lnTo>
                      <a:lnTo>
                        <a:pt x="527" y="94"/>
                      </a:lnTo>
                      <a:lnTo>
                        <a:pt x="521" y="88"/>
                      </a:lnTo>
                      <a:lnTo>
                        <a:pt x="521" y="87"/>
                      </a:lnTo>
                      <a:lnTo>
                        <a:pt x="514" y="81"/>
                      </a:lnTo>
                      <a:lnTo>
                        <a:pt x="507" y="76"/>
                      </a:lnTo>
                      <a:lnTo>
                        <a:pt x="499" y="71"/>
                      </a:lnTo>
                      <a:lnTo>
                        <a:pt x="491" y="68"/>
                      </a:lnTo>
                      <a:lnTo>
                        <a:pt x="482" y="64"/>
                      </a:lnTo>
                      <a:lnTo>
                        <a:pt x="473" y="62"/>
                      </a:lnTo>
                      <a:lnTo>
                        <a:pt x="464" y="61"/>
                      </a:lnTo>
                      <a:lnTo>
                        <a:pt x="454" y="60"/>
                      </a:lnTo>
                      <a:close/>
                    </a:path>
                  </a:pathLst>
                </a:custGeom>
                <a:gradFill flip="none" rotWithShape="1">
                  <a:gsLst>
                    <a:gs pos="46000">
                      <a:srgbClr val="FFFFFF"/>
                    </a:gs>
                    <a:gs pos="56000">
                      <a:schemeClr val="bg1">
                        <a:alpha val="45000"/>
                      </a:schemeClr>
                    </a:gs>
                    <a:gs pos="100000">
                      <a:srgbClr val="FFFFFF"/>
                    </a:gs>
                    <a:gs pos="0">
                      <a:schemeClr val="bg1">
                        <a:alpha val="97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39" name="Freeform 42"/>
                <p:cNvSpPr/>
                <p:nvPr/>
              </p:nvSpPr>
              <p:spPr bwMode="auto">
                <a:xfrm>
                  <a:off x="5940539" y="5287836"/>
                  <a:ext cx="371944" cy="178479"/>
                </a:xfrm>
                <a:custGeom>
                  <a:avLst/>
                  <a:gdLst>
                    <a:gd name="T0" fmla="*/ 1635 w 1638"/>
                    <a:gd name="T1" fmla="*/ 43 h 786"/>
                    <a:gd name="T2" fmla="*/ 1625 w 1638"/>
                    <a:gd name="T3" fmla="*/ 122 h 786"/>
                    <a:gd name="T4" fmla="*/ 1605 w 1638"/>
                    <a:gd name="T5" fmla="*/ 199 h 786"/>
                    <a:gd name="T6" fmla="*/ 1580 w 1638"/>
                    <a:gd name="T7" fmla="*/ 273 h 786"/>
                    <a:gd name="T8" fmla="*/ 1547 w 1638"/>
                    <a:gd name="T9" fmla="*/ 344 h 786"/>
                    <a:gd name="T10" fmla="*/ 1508 w 1638"/>
                    <a:gd name="T11" fmla="*/ 410 h 786"/>
                    <a:gd name="T12" fmla="*/ 1464 w 1638"/>
                    <a:gd name="T13" fmla="*/ 473 h 786"/>
                    <a:gd name="T14" fmla="*/ 1414 w 1638"/>
                    <a:gd name="T15" fmla="*/ 531 h 786"/>
                    <a:gd name="T16" fmla="*/ 1359 w 1638"/>
                    <a:gd name="T17" fmla="*/ 584 h 786"/>
                    <a:gd name="T18" fmla="*/ 1298 w 1638"/>
                    <a:gd name="T19" fmla="*/ 631 h 786"/>
                    <a:gd name="T20" fmla="*/ 1235 w 1638"/>
                    <a:gd name="T21" fmla="*/ 674 h 786"/>
                    <a:gd name="T22" fmla="*/ 1166 w 1638"/>
                    <a:gd name="T23" fmla="*/ 710 h 786"/>
                    <a:gd name="T24" fmla="*/ 1094 w 1638"/>
                    <a:gd name="T25" fmla="*/ 740 h 786"/>
                    <a:gd name="T26" fmla="*/ 1019 w 1638"/>
                    <a:gd name="T27" fmla="*/ 763 h 786"/>
                    <a:gd name="T28" fmla="*/ 940 w 1638"/>
                    <a:gd name="T29" fmla="*/ 777 h 786"/>
                    <a:gd name="T30" fmla="*/ 861 w 1638"/>
                    <a:gd name="T31" fmla="*/ 785 h 786"/>
                    <a:gd name="T32" fmla="*/ 778 w 1638"/>
                    <a:gd name="T33" fmla="*/ 785 h 786"/>
                    <a:gd name="T34" fmla="*/ 697 w 1638"/>
                    <a:gd name="T35" fmla="*/ 777 h 786"/>
                    <a:gd name="T36" fmla="*/ 619 w 1638"/>
                    <a:gd name="T37" fmla="*/ 763 h 786"/>
                    <a:gd name="T38" fmla="*/ 543 w 1638"/>
                    <a:gd name="T39" fmla="*/ 740 h 786"/>
                    <a:gd name="T40" fmla="*/ 472 w 1638"/>
                    <a:gd name="T41" fmla="*/ 710 h 786"/>
                    <a:gd name="T42" fmla="*/ 403 w 1638"/>
                    <a:gd name="T43" fmla="*/ 674 h 786"/>
                    <a:gd name="T44" fmla="*/ 338 w 1638"/>
                    <a:gd name="T45" fmla="*/ 631 h 786"/>
                    <a:gd name="T46" fmla="*/ 279 w 1638"/>
                    <a:gd name="T47" fmla="*/ 584 h 786"/>
                    <a:gd name="T48" fmla="*/ 223 w 1638"/>
                    <a:gd name="T49" fmla="*/ 530 h 786"/>
                    <a:gd name="T50" fmla="*/ 173 w 1638"/>
                    <a:gd name="T51" fmla="*/ 472 h 786"/>
                    <a:gd name="T52" fmla="*/ 128 w 1638"/>
                    <a:gd name="T53" fmla="*/ 409 h 786"/>
                    <a:gd name="T54" fmla="*/ 89 w 1638"/>
                    <a:gd name="T55" fmla="*/ 342 h 786"/>
                    <a:gd name="T56" fmla="*/ 58 w 1638"/>
                    <a:gd name="T57" fmla="*/ 271 h 786"/>
                    <a:gd name="T58" fmla="*/ 32 w 1638"/>
                    <a:gd name="T59" fmla="*/ 197 h 786"/>
                    <a:gd name="T60" fmla="*/ 14 w 1638"/>
                    <a:gd name="T61" fmla="*/ 120 h 786"/>
                    <a:gd name="T62" fmla="*/ 3 w 1638"/>
                    <a:gd name="T63" fmla="*/ 40 h 786"/>
                    <a:gd name="T64" fmla="*/ 48 w 1638"/>
                    <a:gd name="T65" fmla="*/ 6 h 786"/>
                    <a:gd name="T66" fmla="*/ 146 w 1638"/>
                    <a:gd name="T67" fmla="*/ 18 h 786"/>
                    <a:gd name="T68" fmla="*/ 246 w 1638"/>
                    <a:gd name="T69" fmla="*/ 28 h 786"/>
                    <a:gd name="T70" fmla="*/ 348 w 1638"/>
                    <a:gd name="T71" fmla="*/ 37 h 786"/>
                    <a:gd name="T72" fmla="*/ 452 w 1638"/>
                    <a:gd name="T73" fmla="*/ 44 h 786"/>
                    <a:gd name="T74" fmla="*/ 557 w 1638"/>
                    <a:gd name="T75" fmla="*/ 50 h 786"/>
                    <a:gd name="T76" fmla="*/ 664 w 1638"/>
                    <a:gd name="T77" fmla="*/ 53 h 786"/>
                    <a:gd name="T78" fmla="*/ 774 w 1638"/>
                    <a:gd name="T79" fmla="*/ 56 h 786"/>
                    <a:gd name="T80" fmla="*/ 882 w 1638"/>
                    <a:gd name="T81" fmla="*/ 56 h 786"/>
                    <a:gd name="T82" fmla="*/ 988 w 1638"/>
                    <a:gd name="T83" fmla="*/ 53 h 786"/>
                    <a:gd name="T84" fmla="*/ 1093 w 1638"/>
                    <a:gd name="T85" fmla="*/ 50 h 786"/>
                    <a:gd name="T86" fmla="*/ 1196 w 1638"/>
                    <a:gd name="T87" fmla="*/ 45 h 786"/>
                    <a:gd name="T88" fmla="*/ 1297 w 1638"/>
                    <a:gd name="T89" fmla="*/ 39 h 786"/>
                    <a:gd name="T90" fmla="*/ 1398 w 1638"/>
                    <a:gd name="T91" fmla="*/ 30 h 786"/>
                    <a:gd name="T92" fmla="*/ 1495 w 1638"/>
                    <a:gd name="T93" fmla="*/ 20 h 786"/>
                    <a:gd name="T94" fmla="*/ 1590 w 1638"/>
                    <a:gd name="T95" fmla="*/ 9 h 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638" h="786">
                      <a:moveTo>
                        <a:pt x="1638" y="2"/>
                      </a:moveTo>
                      <a:lnTo>
                        <a:pt x="1635" y="43"/>
                      </a:lnTo>
                      <a:lnTo>
                        <a:pt x="1630" y="83"/>
                      </a:lnTo>
                      <a:lnTo>
                        <a:pt x="1625" y="122"/>
                      </a:lnTo>
                      <a:lnTo>
                        <a:pt x="1616" y="161"/>
                      </a:lnTo>
                      <a:lnTo>
                        <a:pt x="1605" y="199"/>
                      </a:lnTo>
                      <a:lnTo>
                        <a:pt x="1594" y="237"/>
                      </a:lnTo>
                      <a:lnTo>
                        <a:pt x="1580" y="273"/>
                      </a:lnTo>
                      <a:lnTo>
                        <a:pt x="1564" y="309"/>
                      </a:lnTo>
                      <a:lnTo>
                        <a:pt x="1547" y="344"/>
                      </a:lnTo>
                      <a:lnTo>
                        <a:pt x="1529" y="377"/>
                      </a:lnTo>
                      <a:lnTo>
                        <a:pt x="1508" y="410"/>
                      </a:lnTo>
                      <a:lnTo>
                        <a:pt x="1488" y="442"/>
                      </a:lnTo>
                      <a:lnTo>
                        <a:pt x="1464" y="473"/>
                      </a:lnTo>
                      <a:lnTo>
                        <a:pt x="1440" y="503"/>
                      </a:lnTo>
                      <a:lnTo>
                        <a:pt x="1414" y="531"/>
                      </a:lnTo>
                      <a:lnTo>
                        <a:pt x="1387" y="558"/>
                      </a:lnTo>
                      <a:lnTo>
                        <a:pt x="1359" y="584"/>
                      </a:lnTo>
                      <a:lnTo>
                        <a:pt x="1329" y="609"/>
                      </a:lnTo>
                      <a:lnTo>
                        <a:pt x="1298" y="631"/>
                      </a:lnTo>
                      <a:lnTo>
                        <a:pt x="1268" y="654"/>
                      </a:lnTo>
                      <a:lnTo>
                        <a:pt x="1235" y="674"/>
                      </a:lnTo>
                      <a:lnTo>
                        <a:pt x="1200" y="693"/>
                      </a:lnTo>
                      <a:lnTo>
                        <a:pt x="1166" y="710"/>
                      </a:lnTo>
                      <a:lnTo>
                        <a:pt x="1131" y="726"/>
                      </a:lnTo>
                      <a:lnTo>
                        <a:pt x="1094" y="740"/>
                      </a:lnTo>
                      <a:lnTo>
                        <a:pt x="1057" y="752"/>
                      </a:lnTo>
                      <a:lnTo>
                        <a:pt x="1019" y="763"/>
                      </a:lnTo>
                      <a:lnTo>
                        <a:pt x="980" y="771"/>
                      </a:lnTo>
                      <a:lnTo>
                        <a:pt x="940" y="777"/>
                      </a:lnTo>
                      <a:lnTo>
                        <a:pt x="900" y="783"/>
                      </a:lnTo>
                      <a:lnTo>
                        <a:pt x="861" y="785"/>
                      </a:lnTo>
                      <a:lnTo>
                        <a:pt x="819" y="786"/>
                      </a:lnTo>
                      <a:lnTo>
                        <a:pt x="778" y="785"/>
                      </a:lnTo>
                      <a:lnTo>
                        <a:pt x="737" y="783"/>
                      </a:lnTo>
                      <a:lnTo>
                        <a:pt x="697" y="777"/>
                      </a:lnTo>
                      <a:lnTo>
                        <a:pt x="657" y="771"/>
                      </a:lnTo>
                      <a:lnTo>
                        <a:pt x="619" y="763"/>
                      </a:lnTo>
                      <a:lnTo>
                        <a:pt x="581" y="752"/>
                      </a:lnTo>
                      <a:lnTo>
                        <a:pt x="543" y="740"/>
                      </a:lnTo>
                      <a:lnTo>
                        <a:pt x="507" y="725"/>
                      </a:lnTo>
                      <a:lnTo>
                        <a:pt x="472" y="710"/>
                      </a:lnTo>
                      <a:lnTo>
                        <a:pt x="436" y="693"/>
                      </a:lnTo>
                      <a:lnTo>
                        <a:pt x="403" y="674"/>
                      </a:lnTo>
                      <a:lnTo>
                        <a:pt x="370" y="653"/>
                      </a:lnTo>
                      <a:lnTo>
                        <a:pt x="338" y="631"/>
                      </a:lnTo>
                      <a:lnTo>
                        <a:pt x="308" y="607"/>
                      </a:lnTo>
                      <a:lnTo>
                        <a:pt x="279" y="584"/>
                      </a:lnTo>
                      <a:lnTo>
                        <a:pt x="250" y="557"/>
                      </a:lnTo>
                      <a:lnTo>
                        <a:pt x="223" y="530"/>
                      </a:lnTo>
                      <a:lnTo>
                        <a:pt x="198" y="501"/>
                      </a:lnTo>
                      <a:lnTo>
                        <a:pt x="173" y="472"/>
                      </a:lnTo>
                      <a:lnTo>
                        <a:pt x="150" y="441"/>
                      </a:lnTo>
                      <a:lnTo>
                        <a:pt x="128" y="409"/>
                      </a:lnTo>
                      <a:lnTo>
                        <a:pt x="109" y="376"/>
                      </a:lnTo>
                      <a:lnTo>
                        <a:pt x="89" y="342"/>
                      </a:lnTo>
                      <a:lnTo>
                        <a:pt x="73" y="308"/>
                      </a:lnTo>
                      <a:lnTo>
                        <a:pt x="58" y="271"/>
                      </a:lnTo>
                      <a:lnTo>
                        <a:pt x="44" y="235"/>
                      </a:lnTo>
                      <a:lnTo>
                        <a:pt x="32" y="197"/>
                      </a:lnTo>
                      <a:lnTo>
                        <a:pt x="22" y="159"/>
                      </a:lnTo>
                      <a:lnTo>
                        <a:pt x="14" y="120"/>
                      </a:lnTo>
                      <a:lnTo>
                        <a:pt x="7" y="81"/>
                      </a:lnTo>
                      <a:lnTo>
                        <a:pt x="3" y="40"/>
                      </a:lnTo>
                      <a:lnTo>
                        <a:pt x="0" y="0"/>
                      </a:lnTo>
                      <a:lnTo>
                        <a:pt x="48" y="6"/>
                      </a:lnTo>
                      <a:lnTo>
                        <a:pt x="96" y="12"/>
                      </a:lnTo>
                      <a:lnTo>
                        <a:pt x="146" y="18"/>
                      </a:lnTo>
                      <a:lnTo>
                        <a:pt x="196" y="24"/>
                      </a:lnTo>
                      <a:lnTo>
                        <a:pt x="246" y="28"/>
                      </a:lnTo>
                      <a:lnTo>
                        <a:pt x="297" y="33"/>
                      </a:lnTo>
                      <a:lnTo>
                        <a:pt x="348" y="37"/>
                      </a:lnTo>
                      <a:lnTo>
                        <a:pt x="400" y="41"/>
                      </a:lnTo>
                      <a:lnTo>
                        <a:pt x="452" y="44"/>
                      </a:lnTo>
                      <a:lnTo>
                        <a:pt x="505" y="48"/>
                      </a:lnTo>
                      <a:lnTo>
                        <a:pt x="557" y="50"/>
                      </a:lnTo>
                      <a:lnTo>
                        <a:pt x="611" y="52"/>
                      </a:lnTo>
                      <a:lnTo>
                        <a:pt x="664" y="53"/>
                      </a:lnTo>
                      <a:lnTo>
                        <a:pt x="719" y="55"/>
                      </a:lnTo>
                      <a:lnTo>
                        <a:pt x="774" y="56"/>
                      </a:lnTo>
                      <a:lnTo>
                        <a:pt x="829" y="56"/>
                      </a:lnTo>
                      <a:lnTo>
                        <a:pt x="882" y="56"/>
                      </a:lnTo>
                      <a:lnTo>
                        <a:pt x="936" y="55"/>
                      </a:lnTo>
                      <a:lnTo>
                        <a:pt x="988" y="53"/>
                      </a:lnTo>
                      <a:lnTo>
                        <a:pt x="1041" y="52"/>
                      </a:lnTo>
                      <a:lnTo>
                        <a:pt x="1093" y="50"/>
                      </a:lnTo>
                      <a:lnTo>
                        <a:pt x="1145" y="48"/>
                      </a:lnTo>
                      <a:lnTo>
                        <a:pt x="1196" y="45"/>
                      </a:lnTo>
                      <a:lnTo>
                        <a:pt x="1247" y="42"/>
                      </a:lnTo>
                      <a:lnTo>
                        <a:pt x="1297" y="39"/>
                      </a:lnTo>
                      <a:lnTo>
                        <a:pt x="1348" y="34"/>
                      </a:lnTo>
                      <a:lnTo>
                        <a:pt x="1398" y="30"/>
                      </a:lnTo>
                      <a:lnTo>
                        <a:pt x="1447" y="25"/>
                      </a:lnTo>
                      <a:lnTo>
                        <a:pt x="1495" y="20"/>
                      </a:lnTo>
                      <a:lnTo>
                        <a:pt x="1544" y="15"/>
                      </a:lnTo>
                      <a:lnTo>
                        <a:pt x="1590" y="9"/>
                      </a:lnTo>
                      <a:lnTo>
                        <a:pt x="1638" y="2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alpha val="45000"/>
                      </a:schemeClr>
                    </a:gs>
                    <a:gs pos="0">
                      <a:schemeClr val="bg1">
                        <a:alpha val="2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</p:grpSp>
          <p:grpSp>
            <p:nvGrpSpPr>
              <p:cNvPr id="40" name="Group 29"/>
              <p:cNvGrpSpPr/>
              <p:nvPr/>
            </p:nvGrpSpPr>
            <p:grpSpPr>
              <a:xfrm>
                <a:off x="3730425" y="3631183"/>
                <a:ext cx="2177662" cy="6268134"/>
                <a:chOff x="3000179" y="211125"/>
                <a:chExt cx="1292141" cy="3719266"/>
              </a:xfrm>
            </p:grpSpPr>
            <p:sp>
              <p:nvSpPr>
                <p:cNvPr id="41" name="Freeform 26"/>
                <p:cNvSpPr/>
                <p:nvPr/>
              </p:nvSpPr>
              <p:spPr bwMode="auto">
                <a:xfrm>
                  <a:off x="3038276" y="211125"/>
                  <a:ext cx="1254044" cy="3719266"/>
                </a:xfrm>
                <a:custGeom>
                  <a:avLst/>
                  <a:gdLst>
                    <a:gd name="T0" fmla="*/ 0 w 4741"/>
                    <a:gd name="T1" fmla="*/ 0 h 14059"/>
                    <a:gd name="T2" fmla="*/ 3656 w 4741"/>
                    <a:gd name="T3" fmla="*/ 0 h 14059"/>
                    <a:gd name="T4" fmla="*/ 3712 w 4741"/>
                    <a:gd name="T5" fmla="*/ 1 h 14059"/>
                    <a:gd name="T6" fmla="*/ 3767 w 4741"/>
                    <a:gd name="T7" fmla="*/ 4 h 14059"/>
                    <a:gd name="T8" fmla="*/ 3820 w 4741"/>
                    <a:gd name="T9" fmla="*/ 12 h 14059"/>
                    <a:gd name="T10" fmla="*/ 3874 w 4741"/>
                    <a:gd name="T11" fmla="*/ 22 h 14059"/>
                    <a:gd name="T12" fmla="*/ 3926 w 4741"/>
                    <a:gd name="T13" fmla="*/ 34 h 14059"/>
                    <a:gd name="T14" fmla="*/ 3978 w 4741"/>
                    <a:gd name="T15" fmla="*/ 49 h 14059"/>
                    <a:gd name="T16" fmla="*/ 4028 w 4741"/>
                    <a:gd name="T17" fmla="*/ 66 h 14059"/>
                    <a:gd name="T18" fmla="*/ 4077 w 4741"/>
                    <a:gd name="T19" fmla="*/ 85 h 14059"/>
                    <a:gd name="T20" fmla="*/ 4125 w 4741"/>
                    <a:gd name="T21" fmla="*/ 107 h 14059"/>
                    <a:gd name="T22" fmla="*/ 4172 w 4741"/>
                    <a:gd name="T23" fmla="*/ 131 h 14059"/>
                    <a:gd name="T24" fmla="*/ 4217 w 4741"/>
                    <a:gd name="T25" fmla="*/ 157 h 14059"/>
                    <a:gd name="T26" fmla="*/ 4262 w 4741"/>
                    <a:gd name="T27" fmla="*/ 186 h 14059"/>
                    <a:gd name="T28" fmla="*/ 4304 w 4741"/>
                    <a:gd name="T29" fmla="*/ 215 h 14059"/>
                    <a:gd name="T30" fmla="*/ 4345 w 4741"/>
                    <a:gd name="T31" fmla="*/ 247 h 14059"/>
                    <a:gd name="T32" fmla="*/ 4385 w 4741"/>
                    <a:gd name="T33" fmla="*/ 281 h 14059"/>
                    <a:gd name="T34" fmla="*/ 4422 w 4741"/>
                    <a:gd name="T35" fmla="*/ 318 h 14059"/>
                    <a:gd name="T36" fmla="*/ 4458 w 4741"/>
                    <a:gd name="T37" fmla="*/ 356 h 14059"/>
                    <a:gd name="T38" fmla="*/ 4492 w 4741"/>
                    <a:gd name="T39" fmla="*/ 395 h 14059"/>
                    <a:gd name="T40" fmla="*/ 4525 w 4741"/>
                    <a:gd name="T41" fmla="*/ 436 h 14059"/>
                    <a:gd name="T42" fmla="*/ 4555 w 4741"/>
                    <a:gd name="T43" fmla="*/ 479 h 14059"/>
                    <a:gd name="T44" fmla="*/ 4583 w 4741"/>
                    <a:gd name="T45" fmla="*/ 523 h 14059"/>
                    <a:gd name="T46" fmla="*/ 4609 w 4741"/>
                    <a:gd name="T47" fmla="*/ 568 h 14059"/>
                    <a:gd name="T48" fmla="*/ 4633 w 4741"/>
                    <a:gd name="T49" fmla="*/ 614 h 14059"/>
                    <a:gd name="T50" fmla="*/ 4655 w 4741"/>
                    <a:gd name="T51" fmla="*/ 662 h 14059"/>
                    <a:gd name="T52" fmla="*/ 4675 w 4741"/>
                    <a:gd name="T53" fmla="*/ 712 h 14059"/>
                    <a:gd name="T54" fmla="*/ 4692 w 4741"/>
                    <a:gd name="T55" fmla="*/ 763 h 14059"/>
                    <a:gd name="T56" fmla="*/ 4706 w 4741"/>
                    <a:gd name="T57" fmla="*/ 814 h 14059"/>
                    <a:gd name="T58" fmla="*/ 4719 w 4741"/>
                    <a:gd name="T59" fmla="*/ 866 h 14059"/>
                    <a:gd name="T60" fmla="*/ 4728 w 4741"/>
                    <a:gd name="T61" fmla="*/ 919 h 14059"/>
                    <a:gd name="T62" fmla="*/ 4735 w 4741"/>
                    <a:gd name="T63" fmla="*/ 973 h 14059"/>
                    <a:gd name="T64" fmla="*/ 4740 w 4741"/>
                    <a:gd name="T65" fmla="*/ 1028 h 14059"/>
                    <a:gd name="T66" fmla="*/ 4741 w 4741"/>
                    <a:gd name="T67" fmla="*/ 1084 h 14059"/>
                    <a:gd name="T68" fmla="*/ 4741 w 4741"/>
                    <a:gd name="T69" fmla="*/ 14059 h 14059"/>
                    <a:gd name="T70" fmla="*/ 0 w 4741"/>
                    <a:gd name="T71" fmla="*/ 0 h 140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741" h="14059">
                      <a:moveTo>
                        <a:pt x="0" y="0"/>
                      </a:moveTo>
                      <a:lnTo>
                        <a:pt x="3656" y="0"/>
                      </a:lnTo>
                      <a:lnTo>
                        <a:pt x="3712" y="1"/>
                      </a:lnTo>
                      <a:lnTo>
                        <a:pt x="3767" y="4"/>
                      </a:lnTo>
                      <a:lnTo>
                        <a:pt x="3820" y="12"/>
                      </a:lnTo>
                      <a:lnTo>
                        <a:pt x="3874" y="22"/>
                      </a:lnTo>
                      <a:lnTo>
                        <a:pt x="3926" y="34"/>
                      </a:lnTo>
                      <a:lnTo>
                        <a:pt x="3978" y="49"/>
                      </a:lnTo>
                      <a:lnTo>
                        <a:pt x="4028" y="66"/>
                      </a:lnTo>
                      <a:lnTo>
                        <a:pt x="4077" y="85"/>
                      </a:lnTo>
                      <a:lnTo>
                        <a:pt x="4125" y="107"/>
                      </a:lnTo>
                      <a:lnTo>
                        <a:pt x="4172" y="131"/>
                      </a:lnTo>
                      <a:lnTo>
                        <a:pt x="4217" y="157"/>
                      </a:lnTo>
                      <a:lnTo>
                        <a:pt x="4262" y="186"/>
                      </a:lnTo>
                      <a:lnTo>
                        <a:pt x="4304" y="215"/>
                      </a:lnTo>
                      <a:lnTo>
                        <a:pt x="4345" y="247"/>
                      </a:lnTo>
                      <a:lnTo>
                        <a:pt x="4385" y="281"/>
                      </a:lnTo>
                      <a:lnTo>
                        <a:pt x="4422" y="318"/>
                      </a:lnTo>
                      <a:lnTo>
                        <a:pt x="4458" y="356"/>
                      </a:lnTo>
                      <a:lnTo>
                        <a:pt x="4492" y="395"/>
                      </a:lnTo>
                      <a:lnTo>
                        <a:pt x="4525" y="436"/>
                      </a:lnTo>
                      <a:lnTo>
                        <a:pt x="4555" y="479"/>
                      </a:lnTo>
                      <a:lnTo>
                        <a:pt x="4583" y="523"/>
                      </a:lnTo>
                      <a:lnTo>
                        <a:pt x="4609" y="568"/>
                      </a:lnTo>
                      <a:lnTo>
                        <a:pt x="4633" y="614"/>
                      </a:lnTo>
                      <a:lnTo>
                        <a:pt x="4655" y="662"/>
                      </a:lnTo>
                      <a:lnTo>
                        <a:pt x="4675" y="712"/>
                      </a:lnTo>
                      <a:lnTo>
                        <a:pt x="4692" y="763"/>
                      </a:lnTo>
                      <a:lnTo>
                        <a:pt x="4706" y="814"/>
                      </a:lnTo>
                      <a:lnTo>
                        <a:pt x="4719" y="866"/>
                      </a:lnTo>
                      <a:lnTo>
                        <a:pt x="4728" y="919"/>
                      </a:lnTo>
                      <a:lnTo>
                        <a:pt x="4735" y="973"/>
                      </a:lnTo>
                      <a:lnTo>
                        <a:pt x="4740" y="1028"/>
                      </a:lnTo>
                      <a:lnTo>
                        <a:pt x="4741" y="1084"/>
                      </a:lnTo>
                      <a:lnTo>
                        <a:pt x="4741" y="140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65000">
                      <a:schemeClr val="bg1">
                        <a:alpha val="0"/>
                      </a:schemeClr>
                    </a:gs>
                    <a:gs pos="0">
                      <a:schemeClr val="bg1">
                        <a:alpha val="50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42" name="Freeform 27"/>
                <p:cNvSpPr/>
                <p:nvPr/>
              </p:nvSpPr>
              <p:spPr bwMode="auto">
                <a:xfrm>
                  <a:off x="3000179" y="531778"/>
                  <a:ext cx="430185" cy="88894"/>
                </a:xfrm>
                <a:custGeom>
                  <a:avLst/>
                  <a:gdLst>
                    <a:gd name="T0" fmla="*/ 1456 w 1626"/>
                    <a:gd name="T1" fmla="*/ 0 h 338"/>
                    <a:gd name="T2" fmla="*/ 1490 w 1626"/>
                    <a:gd name="T3" fmla="*/ 3 h 338"/>
                    <a:gd name="T4" fmla="*/ 1522 w 1626"/>
                    <a:gd name="T5" fmla="*/ 12 h 338"/>
                    <a:gd name="T6" fmla="*/ 1550 w 1626"/>
                    <a:gd name="T7" fmla="*/ 28 h 338"/>
                    <a:gd name="T8" fmla="*/ 1576 w 1626"/>
                    <a:gd name="T9" fmla="*/ 49 h 338"/>
                    <a:gd name="T10" fmla="*/ 1597 w 1626"/>
                    <a:gd name="T11" fmla="*/ 74 h 338"/>
                    <a:gd name="T12" fmla="*/ 1612 w 1626"/>
                    <a:gd name="T13" fmla="*/ 104 h 338"/>
                    <a:gd name="T14" fmla="*/ 1622 w 1626"/>
                    <a:gd name="T15" fmla="*/ 135 h 338"/>
                    <a:gd name="T16" fmla="*/ 1626 w 1626"/>
                    <a:gd name="T17" fmla="*/ 169 h 338"/>
                    <a:gd name="T18" fmla="*/ 1625 w 1626"/>
                    <a:gd name="T19" fmla="*/ 187 h 338"/>
                    <a:gd name="T20" fmla="*/ 1618 w 1626"/>
                    <a:gd name="T21" fmla="*/ 220 h 338"/>
                    <a:gd name="T22" fmla="*/ 1605 w 1626"/>
                    <a:gd name="T23" fmla="*/ 249 h 338"/>
                    <a:gd name="T24" fmla="*/ 1587 w 1626"/>
                    <a:gd name="T25" fmla="*/ 277 h 338"/>
                    <a:gd name="T26" fmla="*/ 1564 w 1626"/>
                    <a:gd name="T27" fmla="*/ 300 h 338"/>
                    <a:gd name="T28" fmla="*/ 1537 w 1626"/>
                    <a:gd name="T29" fmla="*/ 318 h 338"/>
                    <a:gd name="T30" fmla="*/ 1506 w 1626"/>
                    <a:gd name="T31" fmla="*/ 330 h 338"/>
                    <a:gd name="T32" fmla="*/ 1474 w 1626"/>
                    <a:gd name="T33" fmla="*/ 337 h 338"/>
                    <a:gd name="T34" fmla="*/ 170 w 1626"/>
                    <a:gd name="T35" fmla="*/ 338 h 338"/>
                    <a:gd name="T36" fmla="*/ 136 w 1626"/>
                    <a:gd name="T37" fmla="*/ 335 h 338"/>
                    <a:gd name="T38" fmla="*/ 104 w 1626"/>
                    <a:gd name="T39" fmla="*/ 325 h 338"/>
                    <a:gd name="T40" fmla="*/ 76 w 1626"/>
                    <a:gd name="T41" fmla="*/ 310 h 338"/>
                    <a:gd name="T42" fmla="*/ 51 w 1626"/>
                    <a:gd name="T43" fmla="*/ 288 h 338"/>
                    <a:gd name="T44" fmla="*/ 30 w 1626"/>
                    <a:gd name="T45" fmla="*/ 263 h 338"/>
                    <a:gd name="T46" fmla="*/ 14 w 1626"/>
                    <a:gd name="T47" fmla="*/ 235 h 338"/>
                    <a:gd name="T48" fmla="*/ 4 w 1626"/>
                    <a:gd name="T49" fmla="*/ 203 h 338"/>
                    <a:gd name="T50" fmla="*/ 0 w 1626"/>
                    <a:gd name="T51" fmla="*/ 169 h 338"/>
                    <a:gd name="T52" fmla="*/ 1 w 1626"/>
                    <a:gd name="T53" fmla="*/ 151 h 338"/>
                    <a:gd name="T54" fmla="*/ 8 w 1626"/>
                    <a:gd name="T55" fmla="*/ 118 h 338"/>
                    <a:gd name="T56" fmla="*/ 21 w 1626"/>
                    <a:gd name="T57" fmla="*/ 89 h 338"/>
                    <a:gd name="T58" fmla="*/ 39 w 1626"/>
                    <a:gd name="T59" fmla="*/ 61 h 338"/>
                    <a:gd name="T60" fmla="*/ 62 w 1626"/>
                    <a:gd name="T61" fmla="*/ 39 h 338"/>
                    <a:gd name="T62" fmla="*/ 89 w 1626"/>
                    <a:gd name="T63" fmla="*/ 20 h 338"/>
                    <a:gd name="T64" fmla="*/ 120 w 1626"/>
                    <a:gd name="T65" fmla="*/ 7 h 338"/>
                    <a:gd name="T66" fmla="*/ 153 w 1626"/>
                    <a:gd name="T67" fmla="*/ 1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626" h="338">
                      <a:moveTo>
                        <a:pt x="170" y="0"/>
                      </a:moveTo>
                      <a:lnTo>
                        <a:pt x="1456" y="0"/>
                      </a:lnTo>
                      <a:lnTo>
                        <a:pt x="1474" y="1"/>
                      </a:lnTo>
                      <a:lnTo>
                        <a:pt x="1490" y="3"/>
                      </a:lnTo>
                      <a:lnTo>
                        <a:pt x="1506" y="7"/>
                      </a:lnTo>
                      <a:lnTo>
                        <a:pt x="1522" y="12"/>
                      </a:lnTo>
                      <a:lnTo>
                        <a:pt x="1537" y="20"/>
                      </a:lnTo>
                      <a:lnTo>
                        <a:pt x="1550" y="28"/>
                      </a:lnTo>
                      <a:lnTo>
                        <a:pt x="1564" y="39"/>
                      </a:lnTo>
                      <a:lnTo>
                        <a:pt x="1576" y="49"/>
                      </a:lnTo>
                      <a:lnTo>
                        <a:pt x="1587" y="61"/>
                      </a:lnTo>
                      <a:lnTo>
                        <a:pt x="1597" y="74"/>
                      </a:lnTo>
                      <a:lnTo>
                        <a:pt x="1605" y="89"/>
                      </a:lnTo>
                      <a:lnTo>
                        <a:pt x="1612" y="104"/>
                      </a:lnTo>
                      <a:lnTo>
                        <a:pt x="1618" y="118"/>
                      </a:lnTo>
                      <a:lnTo>
                        <a:pt x="1622" y="135"/>
                      </a:lnTo>
                      <a:lnTo>
                        <a:pt x="1625" y="151"/>
                      </a:lnTo>
                      <a:lnTo>
                        <a:pt x="1626" y="169"/>
                      </a:lnTo>
                      <a:lnTo>
                        <a:pt x="1626" y="169"/>
                      </a:lnTo>
                      <a:lnTo>
                        <a:pt x="1625" y="187"/>
                      </a:lnTo>
                      <a:lnTo>
                        <a:pt x="1622" y="203"/>
                      </a:lnTo>
                      <a:lnTo>
                        <a:pt x="1618" y="220"/>
                      </a:lnTo>
                      <a:lnTo>
                        <a:pt x="1612" y="235"/>
                      </a:lnTo>
                      <a:lnTo>
                        <a:pt x="1605" y="249"/>
                      </a:lnTo>
                      <a:lnTo>
                        <a:pt x="1597" y="263"/>
                      </a:lnTo>
                      <a:lnTo>
                        <a:pt x="1587" y="277"/>
                      </a:lnTo>
                      <a:lnTo>
                        <a:pt x="1576" y="288"/>
                      </a:lnTo>
                      <a:lnTo>
                        <a:pt x="1564" y="300"/>
                      </a:lnTo>
                      <a:lnTo>
                        <a:pt x="1550" y="310"/>
                      </a:lnTo>
                      <a:lnTo>
                        <a:pt x="1537" y="318"/>
                      </a:lnTo>
                      <a:lnTo>
                        <a:pt x="1522" y="325"/>
                      </a:lnTo>
                      <a:lnTo>
                        <a:pt x="1506" y="330"/>
                      </a:lnTo>
                      <a:lnTo>
                        <a:pt x="1490" y="335"/>
                      </a:lnTo>
                      <a:lnTo>
                        <a:pt x="1474" y="337"/>
                      </a:lnTo>
                      <a:lnTo>
                        <a:pt x="1456" y="338"/>
                      </a:lnTo>
                      <a:lnTo>
                        <a:pt x="170" y="338"/>
                      </a:lnTo>
                      <a:lnTo>
                        <a:pt x="153" y="337"/>
                      </a:lnTo>
                      <a:lnTo>
                        <a:pt x="136" y="335"/>
                      </a:lnTo>
                      <a:lnTo>
                        <a:pt x="120" y="330"/>
                      </a:lnTo>
                      <a:lnTo>
                        <a:pt x="104" y="325"/>
                      </a:lnTo>
                      <a:lnTo>
                        <a:pt x="89" y="318"/>
                      </a:lnTo>
                      <a:lnTo>
                        <a:pt x="76" y="310"/>
                      </a:lnTo>
                      <a:lnTo>
                        <a:pt x="62" y="300"/>
                      </a:lnTo>
                      <a:lnTo>
                        <a:pt x="51" y="288"/>
                      </a:lnTo>
                      <a:lnTo>
                        <a:pt x="39" y="277"/>
                      </a:lnTo>
                      <a:lnTo>
                        <a:pt x="30" y="263"/>
                      </a:lnTo>
                      <a:lnTo>
                        <a:pt x="21" y="249"/>
                      </a:lnTo>
                      <a:lnTo>
                        <a:pt x="14" y="235"/>
                      </a:lnTo>
                      <a:lnTo>
                        <a:pt x="8" y="220"/>
                      </a:lnTo>
                      <a:lnTo>
                        <a:pt x="4" y="203"/>
                      </a:lnTo>
                      <a:lnTo>
                        <a:pt x="1" y="187"/>
                      </a:lnTo>
                      <a:lnTo>
                        <a:pt x="0" y="169"/>
                      </a:lnTo>
                      <a:lnTo>
                        <a:pt x="0" y="169"/>
                      </a:lnTo>
                      <a:lnTo>
                        <a:pt x="1" y="151"/>
                      </a:lnTo>
                      <a:lnTo>
                        <a:pt x="4" y="135"/>
                      </a:lnTo>
                      <a:lnTo>
                        <a:pt x="8" y="118"/>
                      </a:lnTo>
                      <a:lnTo>
                        <a:pt x="14" y="104"/>
                      </a:lnTo>
                      <a:lnTo>
                        <a:pt x="21" y="89"/>
                      </a:lnTo>
                      <a:lnTo>
                        <a:pt x="30" y="74"/>
                      </a:lnTo>
                      <a:lnTo>
                        <a:pt x="39" y="61"/>
                      </a:lnTo>
                      <a:lnTo>
                        <a:pt x="51" y="49"/>
                      </a:lnTo>
                      <a:lnTo>
                        <a:pt x="62" y="39"/>
                      </a:lnTo>
                      <a:lnTo>
                        <a:pt x="76" y="28"/>
                      </a:lnTo>
                      <a:lnTo>
                        <a:pt x="89" y="20"/>
                      </a:lnTo>
                      <a:lnTo>
                        <a:pt x="104" y="12"/>
                      </a:lnTo>
                      <a:lnTo>
                        <a:pt x="120" y="7"/>
                      </a:lnTo>
                      <a:lnTo>
                        <a:pt x="136" y="3"/>
                      </a:lnTo>
                      <a:lnTo>
                        <a:pt x="153" y="1"/>
                      </a:lnTo>
                      <a:lnTo>
                        <a:pt x="17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060606"/>
                    </a:gs>
                    <a:gs pos="62000">
                      <a:srgbClr val="3C3C3C"/>
                    </a:gs>
                    <a:gs pos="45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/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43" name="Freeform 28"/>
                <p:cNvSpPr/>
                <p:nvPr/>
              </p:nvSpPr>
              <p:spPr bwMode="auto">
                <a:xfrm>
                  <a:off x="3025576" y="546063"/>
                  <a:ext cx="379388" cy="52385"/>
                </a:xfrm>
                <a:custGeom>
                  <a:avLst/>
                  <a:gdLst>
                    <a:gd name="T0" fmla="*/ 1360 w 1434"/>
                    <a:gd name="T1" fmla="*/ 0 h 200"/>
                    <a:gd name="T2" fmla="*/ 1375 w 1434"/>
                    <a:gd name="T3" fmla="*/ 3 h 200"/>
                    <a:gd name="T4" fmla="*/ 1388 w 1434"/>
                    <a:gd name="T5" fmla="*/ 6 h 200"/>
                    <a:gd name="T6" fmla="*/ 1401 w 1434"/>
                    <a:gd name="T7" fmla="*/ 13 h 200"/>
                    <a:gd name="T8" fmla="*/ 1412 w 1434"/>
                    <a:gd name="T9" fmla="*/ 22 h 200"/>
                    <a:gd name="T10" fmla="*/ 1421 w 1434"/>
                    <a:gd name="T11" fmla="*/ 33 h 200"/>
                    <a:gd name="T12" fmla="*/ 1428 w 1434"/>
                    <a:gd name="T13" fmla="*/ 46 h 200"/>
                    <a:gd name="T14" fmla="*/ 1433 w 1434"/>
                    <a:gd name="T15" fmla="*/ 60 h 200"/>
                    <a:gd name="T16" fmla="*/ 1434 w 1434"/>
                    <a:gd name="T17" fmla="*/ 75 h 200"/>
                    <a:gd name="T18" fmla="*/ 1434 w 1434"/>
                    <a:gd name="T19" fmla="*/ 134 h 200"/>
                    <a:gd name="T20" fmla="*/ 1430 w 1434"/>
                    <a:gd name="T21" fmla="*/ 147 h 200"/>
                    <a:gd name="T22" fmla="*/ 1425 w 1434"/>
                    <a:gd name="T23" fmla="*/ 161 h 200"/>
                    <a:gd name="T24" fmla="*/ 1417 w 1434"/>
                    <a:gd name="T25" fmla="*/ 172 h 200"/>
                    <a:gd name="T26" fmla="*/ 1407 w 1434"/>
                    <a:gd name="T27" fmla="*/ 183 h 200"/>
                    <a:gd name="T28" fmla="*/ 1395 w 1434"/>
                    <a:gd name="T29" fmla="*/ 191 h 200"/>
                    <a:gd name="T30" fmla="*/ 1381 w 1434"/>
                    <a:gd name="T31" fmla="*/ 196 h 200"/>
                    <a:gd name="T32" fmla="*/ 1367 w 1434"/>
                    <a:gd name="T33" fmla="*/ 200 h 200"/>
                    <a:gd name="T34" fmla="*/ 75 w 1434"/>
                    <a:gd name="T35" fmla="*/ 200 h 200"/>
                    <a:gd name="T36" fmla="*/ 59 w 1434"/>
                    <a:gd name="T37" fmla="*/ 199 h 200"/>
                    <a:gd name="T38" fmla="*/ 46 w 1434"/>
                    <a:gd name="T39" fmla="*/ 194 h 200"/>
                    <a:gd name="T40" fmla="*/ 33 w 1434"/>
                    <a:gd name="T41" fmla="*/ 187 h 200"/>
                    <a:gd name="T42" fmla="*/ 22 w 1434"/>
                    <a:gd name="T43" fmla="*/ 178 h 200"/>
                    <a:gd name="T44" fmla="*/ 13 w 1434"/>
                    <a:gd name="T45" fmla="*/ 167 h 200"/>
                    <a:gd name="T46" fmla="*/ 6 w 1434"/>
                    <a:gd name="T47" fmla="*/ 154 h 200"/>
                    <a:gd name="T48" fmla="*/ 2 w 1434"/>
                    <a:gd name="T49" fmla="*/ 140 h 200"/>
                    <a:gd name="T50" fmla="*/ 0 w 1434"/>
                    <a:gd name="T51" fmla="*/ 126 h 200"/>
                    <a:gd name="T52" fmla="*/ 1 w 1434"/>
                    <a:gd name="T53" fmla="*/ 68 h 200"/>
                    <a:gd name="T54" fmla="*/ 4 w 1434"/>
                    <a:gd name="T55" fmla="*/ 53 h 200"/>
                    <a:gd name="T56" fmla="*/ 9 w 1434"/>
                    <a:gd name="T57" fmla="*/ 39 h 200"/>
                    <a:gd name="T58" fmla="*/ 17 w 1434"/>
                    <a:gd name="T59" fmla="*/ 28 h 200"/>
                    <a:gd name="T60" fmla="*/ 28 w 1434"/>
                    <a:gd name="T61" fmla="*/ 17 h 200"/>
                    <a:gd name="T62" fmla="*/ 40 w 1434"/>
                    <a:gd name="T63" fmla="*/ 9 h 200"/>
                    <a:gd name="T64" fmla="*/ 53 w 1434"/>
                    <a:gd name="T65" fmla="*/ 4 h 200"/>
                    <a:gd name="T66" fmla="*/ 67 w 1434"/>
                    <a:gd name="T67" fmla="*/ 1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434" h="200">
                      <a:moveTo>
                        <a:pt x="75" y="0"/>
                      </a:moveTo>
                      <a:lnTo>
                        <a:pt x="1360" y="0"/>
                      </a:lnTo>
                      <a:lnTo>
                        <a:pt x="1367" y="1"/>
                      </a:lnTo>
                      <a:lnTo>
                        <a:pt x="1375" y="3"/>
                      </a:lnTo>
                      <a:lnTo>
                        <a:pt x="1381" y="4"/>
                      </a:lnTo>
                      <a:lnTo>
                        <a:pt x="1388" y="6"/>
                      </a:lnTo>
                      <a:lnTo>
                        <a:pt x="1395" y="9"/>
                      </a:lnTo>
                      <a:lnTo>
                        <a:pt x="1401" y="13"/>
                      </a:lnTo>
                      <a:lnTo>
                        <a:pt x="1407" y="17"/>
                      </a:lnTo>
                      <a:lnTo>
                        <a:pt x="1412" y="22"/>
                      </a:lnTo>
                      <a:lnTo>
                        <a:pt x="1417" y="28"/>
                      </a:lnTo>
                      <a:lnTo>
                        <a:pt x="1421" y="33"/>
                      </a:lnTo>
                      <a:lnTo>
                        <a:pt x="1425" y="39"/>
                      </a:lnTo>
                      <a:lnTo>
                        <a:pt x="1428" y="46"/>
                      </a:lnTo>
                      <a:lnTo>
                        <a:pt x="1430" y="53"/>
                      </a:lnTo>
                      <a:lnTo>
                        <a:pt x="1433" y="60"/>
                      </a:lnTo>
                      <a:lnTo>
                        <a:pt x="1434" y="68"/>
                      </a:lnTo>
                      <a:lnTo>
                        <a:pt x="1434" y="75"/>
                      </a:lnTo>
                      <a:lnTo>
                        <a:pt x="1434" y="126"/>
                      </a:lnTo>
                      <a:lnTo>
                        <a:pt x="1434" y="134"/>
                      </a:lnTo>
                      <a:lnTo>
                        <a:pt x="1433" y="140"/>
                      </a:lnTo>
                      <a:lnTo>
                        <a:pt x="1430" y="147"/>
                      </a:lnTo>
                      <a:lnTo>
                        <a:pt x="1428" y="154"/>
                      </a:lnTo>
                      <a:lnTo>
                        <a:pt x="1425" y="161"/>
                      </a:lnTo>
                      <a:lnTo>
                        <a:pt x="1421" y="167"/>
                      </a:lnTo>
                      <a:lnTo>
                        <a:pt x="1417" y="172"/>
                      </a:lnTo>
                      <a:lnTo>
                        <a:pt x="1412" y="178"/>
                      </a:lnTo>
                      <a:lnTo>
                        <a:pt x="1407" y="183"/>
                      </a:lnTo>
                      <a:lnTo>
                        <a:pt x="1401" y="187"/>
                      </a:lnTo>
                      <a:lnTo>
                        <a:pt x="1395" y="191"/>
                      </a:lnTo>
                      <a:lnTo>
                        <a:pt x="1388" y="194"/>
                      </a:lnTo>
                      <a:lnTo>
                        <a:pt x="1381" y="196"/>
                      </a:lnTo>
                      <a:lnTo>
                        <a:pt x="1375" y="199"/>
                      </a:lnTo>
                      <a:lnTo>
                        <a:pt x="1367" y="200"/>
                      </a:lnTo>
                      <a:lnTo>
                        <a:pt x="1360" y="200"/>
                      </a:lnTo>
                      <a:lnTo>
                        <a:pt x="75" y="200"/>
                      </a:lnTo>
                      <a:lnTo>
                        <a:pt x="67" y="200"/>
                      </a:lnTo>
                      <a:lnTo>
                        <a:pt x="59" y="199"/>
                      </a:lnTo>
                      <a:lnTo>
                        <a:pt x="53" y="196"/>
                      </a:lnTo>
                      <a:lnTo>
                        <a:pt x="46" y="194"/>
                      </a:lnTo>
                      <a:lnTo>
                        <a:pt x="40" y="191"/>
                      </a:lnTo>
                      <a:lnTo>
                        <a:pt x="33" y="187"/>
                      </a:lnTo>
                      <a:lnTo>
                        <a:pt x="28" y="183"/>
                      </a:lnTo>
                      <a:lnTo>
                        <a:pt x="22" y="178"/>
                      </a:lnTo>
                      <a:lnTo>
                        <a:pt x="17" y="172"/>
                      </a:lnTo>
                      <a:lnTo>
                        <a:pt x="13" y="167"/>
                      </a:lnTo>
                      <a:lnTo>
                        <a:pt x="9" y="161"/>
                      </a:lnTo>
                      <a:lnTo>
                        <a:pt x="6" y="154"/>
                      </a:lnTo>
                      <a:lnTo>
                        <a:pt x="4" y="147"/>
                      </a:lnTo>
                      <a:lnTo>
                        <a:pt x="2" y="140"/>
                      </a:lnTo>
                      <a:lnTo>
                        <a:pt x="1" y="134"/>
                      </a:lnTo>
                      <a:lnTo>
                        <a:pt x="0" y="126"/>
                      </a:lnTo>
                      <a:lnTo>
                        <a:pt x="0" y="75"/>
                      </a:lnTo>
                      <a:lnTo>
                        <a:pt x="1" y="68"/>
                      </a:lnTo>
                      <a:lnTo>
                        <a:pt x="2" y="60"/>
                      </a:lnTo>
                      <a:lnTo>
                        <a:pt x="4" y="53"/>
                      </a:lnTo>
                      <a:lnTo>
                        <a:pt x="6" y="46"/>
                      </a:lnTo>
                      <a:lnTo>
                        <a:pt x="9" y="39"/>
                      </a:lnTo>
                      <a:lnTo>
                        <a:pt x="13" y="33"/>
                      </a:lnTo>
                      <a:lnTo>
                        <a:pt x="17" y="28"/>
                      </a:lnTo>
                      <a:lnTo>
                        <a:pt x="22" y="22"/>
                      </a:lnTo>
                      <a:lnTo>
                        <a:pt x="28" y="17"/>
                      </a:lnTo>
                      <a:lnTo>
                        <a:pt x="33" y="13"/>
                      </a:lnTo>
                      <a:lnTo>
                        <a:pt x="40" y="9"/>
                      </a:lnTo>
                      <a:lnTo>
                        <a:pt x="46" y="6"/>
                      </a:lnTo>
                      <a:lnTo>
                        <a:pt x="53" y="4"/>
                      </a:lnTo>
                      <a:lnTo>
                        <a:pt x="59" y="3"/>
                      </a:lnTo>
                      <a:lnTo>
                        <a:pt x="67" y="1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pattFill prst="pct60">
                  <a:fgClr>
                    <a:schemeClr val="tx1">
                      <a:lumMod val="65000"/>
                      <a:lumOff val="35000"/>
                    </a:schemeClr>
                  </a:fgClr>
                  <a:bgClr>
                    <a:schemeClr val="tx1">
                      <a:lumMod val="85000"/>
                      <a:lumOff val="15000"/>
                    </a:schemeClr>
                  </a:bgClr>
                </a:patt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44" name="Freeform 29"/>
                <p:cNvSpPr/>
                <p:nvPr/>
              </p:nvSpPr>
              <p:spPr bwMode="auto">
                <a:xfrm>
                  <a:off x="3173201" y="353990"/>
                  <a:ext cx="92069" cy="90482"/>
                </a:xfrm>
                <a:custGeom>
                  <a:avLst/>
                  <a:gdLst>
                    <a:gd name="T0" fmla="*/ 189 w 345"/>
                    <a:gd name="T1" fmla="*/ 1 h 344"/>
                    <a:gd name="T2" fmla="*/ 224 w 345"/>
                    <a:gd name="T3" fmla="*/ 8 h 344"/>
                    <a:gd name="T4" fmla="*/ 254 w 345"/>
                    <a:gd name="T5" fmla="*/ 21 h 344"/>
                    <a:gd name="T6" fmla="*/ 282 w 345"/>
                    <a:gd name="T7" fmla="*/ 39 h 344"/>
                    <a:gd name="T8" fmla="*/ 305 w 345"/>
                    <a:gd name="T9" fmla="*/ 63 h 344"/>
                    <a:gd name="T10" fmla="*/ 324 w 345"/>
                    <a:gd name="T11" fmla="*/ 90 h 344"/>
                    <a:gd name="T12" fmla="*/ 337 w 345"/>
                    <a:gd name="T13" fmla="*/ 121 h 344"/>
                    <a:gd name="T14" fmla="*/ 343 w 345"/>
                    <a:gd name="T15" fmla="*/ 154 h 344"/>
                    <a:gd name="T16" fmla="*/ 343 w 345"/>
                    <a:gd name="T17" fmla="*/ 189 h 344"/>
                    <a:gd name="T18" fmla="*/ 337 w 345"/>
                    <a:gd name="T19" fmla="*/ 224 h 344"/>
                    <a:gd name="T20" fmla="*/ 324 w 345"/>
                    <a:gd name="T21" fmla="*/ 254 h 344"/>
                    <a:gd name="T22" fmla="*/ 305 w 345"/>
                    <a:gd name="T23" fmla="*/ 282 h 344"/>
                    <a:gd name="T24" fmla="*/ 282 w 345"/>
                    <a:gd name="T25" fmla="*/ 304 h 344"/>
                    <a:gd name="T26" fmla="*/ 254 w 345"/>
                    <a:gd name="T27" fmla="*/ 324 h 344"/>
                    <a:gd name="T28" fmla="*/ 224 w 345"/>
                    <a:gd name="T29" fmla="*/ 336 h 344"/>
                    <a:gd name="T30" fmla="*/ 189 w 345"/>
                    <a:gd name="T31" fmla="*/ 343 h 344"/>
                    <a:gd name="T32" fmla="*/ 155 w 345"/>
                    <a:gd name="T33" fmla="*/ 343 h 344"/>
                    <a:gd name="T34" fmla="*/ 121 w 345"/>
                    <a:gd name="T35" fmla="*/ 336 h 344"/>
                    <a:gd name="T36" fmla="*/ 90 w 345"/>
                    <a:gd name="T37" fmla="*/ 324 h 344"/>
                    <a:gd name="T38" fmla="*/ 63 w 345"/>
                    <a:gd name="T39" fmla="*/ 304 h 344"/>
                    <a:gd name="T40" fmla="*/ 39 w 345"/>
                    <a:gd name="T41" fmla="*/ 282 h 344"/>
                    <a:gd name="T42" fmla="*/ 21 w 345"/>
                    <a:gd name="T43" fmla="*/ 254 h 344"/>
                    <a:gd name="T44" fmla="*/ 8 w 345"/>
                    <a:gd name="T45" fmla="*/ 224 h 344"/>
                    <a:gd name="T46" fmla="*/ 1 w 345"/>
                    <a:gd name="T47" fmla="*/ 189 h 344"/>
                    <a:gd name="T48" fmla="*/ 1 w 345"/>
                    <a:gd name="T49" fmla="*/ 154 h 344"/>
                    <a:gd name="T50" fmla="*/ 8 w 345"/>
                    <a:gd name="T51" fmla="*/ 121 h 344"/>
                    <a:gd name="T52" fmla="*/ 21 w 345"/>
                    <a:gd name="T53" fmla="*/ 90 h 344"/>
                    <a:gd name="T54" fmla="*/ 39 w 345"/>
                    <a:gd name="T55" fmla="*/ 63 h 344"/>
                    <a:gd name="T56" fmla="*/ 63 w 345"/>
                    <a:gd name="T57" fmla="*/ 39 h 344"/>
                    <a:gd name="T58" fmla="*/ 90 w 345"/>
                    <a:gd name="T59" fmla="*/ 21 h 344"/>
                    <a:gd name="T60" fmla="*/ 121 w 345"/>
                    <a:gd name="T61" fmla="*/ 8 h 344"/>
                    <a:gd name="T62" fmla="*/ 155 w 345"/>
                    <a:gd name="T63" fmla="*/ 1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45" h="344">
                      <a:moveTo>
                        <a:pt x="172" y="0"/>
                      </a:moveTo>
                      <a:lnTo>
                        <a:pt x="189" y="1"/>
                      </a:lnTo>
                      <a:lnTo>
                        <a:pt x="207" y="3"/>
                      </a:lnTo>
                      <a:lnTo>
                        <a:pt x="224" y="8"/>
                      </a:lnTo>
                      <a:lnTo>
                        <a:pt x="240" y="14"/>
                      </a:lnTo>
                      <a:lnTo>
                        <a:pt x="254" y="21"/>
                      </a:lnTo>
                      <a:lnTo>
                        <a:pt x="268" y="30"/>
                      </a:lnTo>
                      <a:lnTo>
                        <a:pt x="282" y="39"/>
                      </a:lnTo>
                      <a:lnTo>
                        <a:pt x="294" y="50"/>
                      </a:lnTo>
                      <a:lnTo>
                        <a:pt x="305" y="63"/>
                      </a:lnTo>
                      <a:lnTo>
                        <a:pt x="315" y="75"/>
                      </a:lnTo>
                      <a:lnTo>
                        <a:pt x="324" y="90"/>
                      </a:lnTo>
                      <a:lnTo>
                        <a:pt x="331" y="105"/>
                      </a:lnTo>
                      <a:lnTo>
                        <a:pt x="337" y="121"/>
                      </a:lnTo>
                      <a:lnTo>
                        <a:pt x="341" y="137"/>
                      </a:lnTo>
                      <a:lnTo>
                        <a:pt x="343" y="154"/>
                      </a:lnTo>
                      <a:lnTo>
                        <a:pt x="345" y="172"/>
                      </a:lnTo>
                      <a:lnTo>
                        <a:pt x="343" y="189"/>
                      </a:lnTo>
                      <a:lnTo>
                        <a:pt x="341" y="206"/>
                      </a:lnTo>
                      <a:lnTo>
                        <a:pt x="337" y="224"/>
                      </a:lnTo>
                      <a:lnTo>
                        <a:pt x="331" y="239"/>
                      </a:lnTo>
                      <a:lnTo>
                        <a:pt x="324" y="254"/>
                      </a:lnTo>
                      <a:lnTo>
                        <a:pt x="315" y="268"/>
                      </a:lnTo>
                      <a:lnTo>
                        <a:pt x="305" y="282"/>
                      </a:lnTo>
                      <a:lnTo>
                        <a:pt x="294" y="294"/>
                      </a:lnTo>
                      <a:lnTo>
                        <a:pt x="282" y="304"/>
                      </a:lnTo>
                      <a:lnTo>
                        <a:pt x="268" y="315"/>
                      </a:lnTo>
                      <a:lnTo>
                        <a:pt x="254" y="324"/>
                      </a:lnTo>
                      <a:lnTo>
                        <a:pt x="240" y="331"/>
                      </a:lnTo>
                      <a:lnTo>
                        <a:pt x="224" y="336"/>
                      </a:lnTo>
                      <a:lnTo>
                        <a:pt x="207" y="341"/>
                      </a:lnTo>
                      <a:lnTo>
                        <a:pt x="189" y="343"/>
                      </a:lnTo>
                      <a:lnTo>
                        <a:pt x="172" y="344"/>
                      </a:lnTo>
                      <a:lnTo>
                        <a:pt x="155" y="343"/>
                      </a:lnTo>
                      <a:lnTo>
                        <a:pt x="138" y="341"/>
                      </a:lnTo>
                      <a:lnTo>
                        <a:pt x="121" y="336"/>
                      </a:lnTo>
                      <a:lnTo>
                        <a:pt x="105" y="331"/>
                      </a:lnTo>
                      <a:lnTo>
                        <a:pt x="90" y="324"/>
                      </a:lnTo>
                      <a:lnTo>
                        <a:pt x="76" y="315"/>
                      </a:lnTo>
                      <a:lnTo>
                        <a:pt x="63" y="304"/>
                      </a:lnTo>
                      <a:lnTo>
                        <a:pt x="50" y="294"/>
                      </a:lnTo>
                      <a:lnTo>
                        <a:pt x="39" y="282"/>
                      </a:lnTo>
                      <a:lnTo>
                        <a:pt x="30" y="268"/>
                      </a:lnTo>
                      <a:lnTo>
                        <a:pt x="21" y="254"/>
                      </a:lnTo>
                      <a:lnTo>
                        <a:pt x="14" y="239"/>
                      </a:lnTo>
                      <a:lnTo>
                        <a:pt x="8" y="224"/>
                      </a:lnTo>
                      <a:lnTo>
                        <a:pt x="3" y="206"/>
                      </a:lnTo>
                      <a:lnTo>
                        <a:pt x="1" y="189"/>
                      </a:lnTo>
                      <a:lnTo>
                        <a:pt x="0" y="172"/>
                      </a:lnTo>
                      <a:lnTo>
                        <a:pt x="1" y="154"/>
                      </a:lnTo>
                      <a:lnTo>
                        <a:pt x="3" y="137"/>
                      </a:lnTo>
                      <a:lnTo>
                        <a:pt x="8" y="121"/>
                      </a:lnTo>
                      <a:lnTo>
                        <a:pt x="14" y="105"/>
                      </a:lnTo>
                      <a:lnTo>
                        <a:pt x="21" y="90"/>
                      </a:lnTo>
                      <a:lnTo>
                        <a:pt x="30" y="75"/>
                      </a:lnTo>
                      <a:lnTo>
                        <a:pt x="39" y="63"/>
                      </a:lnTo>
                      <a:lnTo>
                        <a:pt x="50" y="50"/>
                      </a:lnTo>
                      <a:lnTo>
                        <a:pt x="63" y="39"/>
                      </a:lnTo>
                      <a:lnTo>
                        <a:pt x="76" y="30"/>
                      </a:lnTo>
                      <a:lnTo>
                        <a:pt x="90" y="21"/>
                      </a:lnTo>
                      <a:lnTo>
                        <a:pt x="105" y="14"/>
                      </a:lnTo>
                      <a:lnTo>
                        <a:pt x="121" y="8"/>
                      </a:lnTo>
                      <a:lnTo>
                        <a:pt x="138" y="3"/>
                      </a:lnTo>
                      <a:lnTo>
                        <a:pt x="155" y="1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65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45" name="Freeform 30"/>
                <p:cNvSpPr/>
                <p:nvPr/>
              </p:nvSpPr>
              <p:spPr bwMode="auto">
                <a:xfrm>
                  <a:off x="3197034" y="376211"/>
                  <a:ext cx="44447" cy="44447"/>
                </a:xfrm>
                <a:custGeom>
                  <a:avLst/>
                  <a:gdLst>
                    <a:gd name="T0" fmla="*/ 93 w 169"/>
                    <a:gd name="T1" fmla="*/ 0 h 169"/>
                    <a:gd name="T2" fmla="*/ 109 w 169"/>
                    <a:gd name="T3" fmla="*/ 3 h 169"/>
                    <a:gd name="T4" fmla="*/ 124 w 169"/>
                    <a:gd name="T5" fmla="*/ 10 h 169"/>
                    <a:gd name="T6" fmla="*/ 138 w 169"/>
                    <a:gd name="T7" fmla="*/ 19 h 169"/>
                    <a:gd name="T8" fmla="*/ 149 w 169"/>
                    <a:gd name="T9" fmla="*/ 31 h 169"/>
                    <a:gd name="T10" fmla="*/ 158 w 169"/>
                    <a:gd name="T11" fmla="*/ 43 h 169"/>
                    <a:gd name="T12" fmla="*/ 165 w 169"/>
                    <a:gd name="T13" fmla="*/ 59 h 169"/>
                    <a:gd name="T14" fmla="*/ 169 w 169"/>
                    <a:gd name="T15" fmla="*/ 75 h 169"/>
                    <a:gd name="T16" fmla="*/ 169 w 169"/>
                    <a:gd name="T17" fmla="*/ 92 h 169"/>
                    <a:gd name="T18" fmla="*/ 165 w 169"/>
                    <a:gd name="T19" fmla="*/ 109 h 169"/>
                    <a:gd name="T20" fmla="*/ 158 w 169"/>
                    <a:gd name="T21" fmla="*/ 124 h 169"/>
                    <a:gd name="T22" fmla="*/ 149 w 169"/>
                    <a:gd name="T23" fmla="*/ 138 h 169"/>
                    <a:gd name="T24" fmla="*/ 138 w 169"/>
                    <a:gd name="T25" fmla="*/ 149 h 169"/>
                    <a:gd name="T26" fmla="*/ 124 w 169"/>
                    <a:gd name="T27" fmla="*/ 158 h 169"/>
                    <a:gd name="T28" fmla="*/ 109 w 169"/>
                    <a:gd name="T29" fmla="*/ 165 h 169"/>
                    <a:gd name="T30" fmla="*/ 93 w 169"/>
                    <a:gd name="T31" fmla="*/ 169 h 169"/>
                    <a:gd name="T32" fmla="*/ 75 w 169"/>
                    <a:gd name="T33" fmla="*/ 169 h 169"/>
                    <a:gd name="T34" fmla="*/ 59 w 169"/>
                    <a:gd name="T35" fmla="*/ 165 h 169"/>
                    <a:gd name="T36" fmla="*/ 44 w 169"/>
                    <a:gd name="T37" fmla="*/ 158 h 169"/>
                    <a:gd name="T38" fmla="*/ 31 w 169"/>
                    <a:gd name="T39" fmla="*/ 149 h 169"/>
                    <a:gd name="T40" fmla="*/ 19 w 169"/>
                    <a:gd name="T41" fmla="*/ 138 h 169"/>
                    <a:gd name="T42" fmla="*/ 10 w 169"/>
                    <a:gd name="T43" fmla="*/ 124 h 169"/>
                    <a:gd name="T44" fmla="*/ 3 w 169"/>
                    <a:gd name="T45" fmla="*/ 109 h 169"/>
                    <a:gd name="T46" fmla="*/ 0 w 169"/>
                    <a:gd name="T47" fmla="*/ 92 h 169"/>
                    <a:gd name="T48" fmla="*/ 0 w 169"/>
                    <a:gd name="T49" fmla="*/ 75 h 169"/>
                    <a:gd name="T50" fmla="*/ 3 w 169"/>
                    <a:gd name="T51" fmla="*/ 59 h 169"/>
                    <a:gd name="T52" fmla="*/ 10 w 169"/>
                    <a:gd name="T53" fmla="*/ 43 h 169"/>
                    <a:gd name="T54" fmla="*/ 19 w 169"/>
                    <a:gd name="T55" fmla="*/ 31 h 169"/>
                    <a:gd name="T56" fmla="*/ 31 w 169"/>
                    <a:gd name="T57" fmla="*/ 19 h 169"/>
                    <a:gd name="T58" fmla="*/ 44 w 169"/>
                    <a:gd name="T59" fmla="*/ 10 h 169"/>
                    <a:gd name="T60" fmla="*/ 59 w 169"/>
                    <a:gd name="T61" fmla="*/ 3 h 169"/>
                    <a:gd name="T62" fmla="*/ 75 w 169"/>
                    <a:gd name="T63" fmla="*/ 0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9" h="169">
                      <a:moveTo>
                        <a:pt x="84" y="0"/>
                      </a:moveTo>
                      <a:lnTo>
                        <a:pt x="93" y="0"/>
                      </a:lnTo>
                      <a:lnTo>
                        <a:pt x="101" y="1"/>
                      </a:lnTo>
                      <a:lnTo>
                        <a:pt x="109" y="3"/>
                      </a:lnTo>
                      <a:lnTo>
                        <a:pt x="117" y="6"/>
                      </a:lnTo>
                      <a:lnTo>
                        <a:pt x="124" y="10"/>
                      </a:lnTo>
                      <a:lnTo>
                        <a:pt x="132" y="14"/>
                      </a:lnTo>
                      <a:lnTo>
                        <a:pt x="138" y="19"/>
                      </a:lnTo>
                      <a:lnTo>
                        <a:pt x="145" y="24"/>
                      </a:lnTo>
                      <a:lnTo>
                        <a:pt x="149" y="31"/>
                      </a:lnTo>
                      <a:lnTo>
                        <a:pt x="155" y="36"/>
                      </a:lnTo>
                      <a:lnTo>
                        <a:pt x="158" y="43"/>
                      </a:lnTo>
                      <a:lnTo>
                        <a:pt x="162" y="51"/>
                      </a:lnTo>
                      <a:lnTo>
                        <a:pt x="165" y="59"/>
                      </a:lnTo>
                      <a:lnTo>
                        <a:pt x="168" y="67"/>
                      </a:lnTo>
                      <a:lnTo>
                        <a:pt x="169" y="75"/>
                      </a:lnTo>
                      <a:lnTo>
                        <a:pt x="169" y="84"/>
                      </a:lnTo>
                      <a:lnTo>
                        <a:pt x="169" y="92"/>
                      </a:lnTo>
                      <a:lnTo>
                        <a:pt x="168" y="101"/>
                      </a:lnTo>
                      <a:lnTo>
                        <a:pt x="165" y="109"/>
                      </a:lnTo>
                      <a:lnTo>
                        <a:pt x="162" y="117"/>
                      </a:lnTo>
                      <a:lnTo>
                        <a:pt x="158" y="124"/>
                      </a:lnTo>
                      <a:lnTo>
                        <a:pt x="155" y="131"/>
                      </a:lnTo>
                      <a:lnTo>
                        <a:pt x="149" y="138"/>
                      </a:lnTo>
                      <a:lnTo>
                        <a:pt x="145" y="143"/>
                      </a:lnTo>
                      <a:lnTo>
                        <a:pt x="138" y="149"/>
                      </a:lnTo>
                      <a:lnTo>
                        <a:pt x="132" y="155"/>
                      </a:lnTo>
                      <a:lnTo>
                        <a:pt x="124" y="158"/>
                      </a:lnTo>
                      <a:lnTo>
                        <a:pt x="117" y="162"/>
                      </a:lnTo>
                      <a:lnTo>
                        <a:pt x="109" y="165"/>
                      </a:lnTo>
                      <a:lnTo>
                        <a:pt x="101" y="167"/>
                      </a:lnTo>
                      <a:lnTo>
                        <a:pt x="93" y="169"/>
                      </a:lnTo>
                      <a:lnTo>
                        <a:pt x="84" y="169"/>
                      </a:lnTo>
                      <a:lnTo>
                        <a:pt x="75" y="169"/>
                      </a:lnTo>
                      <a:lnTo>
                        <a:pt x="67" y="167"/>
                      </a:lnTo>
                      <a:lnTo>
                        <a:pt x="59" y="165"/>
                      </a:lnTo>
                      <a:lnTo>
                        <a:pt x="51" y="162"/>
                      </a:lnTo>
                      <a:lnTo>
                        <a:pt x="44" y="158"/>
                      </a:lnTo>
                      <a:lnTo>
                        <a:pt x="36" y="155"/>
                      </a:lnTo>
                      <a:lnTo>
                        <a:pt x="31" y="149"/>
                      </a:lnTo>
                      <a:lnTo>
                        <a:pt x="24" y="143"/>
                      </a:lnTo>
                      <a:lnTo>
                        <a:pt x="19" y="138"/>
                      </a:lnTo>
                      <a:lnTo>
                        <a:pt x="14" y="131"/>
                      </a:lnTo>
                      <a:lnTo>
                        <a:pt x="10" y="124"/>
                      </a:lnTo>
                      <a:lnTo>
                        <a:pt x="6" y="117"/>
                      </a:lnTo>
                      <a:lnTo>
                        <a:pt x="3" y="109"/>
                      </a:lnTo>
                      <a:lnTo>
                        <a:pt x="1" y="101"/>
                      </a:lnTo>
                      <a:lnTo>
                        <a:pt x="0" y="92"/>
                      </a:lnTo>
                      <a:lnTo>
                        <a:pt x="0" y="84"/>
                      </a:lnTo>
                      <a:lnTo>
                        <a:pt x="0" y="75"/>
                      </a:lnTo>
                      <a:lnTo>
                        <a:pt x="1" y="67"/>
                      </a:lnTo>
                      <a:lnTo>
                        <a:pt x="3" y="59"/>
                      </a:lnTo>
                      <a:lnTo>
                        <a:pt x="6" y="51"/>
                      </a:lnTo>
                      <a:lnTo>
                        <a:pt x="10" y="43"/>
                      </a:lnTo>
                      <a:lnTo>
                        <a:pt x="14" y="36"/>
                      </a:lnTo>
                      <a:lnTo>
                        <a:pt x="19" y="31"/>
                      </a:lnTo>
                      <a:lnTo>
                        <a:pt x="24" y="24"/>
                      </a:lnTo>
                      <a:lnTo>
                        <a:pt x="31" y="19"/>
                      </a:lnTo>
                      <a:lnTo>
                        <a:pt x="36" y="14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3"/>
                      </a:lnTo>
                      <a:lnTo>
                        <a:pt x="67" y="1"/>
                      </a:lnTo>
                      <a:lnTo>
                        <a:pt x="75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00B0F0"/>
                    </a:gs>
                    <a:gs pos="74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46" name="Freeform 31"/>
                <p:cNvSpPr/>
                <p:nvPr/>
              </p:nvSpPr>
              <p:spPr bwMode="auto">
                <a:xfrm>
                  <a:off x="3203377" y="393675"/>
                  <a:ext cx="12699" cy="12699"/>
                </a:xfrm>
                <a:custGeom>
                  <a:avLst/>
                  <a:gdLst>
                    <a:gd name="T0" fmla="*/ 23 w 46"/>
                    <a:gd name="T1" fmla="*/ 0 h 47"/>
                    <a:gd name="T2" fmla="*/ 27 w 46"/>
                    <a:gd name="T3" fmla="*/ 1 h 47"/>
                    <a:gd name="T4" fmla="*/ 32 w 46"/>
                    <a:gd name="T5" fmla="*/ 2 h 47"/>
                    <a:gd name="T6" fmla="*/ 35 w 46"/>
                    <a:gd name="T7" fmla="*/ 5 h 47"/>
                    <a:gd name="T8" fmla="*/ 39 w 46"/>
                    <a:gd name="T9" fmla="*/ 7 h 47"/>
                    <a:gd name="T10" fmla="*/ 42 w 46"/>
                    <a:gd name="T11" fmla="*/ 10 h 47"/>
                    <a:gd name="T12" fmla="*/ 45 w 46"/>
                    <a:gd name="T13" fmla="*/ 15 h 47"/>
                    <a:gd name="T14" fmla="*/ 46 w 46"/>
                    <a:gd name="T15" fmla="*/ 18 h 47"/>
                    <a:gd name="T16" fmla="*/ 46 w 46"/>
                    <a:gd name="T17" fmla="*/ 24 h 47"/>
                    <a:gd name="T18" fmla="*/ 46 w 46"/>
                    <a:gd name="T19" fmla="*/ 28 h 47"/>
                    <a:gd name="T20" fmla="*/ 45 w 46"/>
                    <a:gd name="T21" fmla="*/ 32 h 47"/>
                    <a:gd name="T22" fmla="*/ 42 w 46"/>
                    <a:gd name="T23" fmla="*/ 36 h 47"/>
                    <a:gd name="T24" fmla="*/ 39 w 46"/>
                    <a:gd name="T25" fmla="*/ 40 h 47"/>
                    <a:gd name="T26" fmla="*/ 35 w 46"/>
                    <a:gd name="T27" fmla="*/ 42 h 47"/>
                    <a:gd name="T28" fmla="*/ 32 w 46"/>
                    <a:gd name="T29" fmla="*/ 44 h 47"/>
                    <a:gd name="T30" fmla="*/ 27 w 46"/>
                    <a:gd name="T31" fmla="*/ 46 h 47"/>
                    <a:gd name="T32" fmla="*/ 23 w 46"/>
                    <a:gd name="T33" fmla="*/ 47 h 47"/>
                    <a:gd name="T34" fmla="*/ 18 w 46"/>
                    <a:gd name="T35" fmla="*/ 46 h 47"/>
                    <a:gd name="T36" fmla="*/ 14 w 46"/>
                    <a:gd name="T37" fmla="*/ 44 h 47"/>
                    <a:gd name="T38" fmla="*/ 10 w 46"/>
                    <a:gd name="T39" fmla="*/ 42 h 47"/>
                    <a:gd name="T40" fmla="*/ 7 w 46"/>
                    <a:gd name="T41" fmla="*/ 40 h 47"/>
                    <a:gd name="T42" fmla="*/ 4 w 46"/>
                    <a:gd name="T43" fmla="*/ 36 h 47"/>
                    <a:gd name="T44" fmla="*/ 1 w 46"/>
                    <a:gd name="T45" fmla="*/ 32 h 47"/>
                    <a:gd name="T46" fmla="*/ 0 w 46"/>
                    <a:gd name="T47" fmla="*/ 28 h 47"/>
                    <a:gd name="T48" fmla="*/ 0 w 46"/>
                    <a:gd name="T49" fmla="*/ 24 h 47"/>
                    <a:gd name="T50" fmla="*/ 0 w 46"/>
                    <a:gd name="T51" fmla="*/ 18 h 47"/>
                    <a:gd name="T52" fmla="*/ 1 w 46"/>
                    <a:gd name="T53" fmla="*/ 15 h 47"/>
                    <a:gd name="T54" fmla="*/ 4 w 46"/>
                    <a:gd name="T55" fmla="*/ 10 h 47"/>
                    <a:gd name="T56" fmla="*/ 7 w 46"/>
                    <a:gd name="T57" fmla="*/ 7 h 47"/>
                    <a:gd name="T58" fmla="*/ 10 w 46"/>
                    <a:gd name="T59" fmla="*/ 5 h 47"/>
                    <a:gd name="T60" fmla="*/ 14 w 46"/>
                    <a:gd name="T61" fmla="*/ 2 h 47"/>
                    <a:gd name="T62" fmla="*/ 18 w 46"/>
                    <a:gd name="T63" fmla="*/ 1 h 47"/>
                    <a:gd name="T64" fmla="*/ 23 w 46"/>
                    <a:gd name="T65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6" h="47">
                      <a:moveTo>
                        <a:pt x="23" y="0"/>
                      </a:moveTo>
                      <a:lnTo>
                        <a:pt x="27" y="1"/>
                      </a:lnTo>
                      <a:lnTo>
                        <a:pt x="32" y="2"/>
                      </a:lnTo>
                      <a:lnTo>
                        <a:pt x="35" y="5"/>
                      </a:lnTo>
                      <a:lnTo>
                        <a:pt x="39" y="7"/>
                      </a:lnTo>
                      <a:lnTo>
                        <a:pt x="42" y="10"/>
                      </a:lnTo>
                      <a:lnTo>
                        <a:pt x="45" y="15"/>
                      </a:lnTo>
                      <a:lnTo>
                        <a:pt x="46" y="18"/>
                      </a:lnTo>
                      <a:lnTo>
                        <a:pt x="46" y="24"/>
                      </a:lnTo>
                      <a:lnTo>
                        <a:pt x="46" y="28"/>
                      </a:lnTo>
                      <a:lnTo>
                        <a:pt x="45" y="32"/>
                      </a:lnTo>
                      <a:lnTo>
                        <a:pt x="42" y="36"/>
                      </a:lnTo>
                      <a:lnTo>
                        <a:pt x="39" y="40"/>
                      </a:lnTo>
                      <a:lnTo>
                        <a:pt x="35" y="42"/>
                      </a:lnTo>
                      <a:lnTo>
                        <a:pt x="32" y="44"/>
                      </a:lnTo>
                      <a:lnTo>
                        <a:pt x="27" y="46"/>
                      </a:lnTo>
                      <a:lnTo>
                        <a:pt x="23" y="47"/>
                      </a:lnTo>
                      <a:lnTo>
                        <a:pt x="18" y="46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7" y="40"/>
                      </a:lnTo>
                      <a:lnTo>
                        <a:pt x="4" y="36"/>
                      </a:lnTo>
                      <a:lnTo>
                        <a:pt x="1" y="32"/>
                      </a:lnTo>
                      <a:lnTo>
                        <a:pt x="0" y="28"/>
                      </a:lnTo>
                      <a:lnTo>
                        <a:pt x="0" y="24"/>
                      </a:lnTo>
                      <a:lnTo>
                        <a:pt x="0" y="18"/>
                      </a:lnTo>
                      <a:lnTo>
                        <a:pt x="1" y="15"/>
                      </a:lnTo>
                      <a:lnTo>
                        <a:pt x="4" y="10"/>
                      </a:lnTo>
                      <a:lnTo>
                        <a:pt x="7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8" y="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E6E7E8">
                    <a:alpha val="50000"/>
                  </a:srgb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  <p:sp>
              <p:nvSpPr>
                <p:cNvPr id="47" name="Freeform 32"/>
                <p:cNvSpPr/>
                <p:nvPr/>
              </p:nvSpPr>
              <p:spPr bwMode="auto">
                <a:xfrm>
                  <a:off x="3224213" y="387350"/>
                  <a:ext cx="7938" cy="7938"/>
                </a:xfrm>
                <a:custGeom>
                  <a:avLst/>
                  <a:gdLst>
                    <a:gd name="T0" fmla="*/ 15 w 30"/>
                    <a:gd name="T1" fmla="*/ 0 h 31"/>
                    <a:gd name="T2" fmla="*/ 18 w 30"/>
                    <a:gd name="T3" fmla="*/ 0 h 31"/>
                    <a:gd name="T4" fmla="*/ 20 w 30"/>
                    <a:gd name="T5" fmla="*/ 1 h 31"/>
                    <a:gd name="T6" fmla="*/ 24 w 30"/>
                    <a:gd name="T7" fmla="*/ 2 h 31"/>
                    <a:gd name="T8" fmla="*/ 26 w 30"/>
                    <a:gd name="T9" fmla="*/ 4 h 31"/>
                    <a:gd name="T10" fmla="*/ 27 w 30"/>
                    <a:gd name="T11" fmla="*/ 7 h 31"/>
                    <a:gd name="T12" fmla="*/ 29 w 30"/>
                    <a:gd name="T13" fmla="*/ 9 h 31"/>
                    <a:gd name="T14" fmla="*/ 29 w 30"/>
                    <a:gd name="T15" fmla="*/ 11 h 31"/>
                    <a:gd name="T16" fmla="*/ 30 w 30"/>
                    <a:gd name="T17" fmla="*/ 15 h 31"/>
                    <a:gd name="T18" fmla="*/ 29 w 30"/>
                    <a:gd name="T19" fmla="*/ 18 h 31"/>
                    <a:gd name="T20" fmla="*/ 29 w 30"/>
                    <a:gd name="T21" fmla="*/ 20 h 31"/>
                    <a:gd name="T22" fmla="*/ 27 w 30"/>
                    <a:gd name="T23" fmla="*/ 24 h 31"/>
                    <a:gd name="T24" fmla="*/ 26 w 30"/>
                    <a:gd name="T25" fmla="*/ 26 h 31"/>
                    <a:gd name="T26" fmla="*/ 24 w 30"/>
                    <a:gd name="T27" fmla="*/ 27 h 31"/>
                    <a:gd name="T28" fmla="*/ 20 w 30"/>
                    <a:gd name="T29" fmla="*/ 28 h 31"/>
                    <a:gd name="T30" fmla="*/ 18 w 30"/>
                    <a:gd name="T31" fmla="*/ 30 h 31"/>
                    <a:gd name="T32" fmla="*/ 15 w 30"/>
                    <a:gd name="T33" fmla="*/ 31 h 31"/>
                    <a:gd name="T34" fmla="*/ 11 w 30"/>
                    <a:gd name="T35" fmla="*/ 30 h 31"/>
                    <a:gd name="T36" fmla="*/ 9 w 30"/>
                    <a:gd name="T37" fmla="*/ 28 h 31"/>
                    <a:gd name="T38" fmla="*/ 7 w 30"/>
                    <a:gd name="T39" fmla="*/ 27 h 31"/>
                    <a:gd name="T40" fmla="*/ 4 w 30"/>
                    <a:gd name="T41" fmla="*/ 26 h 31"/>
                    <a:gd name="T42" fmla="*/ 2 w 30"/>
                    <a:gd name="T43" fmla="*/ 24 h 31"/>
                    <a:gd name="T44" fmla="*/ 1 w 30"/>
                    <a:gd name="T45" fmla="*/ 20 h 31"/>
                    <a:gd name="T46" fmla="*/ 0 w 30"/>
                    <a:gd name="T47" fmla="*/ 18 h 31"/>
                    <a:gd name="T48" fmla="*/ 0 w 30"/>
                    <a:gd name="T49" fmla="*/ 15 h 31"/>
                    <a:gd name="T50" fmla="*/ 0 w 30"/>
                    <a:gd name="T51" fmla="*/ 11 h 31"/>
                    <a:gd name="T52" fmla="*/ 1 w 30"/>
                    <a:gd name="T53" fmla="*/ 9 h 31"/>
                    <a:gd name="T54" fmla="*/ 2 w 30"/>
                    <a:gd name="T55" fmla="*/ 7 h 31"/>
                    <a:gd name="T56" fmla="*/ 4 w 30"/>
                    <a:gd name="T57" fmla="*/ 4 h 31"/>
                    <a:gd name="T58" fmla="*/ 7 w 30"/>
                    <a:gd name="T59" fmla="*/ 2 h 31"/>
                    <a:gd name="T60" fmla="*/ 9 w 30"/>
                    <a:gd name="T61" fmla="*/ 1 h 31"/>
                    <a:gd name="T62" fmla="*/ 11 w 30"/>
                    <a:gd name="T63" fmla="*/ 0 h 31"/>
                    <a:gd name="T64" fmla="*/ 15 w 30"/>
                    <a:gd name="T65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0" h="31">
                      <a:moveTo>
                        <a:pt x="15" y="0"/>
                      </a:moveTo>
                      <a:lnTo>
                        <a:pt x="18" y="0"/>
                      </a:lnTo>
                      <a:lnTo>
                        <a:pt x="20" y="1"/>
                      </a:lnTo>
                      <a:lnTo>
                        <a:pt x="24" y="2"/>
                      </a:lnTo>
                      <a:lnTo>
                        <a:pt x="26" y="4"/>
                      </a:lnTo>
                      <a:lnTo>
                        <a:pt x="27" y="7"/>
                      </a:lnTo>
                      <a:lnTo>
                        <a:pt x="29" y="9"/>
                      </a:lnTo>
                      <a:lnTo>
                        <a:pt x="29" y="11"/>
                      </a:lnTo>
                      <a:lnTo>
                        <a:pt x="30" y="15"/>
                      </a:lnTo>
                      <a:lnTo>
                        <a:pt x="29" y="18"/>
                      </a:lnTo>
                      <a:lnTo>
                        <a:pt x="29" y="20"/>
                      </a:lnTo>
                      <a:lnTo>
                        <a:pt x="27" y="24"/>
                      </a:lnTo>
                      <a:lnTo>
                        <a:pt x="26" y="26"/>
                      </a:lnTo>
                      <a:lnTo>
                        <a:pt x="24" y="27"/>
                      </a:lnTo>
                      <a:lnTo>
                        <a:pt x="20" y="28"/>
                      </a:lnTo>
                      <a:lnTo>
                        <a:pt x="18" y="30"/>
                      </a:lnTo>
                      <a:lnTo>
                        <a:pt x="15" y="31"/>
                      </a:lnTo>
                      <a:lnTo>
                        <a:pt x="11" y="30"/>
                      </a:lnTo>
                      <a:lnTo>
                        <a:pt x="9" y="28"/>
                      </a:lnTo>
                      <a:lnTo>
                        <a:pt x="7" y="27"/>
                      </a:lnTo>
                      <a:lnTo>
                        <a:pt x="4" y="26"/>
                      </a:lnTo>
                      <a:lnTo>
                        <a:pt x="2" y="24"/>
                      </a:lnTo>
                      <a:lnTo>
                        <a:pt x="1" y="20"/>
                      </a:lnTo>
                      <a:lnTo>
                        <a:pt x="0" y="18"/>
                      </a:lnTo>
                      <a:lnTo>
                        <a:pt x="0" y="15"/>
                      </a:lnTo>
                      <a:lnTo>
                        <a:pt x="0" y="11"/>
                      </a:lnTo>
                      <a:lnTo>
                        <a:pt x="1" y="9"/>
                      </a:lnTo>
                      <a:lnTo>
                        <a:pt x="2" y="7"/>
                      </a:lnTo>
                      <a:lnTo>
                        <a:pt x="4" y="4"/>
                      </a:lnTo>
                      <a:lnTo>
                        <a:pt x="7" y="2"/>
                      </a:lnTo>
                      <a:lnTo>
                        <a:pt x="9" y="1"/>
                      </a:lnTo>
                      <a:lnTo>
                        <a:pt x="11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E6E7E8">
                    <a:alpha val="50000"/>
                  </a:srgbClr>
                </a:solidFill>
                <a:ln>
                  <a:noFill/>
                </a:ln>
              </p:spPr>
              <p:txBody>
                <a:bodyPr vert="horz" wrap="square" lIns="182880" tIns="91440" rIns="182880" bIns="91440" numCol="1" anchor="t" anchorCtr="0" compatLnSpc="1"/>
                <a:lstStyle/>
                <a:p>
                  <a:endParaRPr lang="en-US" sz="2700"/>
                </a:p>
              </p:txBody>
            </p:sp>
          </p:grpSp>
          <p:grpSp>
            <p:nvGrpSpPr>
              <p:cNvPr id="48" name="Group 323"/>
              <p:cNvGrpSpPr/>
              <p:nvPr/>
            </p:nvGrpSpPr>
            <p:grpSpPr>
              <a:xfrm>
                <a:off x="3162876" y="6823545"/>
                <a:ext cx="1822416" cy="1317002"/>
                <a:chOff x="8111974" y="2765981"/>
                <a:chExt cx="2364406" cy="1708682"/>
              </a:xfrm>
            </p:grpSpPr>
            <p:grpSp>
              <p:nvGrpSpPr>
                <p:cNvPr id="49" name="Group 324"/>
                <p:cNvGrpSpPr/>
                <p:nvPr/>
              </p:nvGrpSpPr>
              <p:grpSpPr>
                <a:xfrm>
                  <a:off x="8665689" y="2765981"/>
                  <a:ext cx="1256975" cy="1279695"/>
                  <a:chOff x="8737600" y="4254500"/>
                  <a:chExt cx="263525" cy="268288"/>
                </a:xfrm>
                <a:solidFill>
                  <a:schemeClr val="bg1">
                    <a:lumMod val="65000"/>
                  </a:schemeClr>
                </a:solidFill>
              </p:grpSpPr>
              <p:sp>
                <p:nvSpPr>
                  <p:cNvPr id="51" name="Freeform 4269"/>
                  <p:cNvSpPr/>
                  <p:nvPr/>
                </p:nvSpPr>
                <p:spPr bwMode="auto">
                  <a:xfrm>
                    <a:off x="8794750" y="4329113"/>
                    <a:ext cx="206375" cy="193675"/>
                  </a:xfrm>
                  <a:custGeom>
                    <a:avLst/>
                    <a:gdLst>
                      <a:gd name="T0" fmla="*/ 552 w 649"/>
                      <a:gd name="T1" fmla="*/ 1 h 606"/>
                      <a:gd name="T2" fmla="*/ 552 w 649"/>
                      <a:gd name="T3" fmla="*/ 1 h 606"/>
                      <a:gd name="T4" fmla="*/ 548 w 649"/>
                      <a:gd name="T5" fmla="*/ 0 h 606"/>
                      <a:gd name="T6" fmla="*/ 543 w 649"/>
                      <a:gd name="T7" fmla="*/ 0 h 606"/>
                      <a:gd name="T8" fmla="*/ 543 w 649"/>
                      <a:gd name="T9" fmla="*/ 484 h 606"/>
                      <a:gd name="T10" fmla="*/ 6 w 649"/>
                      <a:gd name="T11" fmla="*/ 484 h 606"/>
                      <a:gd name="T12" fmla="*/ 0 w 649"/>
                      <a:gd name="T13" fmla="*/ 551 h 606"/>
                      <a:gd name="T14" fmla="*/ 596 w 649"/>
                      <a:gd name="T15" fmla="*/ 606 h 606"/>
                      <a:gd name="T16" fmla="*/ 649 w 649"/>
                      <a:gd name="T17" fmla="*/ 10 h 606"/>
                      <a:gd name="T18" fmla="*/ 552 w 649"/>
                      <a:gd name="T19" fmla="*/ 1 h 6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649" h="606">
                        <a:moveTo>
                          <a:pt x="552" y="1"/>
                        </a:moveTo>
                        <a:lnTo>
                          <a:pt x="552" y="1"/>
                        </a:lnTo>
                        <a:lnTo>
                          <a:pt x="548" y="0"/>
                        </a:lnTo>
                        <a:lnTo>
                          <a:pt x="543" y="0"/>
                        </a:lnTo>
                        <a:lnTo>
                          <a:pt x="543" y="484"/>
                        </a:lnTo>
                        <a:lnTo>
                          <a:pt x="6" y="484"/>
                        </a:lnTo>
                        <a:lnTo>
                          <a:pt x="0" y="551"/>
                        </a:lnTo>
                        <a:lnTo>
                          <a:pt x="596" y="606"/>
                        </a:lnTo>
                        <a:lnTo>
                          <a:pt x="649" y="10"/>
                        </a:lnTo>
                        <a:lnTo>
                          <a:pt x="552" y="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1600"/>
                  </a:p>
                </p:txBody>
              </p:sp>
              <p:sp>
                <p:nvSpPr>
                  <p:cNvPr id="52" name="Freeform 4270"/>
                  <p:cNvSpPr>
                    <a:spLocks noEditPoints="1"/>
                  </p:cNvSpPr>
                  <p:nvPr/>
                </p:nvSpPr>
                <p:spPr bwMode="auto">
                  <a:xfrm>
                    <a:off x="8737600" y="4254500"/>
                    <a:ext cx="220663" cy="171450"/>
                  </a:xfrm>
                  <a:custGeom>
                    <a:avLst/>
                    <a:gdLst>
                      <a:gd name="T0" fmla="*/ 189 w 691"/>
                      <a:gd name="T1" fmla="*/ 121 h 542"/>
                      <a:gd name="T2" fmla="*/ 203 w 691"/>
                      <a:gd name="T3" fmla="*/ 125 h 542"/>
                      <a:gd name="T4" fmla="*/ 216 w 691"/>
                      <a:gd name="T5" fmla="*/ 130 h 542"/>
                      <a:gd name="T6" fmla="*/ 228 w 691"/>
                      <a:gd name="T7" fmla="*/ 139 h 542"/>
                      <a:gd name="T8" fmla="*/ 238 w 691"/>
                      <a:gd name="T9" fmla="*/ 148 h 542"/>
                      <a:gd name="T10" fmla="*/ 246 w 691"/>
                      <a:gd name="T11" fmla="*/ 160 h 542"/>
                      <a:gd name="T12" fmla="*/ 252 w 691"/>
                      <a:gd name="T13" fmla="*/ 174 h 542"/>
                      <a:gd name="T14" fmla="*/ 255 w 691"/>
                      <a:gd name="T15" fmla="*/ 189 h 542"/>
                      <a:gd name="T16" fmla="*/ 255 w 691"/>
                      <a:gd name="T17" fmla="*/ 204 h 542"/>
                      <a:gd name="T18" fmla="*/ 252 w 691"/>
                      <a:gd name="T19" fmla="*/ 219 h 542"/>
                      <a:gd name="T20" fmla="*/ 246 w 691"/>
                      <a:gd name="T21" fmla="*/ 232 h 542"/>
                      <a:gd name="T22" fmla="*/ 238 w 691"/>
                      <a:gd name="T23" fmla="*/ 244 h 542"/>
                      <a:gd name="T24" fmla="*/ 228 w 691"/>
                      <a:gd name="T25" fmla="*/ 254 h 542"/>
                      <a:gd name="T26" fmla="*/ 216 w 691"/>
                      <a:gd name="T27" fmla="*/ 262 h 542"/>
                      <a:gd name="T28" fmla="*/ 203 w 691"/>
                      <a:gd name="T29" fmla="*/ 268 h 542"/>
                      <a:gd name="T30" fmla="*/ 189 w 691"/>
                      <a:gd name="T31" fmla="*/ 272 h 542"/>
                      <a:gd name="T32" fmla="*/ 173 w 691"/>
                      <a:gd name="T33" fmla="*/ 272 h 542"/>
                      <a:gd name="T34" fmla="*/ 159 w 691"/>
                      <a:gd name="T35" fmla="*/ 268 h 542"/>
                      <a:gd name="T36" fmla="*/ 145 w 691"/>
                      <a:gd name="T37" fmla="*/ 262 h 542"/>
                      <a:gd name="T38" fmla="*/ 133 w 691"/>
                      <a:gd name="T39" fmla="*/ 254 h 542"/>
                      <a:gd name="T40" fmla="*/ 122 w 691"/>
                      <a:gd name="T41" fmla="*/ 244 h 542"/>
                      <a:gd name="T42" fmla="*/ 115 w 691"/>
                      <a:gd name="T43" fmla="*/ 232 h 542"/>
                      <a:gd name="T44" fmla="*/ 108 w 691"/>
                      <a:gd name="T45" fmla="*/ 219 h 542"/>
                      <a:gd name="T46" fmla="*/ 106 w 691"/>
                      <a:gd name="T47" fmla="*/ 204 h 542"/>
                      <a:gd name="T48" fmla="*/ 106 w 691"/>
                      <a:gd name="T49" fmla="*/ 189 h 542"/>
                      <a:gd name="T50" fmla="*/ 108 w 691"/>
                      <a:gd name="T51" fmla="*/ 174 h 542"/>
                      <a:gd name="T52" fmla="*/ 115 w 691"/>
                      <a:gd name="T53" fmla="*/ 160 h 542"/>
                      <a:gd name="T54" fmla="*/ 122 w 691"/>
                      <a:gd name="T55" fmla="*/ 148 h 542"/>
                      <a:gd name="T56" fmla="*/ 133 w 691"/>
                      <a:gd name="T57" fmla="*/ 139 h 542"/>
                      <a:gd name="T58" fmla="*/ 145 w 691"/>
                      <a:gd name="T59" fmla="*/ 130 h 542"/>
                      <a:gd name="T60" fmla="*/ 159 w 691"/>
                      <a:gd name="T61" fmla="*/ 125 h 542"/>
                      <a:gd name="T62" fmla="*/ 173 w 691"/>
                      <a:gd name="T63" fmla="*/ 121 h 542"/>
                      <a:gd name="T64" fmla="*/ 230 w 691"/>
                      <a:gd name="T65" fmla="*/ 365 h 542"/>
                      <a:gd name="T66" fmla="*/ 235 w 691"/>
                      <a:gd name="T67" fmla="*/ 361 h 542"/>
                      <a:gd name="T68" fmla="*/ 242 w 691"/>
                      <a:gd name="T69" fmla="*/ 357 h 542"/>
                      <a:gd name="T70" fmla="*/ 249 w 691"/>
                      <a:gd name="T71" fmla="*/ 358 h 542"/>
                      <a:gd name="T72" fmla="*/ 255 w 691"/>
                      <a:gd name="T73" fmla="*/ 363 h 542"/>
                      <a:gd name="T74" fmla="*/ 419 w 691"/>
                      <a:gd name="T75" fmla="*/ 272 h 542"/>
                      <a:gd name="T76" fmla="*/ 424 w 691"/>
                      <a:gd name="T77" fmla="*/ 265 h 542"/>
                      <a:gd name="T78" fmla="*/ 433 w 691"/>
                      <a:gd name="T79" fmla="*/ 263 h 542"/>
                      <a:gd name="T80" fmla="*/ 442 w 691"/>
                      <a:gd name="T81" fmla="*/ 266 h 542"/>
                      <a:gd name="T82" fmla="*/ 447 w 691"/>
                      <a:gd name="T83" fmla="*/ 273 h 542"/>
                      <a:gd name="T84" fmla="*/ 691 w 691"/>
                      <a:gd name="T85" fmla="*/ 542 h 542"/>
                      <a:gd name="T86" fmla="*/ 1 w 691"/>
                      <a:gd name="T87" fmla="*/ 1 h 542"/>
                      <a:gd name="T88" fmla="*/ 126 w 691"/>
                      <a:gd name="T89" fmla="*/ 542 h 5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691" h="542">
                        <a:moveTo>
                          <a:pt x="180" y="121"/>
                        </a:moveTo>
                        <a:lnTo>
                          <a:pt x="189" y="121"/>
                        </a:lnTo>
                        <a:lnTo>
                          <a:pt x="196" y="123"/>
                        </a:lnTo>
                        <a:lnTo>
                          <a:pt x="203" y="125"/>
                        </a:lnTo>
                        <a:lnTo>
                          <a:pt x="210" y="127"/>
                        </a:lnTo>
                        <a:lnTo>
                          <a:pt x="216" y="130"/>
                        </a:lnTo>
                        <a:lnTo>
                          <a:pt x="223" y="134"/>
                        </a:lnTo>
                        <a:lnTo>
                          <a:pt x="228" y="139"/>
                        </a:lnTo>
                        <a:lnTo>
                          <a:pt x="234" y="143"/>
                        </a:lnTo>
                        <a:lnTo>
                          <a:pt x="238" y="148"/>
                        </a:lnTo>
                        <a:lnTo>
                          <a:pt x="243" y="155"/>
                        </a:lnTo>
                        <a:lnTo>
                          <a:pt x="246" y="160"/>
                        </a:lnTo>
                        <a:lnTo>
                          <a:pt x="250" y="168"/>
                        </a:lnTo>
                        <a:lnTo>
                          <a:pt x="252" y="174"/>
                        </a:lnTo>
                        <a:lnTo>
                          <a:pt x="254" y="181"/>
                        </a:lnTo>
                        <a:lnTo>
                          <a:pt x="255" y="189"/>
                        </a:lnTo>
                        <a:lnTo>
                          <a:pt x="256" y="196"/>
                        </a:lnTo>
                        <a:lnTo>
                          <a:pt x="255" y="204"/>
                        </a:lnTo>
                        <a:lnTo>
                          <a:pt x="254" y="211"/>
                        </a:lnTo>
                        <a:lnTo>
                          <a:pt x="252" y="219"/>
                        </a:lnTo>
                        <a:lnTo>
                          <a:pt x="250" y="225"/>
                        </a:lnTo>
                        <a:lnTo>
                          <a:pt x="246" y="232"/>
                        </a:lnTo>
                        <a:lnTo>
                          <a:pt x="243" y="238"/>
                        </a:lnTo>
                        <a:lnTo>
                          <a:pt x="238" y="244"/>
                        </a:lnTo>
                        <a:lnTo>
                          <a:pt x="234" y="249"/>
                        </a:lnTo>
                        <a:lnTo>
                          <a:pt x="228" y="254"/>
                        </a:lnTo>
                        <a:lnTo>
                          <a:pt x="223" y="259"/>
                        </a:lnTo>
                        <a:lnTo>
                          <a:pt x="216" y="262"/>
                        </a:lnTo>
                        <a:lnTo>
                          <a:pt x="210" y="265"/>
                        </a:lnTo>
                        <a:lnTo>
                          <a:pt x="203" y="268"/>
                        </a:lnTo>
                        <a:lnTo>
                          <a:pt x="196" y="270"/>
                        </a:lnTo>
                        <a:lnTo>
                          <a:pt x="189" y="272"/>
                        </a:lnTo>
                        <a:lnTo>
                          <a:pt x="180" y="272"/>
                        </a:lnTo>
                        <a:lnTo>
                          <a:pt x="173" y="272"/>
                        </a:lnTo>
                        <a:lnTo>
                          <a:pt x="165" y="270"/>
                        </a:lnTo>
                        <a:lnTo>
                          <a:pt x="159" y="268"/>
                        </a:lnTo>
                        <a:lnTo>
                          <a:pt x="151" y="265"/>
                        </a:lnTo>
                        <a:lnTo>
                          <a:pt x="145" y="262"/>
                        </a:lnTo>
                        <a:lnTo>
                          <a:pt x="138" y="259"/>
                        </a:lnTo>
                        <a:lnTo>
                          <a:pt x="133" y="254"/>
                        </a:lnTo>
                        <a:lnTo>
                          <a:pt x="127" y="249"/>
                        </a:lnTo>
                        <a:lnTo>
                          <a:pt x="122" y="244"/>
                        </a:lnTo>
                        <a:lnTo>
                          <a:pt x="118" y="238"/>
                        </a:lnTo>
                        <a:lnTo>
                          <a:pt x="115" y="232"/>
                        </a:lnTo>
                        <a:lnTo>
                          <a:pt x="111" y="225"/>
                        </a:lnTo>
                        <a:lnTo>
                          <a:pt x="108" y="219"/>
                        </a:lnTo>
                        <a:lnTo>
                          <a:pt x="107" y="211"/>
                        </a:lnTo>
                        <a:lnTo>
                          <a:pt x="106" y="204"/>
                        </a:lnTo>
                        <a:lnTo>
                          <a:pt x="105" y="196"/>
                        </a:lnTo>
                        <a:lnTo>
                          <a:pt x="106" y="189"/>
                        </a:lnTo>
                        <a:lnTo>
                          <a:pt x="107" y="181"/>
                        </a:lnTo>
                        <a:lnTo>
                          <a:pt x="108" y="174"/>
                        </a:lnTo>
                        <a:lnTo>
                          <a:pt x="111" y="168"/>
                        </a:lnTo>
                        <a:lnTo>
                          <a:pt x="115" y="160"/>
                        </a:lnTo>
                        <a:lnTo>
                          <a:pt x="118" y="155"/>
                        </a:lnTo>
                        <a:lnTo>
                          <a:pt x="122" y="148"/>
                        </a:lnTo>
                        <a:lnTo>
                          <a:pt x="127" y="143"/>
                        </a:lnTo>
                        <a:lnTo>
                          <a:pt x="133" y="139"/>
                        </a:lnTo>
                        <a:lnTo>
                          <a:pt x="138" y="134"/>
                        </a:lnTo>
                        <a:lnTo>
                          <a:pt x="145" y="130"/>
                        </a:lnTo>
                        <a:lnTo>
                          <a:pt x="151" y="127"/>
                        </a:lnTo>
                        <a:lnTo>
                          <a:pt x="159" y="125"/>
                        </a:lnTo>
                        <a:lnTo>
                          <a:pt x="165" y="123"/>
                        </a:lnTo>
                        <a:lnTo>
                          <a:pt x="173" y="121"/>
                        </a:lnTo>
                        <a:lnTo>
                          <a:pt x="180" y="121"/>
                        </a:lnTo>
                        <a:close/>
                        <a:moveTo>
                          <a:pt x="230" y="365"/>
                        </a:moveTo>
                        <a:lnTo>
                          <a:pt x="233" y="363"/>
                        </a:lnTo>
                        <a:lnTo>
                          <a:pt x="235" y="361"/>
                        </a:lnTo>
                        <a:lnTo>
                          <a:pt x="238" y="358"/>
                        </a:lnTo>
                        <a:lnTo>
                          <a:pt x="242" y="357"/>
                        </a:lnTo>
                        <a:lnTo>
                          <a:pt x="245" y="358"/>
                        </a:lnTo>
                        <a:lnTo>
                          <a:pt x="249" y="358"/>
                        </a:lnTo>
                        <a:lnTo>
                          <a:pt x="252" y="361"/>
                        </a:lnTo>
                        <a:lnTo>
                          <a:pt x="255" y="363"/>
                        </a:lnTo>
                        <a:lnTo>
                          <a:pt x="334" y="458"/>
                        </a:lnTo>
                        <a:lnTo>
                          <a:pt x="419" y="272"/>
                        </a:lnTo>
                        <a:lnTo>
                          <a:pt x="421" y="268"/>
                        </a:lnTo>
                        <a:lnTo>
                          <a:pt x="424" y="265"/>
                        </a:lnTo>
                        <a:lnTo>
                          <a:pt x="429" y="264"/>
                        </a:lnTo>
                        <a:lnTo>
                          <a:pt x="433" y="263"/>
                        </a:lnTo>
                        <a:lnTo>
                          <a:pt x="437" y="264"/>
                        </a:lnTo>
                        <a:lnTo>
                          <a:pt x="442" y="266"/>
                        </a:lnTo>
                        <a:lnTo>
                          <a:pt x="445" y="268"/>
                        </a:lnTo>
                        <a:lnTo>
                          <a:pt x="447" y="273"/>
                        </a:lnTo>
                        <a:lnTo>
                          <a:pt x="551" y="542"/>
                        </a:lnTo>
                        <a:lnTo>
                          <a:pt x="691" y="542"/>
                        </a:lnTo>
                        <a:lnTo>
                          <a:pt x="691" y="0"/>
                        </a:lnTo>
                        <a:lnTo>
                          <a:pt x="1" y="1"/>
                        </a:lnTo>
                        <a:lnTo>
                          <a:pt x="0" y="542"/>
                        </a:lnTo>
                        <a:lnTo>
                          <a:pt x="126" y="542"/>
                        </a:lnTo>
                        <a:lnTo>
                          <a:pt x="230" y="365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1600"/>
                  </a:p>
                </p:txBody>
              </p:sp>
              <p:sp>
                <p:nvSpPr>
                  <p:cNvPr id="53" name="Rectangle 4271"/>
                  <p:cNvSpPr>
                    <a:spLocks noChangeArrowheads="1"/>
                  </p:cNvSpPr>
                  <p:nvPr/>
                </p:nvSpPr>
                <p:spPr bwMode="auto">
                  <a:xfrm>
                    <a:off x="8737600" y="4435475"/>
                    <a:ext cx="220663" cy="381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1600"/>
                  </a:p>
                </p:txBody>
              </p:sp>
            </p:grpSp>
            <p:sp>
              <p:nvSpPr>
                <p:cNvPr id="50" name="Rectangle 325"/>
                <p:cNvSpPr/>
                <p:nvPr/>
              </p:nvSpPr>
              <p:spPr>
                <a:xfrm>
                  <a:off x="8111974" y="4115284"/>
                  <a:ext cx="2364406" cy="359379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anchor="ctr">
                  <a:spAutoFit/>
                </a:bodyPr>
                <a:lstStyle/>
                <a:p>
                  <a:pPr>
                    <a:defRPr/>
                  </a:pPr>
                  <a:r>
                    <a:rPr 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 Insert Your Image</a:t>
                  </a:r>
                  <a:endParaRPr 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57" name="矩形 56"/>
            <p:cNvSpPr/>
            <p:nvPr/>
          </p:nvSpPr>
          <p:spPr>
            <a:xfrm>
              <a:off x="8872549" y="1763151"/>
              <a:ext cx="2084410" cy="3491386"/>
            </a:xfrm>
            <a:prstGeom prst="rect">
              <a:avLst/>
            </a:prstGeom>
            <a:solidFill>
              <a:srgbClr val="DED4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3630" y="1295842"/>
              <a:ext cx="3389563" cy="5083268"/>
            </a:xfrm>
            <a:prstGeom prst="rect">
              <a:avLst/>
            </a:prstGeom>
          </p:spPr>
        </p:pic>
      </p:grpSp>
      <p:sp>
        <p:nvSpPr>
          <p:cNvPr id="60" name="文本框 59"/>
          <p:cNvSpPr txBox="1"/>
          <p:nvPr/>
        </p:nvSpPr>
        <p:spPr>
          <a:xfrm>
            <a:off x="2463352" y="2183882"/>
            <a:ext cx="1672044" cy="5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聊天工具</a:t>
            </a:r>
            <a:endParaRPr lang="zh-CN" altLang="en-US" sz="2400" dirty="0">
              <a:solidFill>
                <a:schemeClr val="tx1">
                  <a:alpha val="94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463351" y="2732585"/>
            <a:ext cx="1672045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微信、</a:t>
            </a:r>
            <a:r>
              <a:rPr lang="en-US" altLang="zh-CN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QQ</a:t>
            </a:r>
            <a:r>
              <a:rPr lang="zh-CN" altLang="en-US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等</a:t>
            </a:r>
            <a:endParaRPr lang="zh-CN" altLang="en-US" sz="1600" b="1" dirty="0">
              <a:solidFill>
                <a:schemeClr val="tx1">
                  <a:alpha val="83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033089" y="2183882"/>
            <a:ext cx="1672044" cy="5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办公软件</a:t>
            </a:r>
            <a:endParaRPr lang="zh-CN" altLang="en-US" sz="2400" dirty="0">
              <a:solidFill>
                <a:schemeClr val="tx1">
                  <a:alpha val="94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033087" y="2732585"/>
            <a:ext cx="280920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企业微信、钉钉、</a:t>
            </a:r>
            <a:r>
              <a:rPr lang="en-US" altLang="zh-CN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ZOOM</a:t>
            </a:r>
            <a:r>
              <a:rPr lang="zh-CN" altLang="en-US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等</a:t>
            </a:r>
            <a:endParaRPr lang="zh-CN" altLang="en-US" sz="1600" b="1" dirty="0">
              <a:solidFill>
                <a:schemeClr val="tx1">
                  <a:alpha val="83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033089" y="4137813"/>
            <a:ext cx="272515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专业远程招聘软件</a:t>
            </a:r>
            <a:endParaRPr lang="zh-CN" altLang="en-US" sz="2400" dirty="0">
              <a:solidFill>
                <a:schemeClr val="tx1">
                  <a:alpha val="94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6033088" y="4686516"/>
            <a:ext cx="279403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海纳视频面试、北森视频面试等</a:t>
            </a:r>
            <a:endParaRPr lang="zh-CN" altLang="en-US" sz="1400" b="1" dirty="0">
              <a:solidFill>
                <a:schemeClr val="tx1">
                  <a:alpha val="83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2463856" y="4137813"/>
            <a:ext cx="2556913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招聘网站或</a:t>
            </a:r>
            <a:r>
              <a:rPr lang="en-US" altLang="zh-CN" sz="24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APP</a:t>
            </a:r>
            <a:endParaRPr lang="zh-CN" altLang="en-US" sz="2400" dirty="0">
              <a:solidFill>
                <a:schemeClr val="tx1">
                  <a:alpha val="94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463856" y="4686516"/>
            <a:ext cx="2572003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智联招聘、</a:t>
            </a:r>
            <a:r>
              <a:rPr lang="en-US" altLang="zh-CN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boss</a:t>
            </a:r>
            <a:r>
              <a:rPr lang="zh-CN" altLang="en-US" sz="1600" b="1" dirty="0">
                <a:solidFill>
                  <a:schemeClr val="tx1">
                    <a:alpha val="83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直聘等</a:t>
            </a:r>
            <a:endParaRPr lang="zh-CN" altLang="en-US" sz="1600" b="1" dirty="0">
              <a:solidFill>
                <a:schemeClr val="tx1">
                  <a:alpha val="83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13" name="图片 1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40" y="2283467"/>
            <a:ext cx="1206215" cy="587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5" name="图片 1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5"/>
          <a:stretch>
            <a:fillRect/>
          </a:stretch>
        </p:blipFill>
        <p:spPr>
          <a:xfrm>
            <a:off x="4534785" y="2295338"/>
            <a:ext cx="1299524" cy="575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82" y="4213692"/>
            <a:ext cx="1129747" cy="695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4" name="图片 1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238" y="4275636"/>
            <a:ext cx="821759" cy="821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5940" y="659847"/>
            <a:ext cx="2336681" cy="584775"/>
            <a:chOff x="708660" y="636987"/>
            <a:chExt cx="2336681" cy="584775"/>
          </a:xfrm>
        </p:grpSpPr>
        <p:sp>
          <p:nvSpPr>
            <p:cNvPr id="3" name="文本框 2"/>
            <p:cNvSpPr txBox="1"/>
            <p:nvPr/>
          </p:nvSpPr>
          <p:spPr>
            <a:xfrm>
              <a:off x="1219200" y="63698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软件调试</a:t>
              </a:r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" name="矩形 6"/>
          <p:cNvSpPr/>
          <p:nvPr/>
        </p:nvSpPr>
        <p:spPr>
          <a:xfrm>
            <a:off x="267799" y="2149617"/>
            <a:ext cx="11628120" cy="2515672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342900" dist="139700" dir="5400000" algn="t" rotWithShape="0">
              <a:srgbClr val="313C2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83899" y="2076322"/>
            <a:ext cx="5497960" cy="2164782"/>
            <a:chOff x="583899" y="2076322"/>
            <a:chExt cx="5497960" cy="2164782"/>
          </a:xfrm>
        </p:grpSpPr>
        <p:grpSp>
          <p:nvGrpSpPr>
            <p:cNvPr id="30" name="组合 29"/>
            <p:cNvGrpSpPr/>
            <p:nvPr/>
          </p:nvGrpSpPr>
          <p:grpSpPr>
            <a:xfrm>
              <a:off x="583899" y="2311856"/>
              <a:ext cx="5497960" cy="1929248"/>
              <a:chOff x="589572" y="2216677"/>
              <a:chExt cx="5497960" cy="1929248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1531995" y="2216677"/>
                <a:ext cx="4555537" cy="588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>
                        <a:alpha val="94000"/>
                      </a:schemeClr>
                    </a:solidFill>
                    <a:ea typeface="微软雅黑 Light" panose="020B0502040204020203" pitchFamily="34" charset="-122"/>
                  </a:rPr>
                  <a:t>提前下载好视频软件</a:t>
                </a:r>
                <a:endParaRPr lang="zh-CN" altLang="en-US" sz="2400" dirty="0">
                  <a:solidFill>
                    <a:schemeClr val="tx1">
                      <a:alpha val="94000"/>
                    </a:schemeClr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89572" y="2856020"/>
                <a:ext cx="3469519" cy="128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00B0F0">
                        <a:alpha val="83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在官网下载正版软件，提前演练，确保软件能正常使用，如摄像头、声音等。</a:t>
                </a:r>
                <a:endParaRPr lang="zh-CN" altLang="en-US" dirty="0">
                  <a:solidFill>
                    <a:srgbClr val="00B0F0">
                      <a:alpha val="83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783"/>
            <p:cNvGrpSpPr/>
            <p:nvPr/>
          </p:nvGrpSpPr>
          <p:grpSpPr>
            <a:xfrm>
              <a:off x="795181" y="2076322"/>
              <a:ext cx="740092" cy="736898"/>
              <a:chOff x="1294228" y="2741399"/>
              <a:chExt cx="1092830" cy="1088114"/>
            </a:xfrm>
          </p:grpSpPr>
          <p:sp>
            <p:nvSpPr>
              <p:cNvPr id="17" name="Oval 785"/>
              <p:cNvSpPr/>
              <p:nvPr/>
            </p:nvSpPr>
            <p:spPr>
              <a:xfrm>
                <a:off x="1306214" y="2741399"/>
                <a:ext cx="1080844" cy="108084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0"/>
              </a:p>
            </p:txBody>
          </p:sp>
          <p:sp>
            <p:nvSpPr>
              <p:cNvPr id="18" name="Pie 786"/>
              <p:cNvSpPr/>
              <p:nvPr/>
            </p:nvSpPr>
            <p:spPr>
              <a:xfrm>
                <a:off x="1294228" y="2741560"/>
                <a:ext cx="1087954" cy="1087953"/>
              </a:xfrm>
              <a:prstGeom prst="pie">
                <a:avLst>
                  <a:gd name="adj1" fmla="val 10953968"/>
                  <a:gd name="adj2" fmla="val 3026023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0"/>
              </a:p>
            </p:txBody>
          </p:sp>
          <p:sp>
            <p:nvSpPr>
              <p:cNvPr id="19" name="Oval 787"/>
              <p:cNvSpPr/>
              <p:nvPr/>
            </p:nvSpPr>
            <p:spPr>
              <a:xfrm>
                <a:off x="1476741" y="2911924"/>
                <a:ext cx="739790" cy="739789"/>
              </a:xfrm>
              <a:prstGeom prst="ellipse">
                <a:avLst/>
              </a:prstGeom>
              <a:solidFill>
                <a:srgbClr val="FBF9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0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7949019" y="2076322"/>
            <a:ext cx="3315137" cy="1776861"/>
            <a:chOff x="4501461" y="2544588"/>
            <a:chExt cx="3315137" cy="1776861"/>
          </a:xfrm>
        </p:grpSpPr>
        <p:grpSp>
          <p:nvGrpSpPr>
            <p:cNvPr id="24" name="Group 783"/>
            <p:cNvGrpSpPr/>
            <p:nvPr/>
          </p:nvGrpSpPr>
          <p:grpSpPr>
            <a:xfrm>
              <a:off x="4601262" y="2544588"/>
              <a:ext cx="740092" cy="736898"/>
              <a:chOff x="1294228" y="2741399"/>
              <a:chExt cx="1092830" cy="1088114"/>
            </a:xfrm>
          </p:grpSpPr>
          <p:sp>
            <p:nvSpPr>
              <p:cNvPr id="27" name="Oval 785"/>
              <p:cNvSpPr/>
              <p:nvPr/>
            </p:nvSpPr>
            <p:spPr>
              <a:xfrm>
                <a:off x="1306214" y="2741399"/>
                <a:ext cx="1080844" cy="108084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0"/>
              </a:p>
            </p:txBody>
          </p:sp>
          <p:sp>
            <p:nvSpPr>
              <p:cNvPr id="28" name="Pie 786"/>
              <p:cNvSpPr/>
              <p:nvPr/>
            </p:nvSpPr>
            <p:spPr>
              <a:xfrm>
                <a:off x="1294228" y="2741560"/>
                <a:ext cx="1087954" cy="1087953"/>
              </a:xfrm>
              <a:prstGeom prst="pie">
                <a:avLst>
                  <a:gd name="adj1" fmla="val 10953968"/>
                  <a:gd name="adj2" fmla="val 3026023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0"/>
              </a:p>
            </p:txBody>
          </p:sp>
          <p:sp>
            <p:nvSpPr>
              <p:cNvPr id="29" name="Oval 787"/>
              <p:cNvSpPr/>
              <p:nvPr/>
            </p:nvSpPr>
            <p:spPr>
              <a:xfrm>
                <a:off x="1476741" y="2911924"/>
                <a:ext cx="739790" cy="739789"/>
              </a:xfrm>
              <a:prstGeom prst="ellipse">
                <a:avLst/>
              </a:prstGeom>
              <a:solidFill>
                <a:srgbClr val="FBF9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0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346168" y="2804168"/>
              <a:ext cx="2113955" cy="581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>
                      <a:alpha val="9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修改个人名片</a:t>
              </a:r>
              <a:endParaRPr lang="zh-CN" altLang="en-US" sz="2400" dirty="0">
                <a:solidFill>
                  <a:schemeClr val="tx1">
                    <a:alpha val="9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501461" y="3447042"/>
              <a:ext cx="3315137" cy="874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00B0F0">
                      <a:alpha val="83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记得把你的用户名改成真实姓名，并上传一张正规的职业照。</a:t>
              </a:r>
              <a:endParaRPr lang="zh-CN" altLang="en-US" dirty="0">
                <a:solidFill>
                  <a:srgbClr val="00B0F0">
                    <a:alpha val="83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7"/>
          <a:stretch>
            <a:fillRect/>
          </a:stretch>
        </p:blipFill>
        <p:spPr>
          <a:xfrm>
            <a:off x="4776442" y="689233"/>
            <a:ext cx="2586313" cy="5436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245742" y="386045"/>
            <a:ext cx="11687179" cy="2509555"/>
            <a:chOff x="245742" y="386045"/>
            <a:chExt cx="11687179" cy="25095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834554" y="-4202767"/>
              <a:ext cx="2509555" cy="11687179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245742" y="386045"/>
              <a:ext cx="11687179" cy="2509555"/>
            </a:xfrm>
            <a:prstGeom prst="rect">
              <a:avLst/>
            </a:prstGeom>
            <a:solidFill>
              <a:srgbClr val="313C2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176260" y="886312"/>
              <a:ext cx="181610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BF9F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设备调试</a:t>
              </a:r>
              <a:endParaRPr lang="zh-CN" altLang="en-US" sz="3200" b="1" dirty="0">
                <a:solidFill>
                  <a:srgbClr val="FBF9F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200547" y="1859267"/>
              <a:ext cx="7790905" cy="787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FBF9FB">
                      <a:alpha val="93000"/>
                    </a:srgb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在网络稳定性上，一般情况下，</a:t>
              </a:r>
              <a:r>
                <a:rPr lang="zh-CN" altLang="en-US" sz="1600" b="1" dirty="0">
                  <a:solidFill>
                    <a:srgbClr val="FF0000">
                      <a:alpha val="93000"/>
                    </a:srgb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有线网络＞无线网络＞手机</a:t>
              </a:r>
              <a:r>
                <a:rPr lang="en-US" altLang="zh-CN" sz="1600" b="1" dirty="0">
                  <a:solidFill>
                    <a:srgbClr val="FF0000">
                      <a:alpha val="93000"/>
                    </a:srgb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4G</a:t>
              </a:r>
              <a:r>
                <a:rPr lang="zh-CN" altLang="en-US" sz="1600" dirty="0">
                  <a:solidFill>
                    <a:srgbClr val="FBF9FB">
                      <a:alpha val="93000"/>
                    </a:srgb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，但是面试者也需要在视频面试前提前调试网络，根据实际网速进行比较和选择，确保网络畅通。</a:t>
              </a:r>
              <a:endParaRPr lang="zh-CN" altLang="en-US" sz="1600" dirty="0">
                <a:solidFill>
                  <a:srgbClr val="FBF9FB">
                    <a:alpha val="93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030151" y="1620524"/>
              <a:ext cx="2118360" cy="0"/>
            </a:xfrm>
            <a:prstGeom prst="line">
              <a:avLst/>
            </a:prstGeom>
            <a:ln>
              <a:solidFill>
                <a:srgbClr val="FBF9FB">
                  <a:alpha val="76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452927" y="3498434"/>
            <a:ext cx="5461143" cy="2363980"/>
            <a:chOff x="604781" y="3885231"/>
            <a:chExt cx="5461143" cy="2363980"/>
          </a:xfrm>
        </p:grpSpPr>
        <p:grpSp>
          <p:nvGrpSpPr>
            <p:cNvPr id="15" name="组合 14"/>
            <p:cNvGrpSpPr/>
            <p:nvPr/>
          </p:nvGrpSpPr>
          <p:grpSpPr>
            <a:xfrm>
              <a:off x="604781" y="3975312"/>
              <a:ext cx="5461143" cy="2273899"/>
              <a:chOff x="429520" y="3761952"/>
              <a:chExt cx="5461143" cy="22738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429520" y="3761952"/>
                <a:ext cx="4590562" cy="2273899"/>
              </a:xfrm>
              <a:prstGeom prst="rect">
                <a:avLst/>
              </a:prstGeom>
              <a:solidFill>
                <a:srgbClr val="FBF9FB"/>
              </a:solidFill>
              <a:ln>
                <a:noFill/>
              </a:ln>
              <a:effectLst>
                <a:outerShdw blurRad="63500" sx="102000" sy="102000" algn="ctr" rotWithShape="0">
                  <a:srgbClr val="313C2E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122824" y="4014981"/>
                <a:ext cx="1767839" cy="1767839"/>
              </a:xfrm>
              <a:prstGeom prst="ellipse">
                <a:avLst/>
              </a:prstGeom>
            </p:spPr>
          </p:pic>
        </p:grpSp>
        <p:grpSp>
          <p:nvGrpSpPr>
            <p:cNvPr id="22" name="组合 21"/>
            <p:cNvGrpSpPr/>
            <p:nvPr/>
          </p:nvGrpSpPr>
          <p:grpSpPr>
            <a:xfrm>
              <a:off x="604781" y="3885231"/>
              <a:ext cx="3845608" cy="2107244"/>
              <a:chOff x="604781" y="3885231"/>
              <a:chExt cx="3845608" cy="2107244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872278" y="3885231"/>
                <a:ext cx="1672044" cy="581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>
                        <a:alpha val="83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视频设备</a:t>
                </a:r>
                <a:endParaRPr lang="zh-CN" altLang="en-US" sz="2400" dirty="0">
                  <a:solidFill>
                    <a:schemeClr val="tx1">
                      <a:alpha val="9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04781" y="4466288"/>
                <a:ext cx="3845608" cy="15261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alpha val="83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在选择上，</a:t>
                </a:r>
                <a:r>
                  <a:rPr lang="zh-CN" altLang="en-US" sz="1600" b="1" dirty="0">
                    <a:solidFill>
                      <a:srgbClr val="C00000">
                        <a:alpha val="83000"/>
                      </a:srgb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笔记本电脑＞台式机＞平板＞手机</a:t>
                </a:r>
                <a:endParaRPr lang="en-US" altLang="zh-CN" sz="1600" dirty="0">
                  <a:solidFill>
                    <a:schemeClr val="tx1">
                      <a:alpha val="83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600" dirty="0">
                    <a:solidFill>
                      <a:schemeClr val="tx1">
                        <a:alpha val="83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   </a:t>
                </a:r>
                <a:r>
                  <a:rPr lang="zh-CN" altLang="en-US" sz="1600" dirty="0">
                    <a:solidFill>
                      <a:schemeClr val="tx1">
                        <a:alpha val="83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不管是哪种，都需要保证运行流畅、电源充足、没有电话打扰。</a:t>
                </a:r>
                <a:endParaRPr lang="zh-CN" altLang="en-US" sz="1600" dirty="0">
                  <a:solidFill>
                    <a:schemeClr val="tx1">
                      <a:alpha val="83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277930" y="3498434"/>
            <a:ext cx="5461143" cy="2384243"/>
            <a:chOff x="604781" y="3885231"/>
            <a:chExt cx="5461143" cy="2384243"/>
          </a:xfrm>
        </p:grpSpPr>
        <p:grpSp>
          <p:nvGrpSpPr>
            <p:cNvPr id="33" name="组合 32"/>
            <p:cNvGrpSpPr/>
            <p:nvPr/>
          </p:nvGrpSpPr>
          <p:grpSpPr>
            <a:xfrm>
              <a:off x="604781" y="3975312"/>
              <a:ext cx="5461143" cy="2273899"/>
              <a:chOff x="429520" y="3761952"/>
              <a:chExt cx="5461143" cy="2273899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429520" y="3761952"/>
                <a:ext cx="4590562" cy="2273899"/>
              </a:xfrm>
              <a:prstGeom prst="rect">
                <a:avLst/>
              </a:prstGeom>
              <a:solidFill>
                <a:srgbClr val="FBF9FB"/>
              </a:solidFill>
              <a:ln>
                <a:noFill/>
              </a:ln>
              <a:effectLst>
                <a:outerShdw blurRad="63500" sx="102000" sy="102000" algn="ctr" rotWithShape="0">
                  <a:srgbClr val="313C2E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122824" y="4014981"/>
                <a:ext cx="1767839" cy="1767839"/>
              </a:xfrm>
              <a:prstGeom prst="ellipse">
                <a:avLst/>
              </a:prstGeom>
            </p:spPr>
          </p:pic>
        </p:grpSp>
        <p:grpSp>
          <p:nvGrpSpPr>
            <p:cNvPr id="34" name="组合 33"/>
            <p:cNvGrpSpPr/>
            <p:nvPr/>
          </p:nvGrpSpPr>
          <p:grpSpPr>
            <a:xfrm>
              <a:off x="604781" y="3885231"/>
              <a:ext cx="3845608" cy="2384243"/>
              <a:chOff x="604781" y="3885231"/>
              <a:chExt cx="3845608" cy="2384243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872278" y="3885231"/>
                <a:ext cx="1672044" cy="581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>
                        <a:alpha val="83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音频设备</a:t>
                </a:r>
                <a:endParaRPr lang="zh-CN" altLang="en-US" sz="2400" dirty="0">
                  <a:solidFill>
                    <a:schemeClr val="tx1">
                      <a:alpha val="9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604781" y="4466288"/>
                <a:ext cx="3845608" cy="1803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alpha val="83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在选择上，</a:t>
                </a:r>
                <a:r>
                  <a:rPr lang="zh-CN" altLang="en-US" sz="1400" b="1" dirty="0">
                    <a:solidFill>
                      <a:srgbClr val="C00000">
                        <a:alpha val="83000"/>
                      </a:srgb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入耳式耳机＞半入耳式耳机＞蓝牙耳机＞头戴耳机＞音箱</a:t>
                </a:r>
                <a:endParaRPr lang="en-US" altLang="zh-CN" sz="1400" b="1" dirty="0">
                  <a:solidFill>
                    <a:srgbClr val="C00000">
                      <a:alpha val="83000"/>
                    </a:srgb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   </a:t>
                </a:r>
                <a:r>
                  <a:rPr lang="zh-CN" altLang="en-US" sz="16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蓝牙耳机可能断开连接，头戴耳机影响形象，音箱有回音且杂音较多，因此最好还是使用入耳式耳机。</a:t>
                </a:r>
                <a:endParaRPr lang="zh-CN" altLang="en-US" sz="16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81660" y="522687"/>
            <a:ext cx="2336681" cy="584775"/>
            <a:chOff x="708660" y="636987"/>
            <a:chExt cx="2336681" cy="584775"/>
          </a:xfrm>
        </p:grpSpPr>
        <p:sp>
          <p:nvSpPr>
            <p:cNvPr id="6" name="文本框 5"/>
            <p:cNvSpPr txBox="1"/>
            <p:nvPr/>
          </p:nvSpPr>
          <p:spPr>
            <a:xfrm>
              <a:off x="1219200" y="63698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面试场所</a:t>
              </a:r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10" name="箭头: V 形 9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箭头: V 形 26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096000" y="1711235"/>
            <a:ext cx="4570482" cy="2948623"/>
            <a:chOff x="6037216" y="1658983"/>
            <a:chExt cx="4570482" cy="2948623"/>
          </a:xfrm>
        </p:grpSpPr>
        <p:sp>
          <p:nvSpPr>
            <p:cNvPr id="4" name="文本框 3"/>
            <p:cNvSpPr txBox="1"/>
            <p:nvPr/>
          </p:nvSpPr>
          <p:spPr>
            <a:xfrm>
              <a:off x="6037216" y="1658983"/>
              <a:ext cx="2488526" cy="581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最好选择书房</a:t>
              </a:r>
              <a:endPara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037249" y="3317701"/>
              <a:ext cx="4160571" cy="1289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背景要干净整洁，最好是纯色墙壁，光线最好要柔和一些，不要选择强光，更不要让自己逆光。</a:t>
              </a:r>
              <a:endPara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37216" y="2406191"/>
              <a:ext cx="4570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00B0F0"/>
                  </a:solidFill>
                  <a:ea typeface="微软雅黑 Light" panose="020B0502040204020203" pitchFamily="34" charset="-122"/>
                </a:rPr>
                <a:t>或者采光良好、简单背景、环境安静的室内</a:t>
              </a:r>
              <a:endParaRPr lang="zh-CN" altLang="en-US" dirty="0">
                <a:solidFill>
                  <a:srgbClr val="00B0F0"/>
                </a:solidFill>
                <a:ea typeface="微软雅黑 Light" panose="020B0502040204020203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140647" y="3040214"/>
              <a:ext cx="2860767" cy="0"/>
            </a:xfrm>
            <a:prstGeom prst="line">
              <a:avLst/>
            </a:prstGeom>
            <a:ln>
              <a:solidFill>
                <a:srgbClr val="313C2E">
                  <a:alpha val="86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659" y="1265380"/>
            <a:ext cx="3418577" cy="4929587"/>
          </a:xfrm>
          <a:prstGeom prst="rect">
            <a:avLst/>
          </a:prstGeom>
          <a:effectLst>
            <a:outerShdw blurRad="63500" sx="102000" sy="102000" algn="ctr" rotWithShape="0">
              <a:srgbClr val="DED4BB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1660" y="522687"/>
            <a:ext cx="2336681" cy="584775"/>
            <a:chOff x="708660" y="636987"/>
            <a:chExt cx="2336681" cy="584775"/>
          </a:xfrm>
        </p:grpSpPr>
        <p:sp>
          <p:nvSpPr>
            <p:cNvPr id="3" name="文本框 2"/>
            <p:cNvSpPr txBox="1"/>
            <p:nvPr/>
          </p:nvSpPr>
          <p:spPr>
            <a:xfrm>
              <a:off x="1219200" y="63698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画面呈现</a:t>
              </a:r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1353768" y="1723946"/>
            <a:ext cx="4160571" cy="2739480"/>
            <a:chOff x="1353769" y="1839555"/>
            <a:chExt cx="4160571" cy="2739480"/>
          </a:xfrm>
        </p:grpSpPr>
        <p:sp>
          <p:nvSpPr>
            <p:cNvPr id="9" name="文本框 8"/>
            <p:cNvSpPr txBox="1"/>
            <p:nvPr/>
          </p:nvSpPr>
          <p:spPr>
            <a:xfrm>
              <a:off x="1410790" y="1839555"/>
              <a:ext cx="3327466" cy="581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模拟面试时的画面呈现</a:t>
              </a:r>
              <a:endPara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53769" y="2873632"/>
              <a:ext cx="4160571" cy="1705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00B0F0">
                      <a:alpha val="93000"/>
                    </a:srgb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切忌用自拍和直播的角度，平视最好，摄像头调整到稳定地对着自己。保证头、肩均在画面内，且头顶、肩侧都有</a:t>
              </a:r>
              <a:r>
                <a:rPr lang="en-US" altLang="zh-CN" dirty="0">
                  <a:solidFill>
                    <a:srgbClr val="00B0F0">
                      <a:alpha val="93000"/>
                    </a:srgb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1/4</a:t>
              </a:r>
              <a:r>
                <a:rPr lang="zh-CN" altLang="en-US" dirty="0">
                  <a:solidFill>
                    <a:srgbClr val="00B0F0">
                      <a:alpha val="93000"/>
                    </a:srgb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的留白。</a:t>
              </a:r>
              <a:endParaRPr lang="zh-CN" altLang="en-US" dirty="0">
                <a:solidFill>
                  <a:srgbClr val="00B0F0">
                    <a:alpha val="93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487958" y="2662447"/>
              <a:ext cx="2860767" cy="0"/>
            </a:xfrm>
            <a:prstGeom prst="line">
              <a:avLst/>
            </a:prstGeom>
            <a:ln>
              <a:solidFill>
                <a:srgbClr val="313C2E">
                  <a:alpha val="86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49" y="4266310"/>
            <a:ext cx="2298685" cy="1847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541" y="1425389"/>
            <a:ext cx="5482943" cy="3454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WPS 演示</Application>
  <PresentationFormat>宽屏</PresentationFormat>
  <Paragraphs>64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MingLiU_HKSCS</vt:lpstr>
      <vt:lpstr>Simplified Arabic</vt:lpstr>
      <vt:lpstr>微软雅黑 Light</vt:lpstr>
      <vt:lpstr>黑体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简简单单 小情调</cp:lastModifiedBy>
  <cp:revision>2</cp:revision>
  <dcterms:created xsi:type="dcterms:W3CDTF">2019-09-15T16:48:00Z</dcterms:created>
  <dcterms:modified xsi:type="dcterms:W3CDTF">2020-03-06T00:59:15Z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