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8"/>
  </p:notesMasterIdLst>
  <p:sldIdLst>
    <p:sldId id="291" r:id="rId3"/>
    <p:sldId id="285" r:id="rId4"/>
    <p:sldId id="286" r:id="rId5"/>
    <p:sldId id="289" r:id="rId6"/>
    <p:sldId id="29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BB"/>
    <a:srgbClr val="FBF9FB"/>
    <a:srgbClr val="313C2E"/>
    <a:srgbClr val="F2F0F3"/>
    <a:srgbClr val="F7F7F7"/>
    <a:srgbClr val="F1D3BB"/>
    <a:srgbClr val="DEDCC3"/>
    <a:srgbClr val="3F4E3C"/>
    <a:srgbClr val="384535"/>
    <a:srgbClr val="35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318" autoAdjust="0"/>
  </p:normalViewPr>
  <p:slideViewPr>
    <p:cSldViewPr snapToGrid="0">
      <p:cViewPr varScale="1">
        <p:scale>
          <a:sx n="68" d="100"/>
          <a:sy n="68" d="100"/>
        </p:scale>
        <p:origin x="-79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4193-227A-4E62-BDE4-F0638C9FCB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967740" y="0"/>
            <a:ext cx="1025652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 flipV="1">
            <a:off x="274320" y="381000"/>
            <a:ext cx="11643360" cy="6038850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769428" y="6294120"/>
            <a:ext cx="653144" cy="425655"/>
            <a:chOff x="5620106" y="5372383"/>
            <a:chExt cx="1097280" cy="849985"/>
          </a:xfrm>
        </p:grpSpPr>
        <p:sp>
          <p:nvSpPr>
            <p:cNvPr id="15" name="矩形: 圆角 14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4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0969" y="1844040"/>
            <a:ext cx="6745511" cy="2145030"/>
            <a:chOff x="1937950" y="1843977"/>
            <a:chExt cx="2882680" cy="2144751"/>
          </a:xfrm>
        </p:grpSpPr>
        <p:sp>
          <p:nvSpPr>
            <p:cNvPr id="22" name="文本框 21"/>
            <p:cNvSpPr txBox="1"/>
            <p:nvPr/>
          </p:nvSpPr>
          <p:spPr>
            <a:xfrm>
              <a:off x="3103426" y="3125875"/>
              <a:ext cx="1717204" cy="706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面试礼仪</a:t>
              </a:r>
              <a:endPara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99326" y="3988728"/>
              <a:ext cx="1258803" cy="0"/>
            </a:xfrm>
            <a:prstGeom prst="line">
              <a:avLst/>
            </a:prstGeom>
            <a:ln>
              <a:solidFill>
                <a:srgbClr val="313C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937950" y="1843977"/>
              <a:ext cx="2197735" cy="768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313C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en-US" altLang="zh-CN" sz="4400" b="1" dirty="0">
                <a:solidFill>
                  <a:srgbClr val="313C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1660" y="522687"/>
            <a:ext cx="2131497" cy="1015663"/>
            <a:chOff x="708660" y="636987"/>
            <a:chExt cx="2131497" cy="1015663"/>
          </a:xfrm>
        </p:grpSpPr>
        <p:sp>
          <p:nvSpPr>
            <p:cNvPr id="6" name="文本框 5"/>
            <p:cNvSpPr txBox="1"/>
            <p:nvPr/>
          </p:nvSpPr>
          <p:spPr>
            <a:xfrm>
              <a:off x="1219200" y="636987"/>
              <a:ext cx="162095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面试礼仪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10" name="箭头: V 形 9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箭头: V 形 26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67653"/>
            <a:ext cx="4572968" cy="6858000"/>
          </a:xfrm>
          <a:prstGeom prst="rect">
            <a:avLst/>
          </a:prstGeom>
          <a:effectLst>
            <a:outerShdw blurRad="63500" sx="102000" sy="102000" algn="ctr" rotWithShape="0">
              <a:srgbClr val="DED4BB">
                <a:alpha val="40000"/>
              </a:srgb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6095999" y="1687083"/>
            <a:ext cx="4160571" cy="4040686"/>
            <a:chOff x="6037215" y="1679907"/>
            <a:chExt cx="4160571" cy="4040686"/>
          </a:xfrm>
        </p:grpSpPr>
        <p:sp>
          <p:nvSpPr>
            <p:cNvPr id="4" name="文本框 3"/>
            <p:cNvSpPr txBox="1"/>
            <p:nvPr/>
          </p:nvSpPr>
          <p:spPr>
            <a:xfrm>
              <a:off x="6178883" y="1679907"/>
              <a:ext cx="2488526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需要注意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37215" y="2719772"/>
              <a:ext cx="4160571" cy="300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仪表礼仪</a:t>
              </a:r>
              <a:endPara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行为、姿态礼仪</a:t>
              </a:r>
              <a:endPara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语言礼仪</a:t>
              </a:r>
              <a:endPara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122174" y="2415524"/>
              <a:ext cx="2860767" cy="0"/>
            </a:xfrm>
            <a:prstGeom prst="line">
              <a:avLst/>
            </a:prstGeom>
            <a:ln>
              <a:solidFill>
                <a:srgbClr val="313C2E">
                  <a:alpha val="8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2336681" cy="584775"/>
            <a:chOff x="708660" y="636987"/>
            <a:chExt cx="2336681" cy="58477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仪表礼仪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3" name="圆角矩形 29"/>
          <p:cNvSpPr>
            <a:spLocks noChangeArrowheads="1"/>
          </p:cNvSpPr>
          <p:nvPr/>
        </p:nvSpPr>
        <p:spPr bwMode="auto">
          <a:xfrm>
            <a:off x="3785582" y="1374098"/>
            <a:ext cx="3618828" cy="9336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FF99">
                  <a:alpha val="60001"/>
                </a:srgbClr>
              </a:gs>
              <a:gs pos="50000">
                <a:srgbClr val="F2FFF2"/>
              </a:gs>
              <a:gs pos="100000">
                <a:srgbClr val="99FF99">
                  <a:alpha val="60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5C995C"/>
            </a:prst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黑体" panose="02010609060101010101" pitchFamily="49" charset="-122"/>
                <a:cs typeface="+mn-cs"/>
              </a:rPr>
              <a:t>发型：清爽利落  美观大方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1" name="圆角矩形 37"/>
          <p:cNvSpPr/>
          <p:nvPr/>
        </p:nvSpPr>
        <p:spPr>
          <a:xfrm>
            <a:off x="3775372" y="3003224"/>
            <a:ext cx="3651340" cy="89970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50000">
                <a:srgbClr val="FFDFCE"/>
              </a:gs>
              <a:gs pos="100000">
                <a:srgbClr val="FF9966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5C3D"/>
            </a:prstShdw>
          </a:effectLst>
        </p:spPr>
        <p:txBody>
          <a:bodyPr anchor="ctr"/>
          <a:lstStyle/>
          <a:p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     </a:t>
            </a: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面容：整洁干净  得体自然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3" name="圆角矩形 39"/>
          <p:cNvSpPr/>
          <p:nvPr/>
        </p:nvSpPr>
        <p:spPr>
          <a:xfrm>
            <a:off x="3889245" y="4627510"/>
            <a:ext cx="3648977" cy="92579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4E8FF"/>
              </a:gs>
              <a:gs pos="100000">
                <a:srgbClr val="CC99FF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7A5C99"/>
            </a:prstShdw>
          </a:effectLst>
        </p:spPr>
        <p:txBody>
          <a:bodyPr anchor="ctr"/>
          <a:lstStyle/>
          <a:p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    </a:t>
            </a: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服饰：着正装 整洁大方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pic>
        <p:nvPicPr>
          <p:cNvPr id="1026" name="Picture 2" descr="C:\Users\Administrator\Desktop\v2-958a4241d1ef8e25d9709a96b40b31fd_720w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413639" y="3632025"/>
            <a:ext cx="2701868" cy="2701868"/>
          </a:xfrm>
          <a:prstGeom prst="rect">
            <a:avLst/>
          </a:prstGeom>
          <a:noFill/>
        </p:spPr>
      </p:pic>
      <p:pic>
        <p:nvPicPr>
          <p:cNvPr id="1027" name="Picture 3" descr="C:\Users\Administrator\Desktop\微信图片_20200302230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9139" y="594110"/>
            <a:ext cx="4394510" cy="2929673"/>
          </a:xfrm>
          <a:prstGeom prst="rect">
            <a:avLst/>
          </a:prstGeom>
          <a:noFill/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234" y="1402723"/>
            <a:ext cx="3479181" cy="4816059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bldLvl="0" animBg="1"/>
      <p:bldP spid="16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81660" y="522687"/>
            <a:ext cx="3157418" cy="584775"/>
            <a:chOff x="708660" y="636987"/>
            <a:chExt cx="3157418" cy="584775"/>
          </a:xfrm>
        </p:grpSpPr>
        <p:sp>
          <p:nvSpPr>
            <p:cNvPr id="5" name="文本框 4"/>
            <p:cNvSpPr txBox="1"/>
            <p:nvPr/>
          </p:nvSpPr>
          <p:spPr>
            <a:xfrm>
              <a:off x="1219200" y="636987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行为姿态礼仪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7" name="箭头: V 形 6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箭头: V 形 7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" name="圆角矩形 29"/>
          <p:cNvSpPr>
            <a:spLocks noChangeArrowheads="1"/>
          </p:cNvSpPr>
          <p:nvPr/>
        </p:nvSpPr>
        <p:spPr bwMode="auto">
          <a:xfrm>
            <a:off x="975475" y="1597122"/>
            <a:ext cx="3618828" cy="85614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FF99">
                  <a:alpha val="60001"/>
                </a:srgbClr>
              </a:gs>
              <a:gs pos="50000">
                <a:srgbClr val="F2FFF2"/>
              </a:gs>
              <a:gs pos="100000">
                <a:srgbClr val="99FF99">
                  <a:alpha val="60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5C995C"/>
            </a:prst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  正襟危坐、不要有小动作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圆角矩形 37"/>
          <p:cNvSpPr/>
          <p:nvPr/>
        </p:nvSpPr>
        <p:spPr>
          <a:xfrm>
            <a:off x="965264" y="2847107"/>
            <a:ext cx="3629040" cy="81049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50000">
                <a:srgbClr val="FFDFCE"/>
              </a:gs>
              <a:gs pos="100000">
                <a:srgbClr val="FF9966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5C3D"/>
            </a:prstShdw>
          </a:effectLst>
        </p:spPr>
        <p:txBody>
          <a:bodyPr anchor="ctr"/>
          <a:lstStyle/>
          <a:p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    目视摄像头、眼神不要游离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" name="圆角矩形 39"/>
          <p:cNvSpPr/>
          <p:nvPr/>
        </p:nvSpPr>
        <p:spPr>
          <a:xfrm>
            <a:off x="967626" y="4069949"/>
            <a:ext cx="3648977" cy="8365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4E8FF"/>
              </a:gs>
              <a:gs pos="100000">
                <a:srgbClr val="CC99FF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7A5C99"/>
            </a:prstShdw>
          </a:effectLst>
        </p:spPr>
        <p:txBody>
          <a:bodyPr anchor="ctr"/>
          <a:lstStyle/>
          <a:p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面带微笑</a:t>
            </a: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、从容</a:t>
            </a: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自信、手势不宜多、动作不宜过大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7" name="圆角矩形 30"/>
          <p:cNvSpPr/>
          <p:nvPr/>
        </p:nvSpPr>
        <p:spPr>
          <a:xfrm>
            <a:off x="930458" y="5307980"/>
            <a:ext cx="3708450" cy="8028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FFFFD8"/>
              </a:gs>
              <a:gs pos="100000">
                <a:srgbClr val="FFFF99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995C"/>
            </a:prstShdw>
          </a:effectLst>
        </p:spPr>
        <p:txBody>
          <a:bodyPr anchor="ctr"/>
          <a:lstStyle/>
          <a:p>
            <a:pPr algn="ctr"/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建议把摄像头靠近眼睛的高度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pic>
        <p:nvPicPr>
          <p:cNvPr id="2052" name="Picture 4" descr="C:\Users\Administrator\Desktop\u=3995778382,2138337971&amp;fm=26&amp;gp=0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773794" y="922881"/>
            <a:ext cx="3243611" cy="2380810"/>
          </a:xfrm>
          <a:prstGeom prst="rect">
            <a:avLst/>
          </a:prstGeom>
          <a:noFill/>
        </p:spPr>
      </p:pic>
      <p:pic>
        <p:nvPicPr>
          <p:cNvPr id="2053" name="Picture 5" descr="C:\Users\Administrator\Desktop\u=3557635685,1706806975&amp;fm=26&amp;gp=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2932" y="3523320"/>
            <a:ext cx="3509537" cy="2632153"/>
          </a:xfrm>
          <a:prstGeom prst="rect">
            <a:avLst/>
          </a:prstGeom>
          <a:noFill/>
        </p:spPr>
      </p:pic>
      <p:sp>
        <p:nvSpPr>
          <p:cNvPr id="23" name="虚尾箭头 22"/>
          <p:cNvSpPr/>
          <p:nvPr/>
        </p:nvSpPr>
        <p:spPr>
          <a:xfrm>
            <a:off x="5307980" y="3055434"/>
            <a:ext cx="2141034" cy="140505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81660" y="522687"/>
            <a:ext cx="2336681" cy="584775"/>
            <a:chOff x="708660" y="636987"/>
            <a:chExt cx="2336681" cy="584775"/>
          </a:xfrm>
        </p:grpSpPr>
        <p:sp>
          <p:nvSpPr>
            <p:cNvPr id="5" name="文本框 4"/>
            <p:cNvSpPr txBox="1"/>
            <p:nvPr/>
          </p:nvSpPr>
          <p:spPr>
            <a:xfrm>
              <a:off x="1219200" y="6369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语言礼仪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7" name="箭头: V 形 6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箭头: V 形 7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6" y="1179751"/>
            <a:ext cx="3715246" cy="5678249"/>
          </a:xfrm>
          <a:prstGeom prst="rect">
            <a:avLst/>
          </a:prstGeom>
          <a:effectLst>
            <a:outerShdw blurRad="241300" dist="63500" dir="2700000" algn="tl" rotWithShape="0">
              <a:srgbClr val="313C2E">
                <a:alpha val="40000"/>
              </a:srgbClr>
            </a:outerShdw>
          </a:effectLst>
        </p:spPr>
      </p:pic>
      <p:sp>
        <p:nvSpPr>
          <p:cNvPr id="13" name="圆角矩形 39"/>
          <p:cNvSpPr/>
          <p:nvPr/>
        </p:nvSpPr>
        <p:spPr>
          <a:xfrm>
            <a:off x="4870554" y="1572074"/>
            <a:ext cx="5410870" cy="101500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4E8FF"/>
              </a:gs>
              <a:gs pos="100000">
                <a:srgbClr val="CC99FF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7A5C99"/>
            </a:prstShdw>
          </a:effectLst>
        </p:spPr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仔细聆听对方的问题和介绍、适当点头或表明问题、清楚回答、语量适中、语言简洁、意思清楚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4" name="圆角矩形 31"/>
          <p:cNvSpPr>
            <a:spLocks noChangeArrowheads="1"/>
          </p:cNvSpPr>
          <p:nvPr/>
        </p:nvSpPr>
        <p:spPr bwMode="auto">
          <a:xfrm>
            <a:off x="4820373" y="3166945"/>
            <a:ext cx="5505655" cy="914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99">
                  <a:alpha val="71001"/>
                </a:srgbClr>
              </a:gs>
              <a:gs pos="50000">
                <a:srgbClr val="FFF7EF"/>
              </a:gs>
              <a:gs pos="100000">
                <a:srgbClr val="FFCC99">
                  <a:alpha val="71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997A5C"/>
            </a:prstShdw>
          </a:effectLst>
        </p:spPr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 正确使用礼貌用语：您好、谢谢、请、再见等</a:t>
            </a:r>
            <a:endParaRPr lang="en-US" altLang="zh-CN" b="1" dirty="0" smtClean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 smtClean="0">
                <a:latin typeface="Verdana" panose="020B0604030504040204" pitchFamily="34" charset="0"/>
                <a:ea typeface="黑体" panose="02010609060101010101" pitchFamily="49" charset="-122"/>
              </a:rPr>
              <a:t>避免方言、讲普通话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圆角矩形 29"/>
          <p:cNvSpPr>
            <a:spLocks noChangeArrowheads="1"/>
          </p:cNvSpPr>
          <p:nvPr/>
        </p:nvSpPr>
        <p:spPr bwMode="auto">
          <a:xfrm>
            <a:off x="4868696" y="4683512"/>
            <a:ext cx="5457333" cy="93670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FF99">
                  <a:alpha val="60001"/>
                </a:srgbClr>
              </a:gs>
              <a:gs pos="50000">
                <a:srgbClr val="F2FFF2"/>
              </a:gs>
              <a:gs pos="100000">
                <a:srgbClr val="99FF99">
                  <a:alpha val="60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5C995C"/>
            </a:prst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黑体" panose="02010609060101010101" pitchFamily="49" charset="-122"/>
                <a:cs typeface="+mn-cs"/>
              </a:rPr>
              <a:t>即使是电话面试你的微笑对方也能“看”得见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WPS 演示</Application>
  <PresentationFormat>自定义</PresentationFormat>
  <Paragraphs>45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微软雅黑 Light</vt:lpstr>
      <vt:lpstr>Wingdings</vt:lpstr>
      <vt:lpstr>Verdana</vt:lpstr>
      <vt:lpstr>黑体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简简单单 小情调</cp:lastModifiedBy>
  <cp:revision>2</cp:revision>
  <dcterms:created xsi:type="dcterms:W3CDTF">2019-09-15T16:48:00Z</dcterms:created>
  <dcterms:modified xsi:type="dcterms:W3CDTF">2020-03-06T00:59:47Z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