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1"/>
  </p:notesMasterIdLst>
  <p:sldIdLst>
    <p:sldId id="287" r:id="rId3"/>
    <p:sldId id="260" r:id="rId4"/>
    <p:sldId id="265" r:id="rId5"/>
    <p:sldId id="274" r:id="rId6"/>
    <p:sldId id="276" r:id="rId7"/>
    <p:sldId id="275" r:id="rId8"/>
    <p:sldId id="285" r:id="rId9"/>
    <p:sldId id="286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4BB"/>
    <a:srgbClr val="FBF9FB"/>
    <a:srgbClr val="313C2E"/>
    <a:srgbClr val="F2F0F3"/>
    <a:srgbClr val="F7F7F7"/>
    <a:srgbClr val="F1D3BB"/>
    <a:srgbClr val="DEDCC3"/>
    <a:srgbClr val="3F4E3C"/>
    <a:srgbClr val="384535"/>
    <a:srgbClr val="354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>
      <p:cViewPr varScale="1">
        <p:scale>
          <a:sx n="50" d="100"/>
          <a:sy n="50" d="100"/>
        </p:scale>
        <p:origin x="-787" y="-82"/>
      </p:cViewPr>
      <p:guideLst>
        <p:guide orient="horz" pos="21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04193-227A-4E62-BDE4-F0638C9FCB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C83E3-4D60-4C77-9DA0-DE7FB6B058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967740" y="0"/>
            <a:ext cx="10256520" cy="6858000"/>
          </a:xfrm>
          <a:prstGeom prst="rect">
            <a:avLst/>
          </a:prstGeom>
          <a:solidFill>
            <a:srgbClr val="313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 flipV="1">
            <a:off x="274320" y="381000"/>
            <a:ext cx="11643360" cy="6038850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769428" y="6294120"/>
            <a:ext cx="653144" cy="425655"/>
            <a:chOff x="5620106" y="5372383"/>
            <a:chExt cx="1097280" cy="849985"/>
          </a:xfrm>
        </p:grpSpPr>
        <p:sp>
          <p:nvSpPr>
            <p:cNvPr id="15" name="矩形: 圆角 14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V 形 15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4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6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-97258" y="-542348"/>
            <a:ext cx="1235145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solidFill>
                  <a:srgbClr val="313C2E">
                    <a:alpha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education</a:t>
            </a:r>
            <a:endParaRPr lang="zh-CN" altLang="en-US" sz="19900" dirty="0">
              <a:solidFill>
                <a:srgbClr val="313C2E">
                  <a:alpha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72082" y="1303677"/>
            <a:ext cx="11708900" cy="5728611"/>
            <a:chOff x="1230994" y="1023075"/>
            <a:chExt cx="11339258" cy="6940600"/>
          </a:xfrm>
        </p:grpSpPr>
        <p:sp>
          <p:nvSpPr>
            <p:cNvPr id="5" name="直角三角形 4"/>
            <p:cNvSpPr/>
            <p:nvPr/>
          </p:nvSpPr>
          <p:spPr>
            <a:xfrm flipH="1">
              <a:off x="4960907" y="1373595"/>
              <a:ext cx="7609345" cy="6590080"/>
            </a:xfrm>
            <a:prstGeom prst="rtTriangle">
              <a:avLst/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230994" y="1023075"/>
              <a:ext cx="10408919" cy="5273039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flipH="1">
              <a:off x="3327144" y="1023075"/>
              <a:ext cx="8312770" cy="5273040"/>
            </a:xfrm>
            <a:custGeom>
              <a:avLst/>
              <a:gdLst>
                <a:gd name="connsiteX0" fmla="*/ 2224167 w 8312770"/>
                <a:gd name="connsiteY0" fmla="*/ 0 h 5273040"/>
                <a:gd name="connsiteX1" fmla="*/ 0 w 8312770"/>
                <a:gd name="connsiteY1" fmla="*/ 0 h 5273040"/>
                <a:gd name="connsiteX2" fmla="*/ 0 w 8312770"/>
                <a:gd name="connsiteY2" fmla="*/ 1122639 h 5273040"/>
                <a:gd name="connsiteX3" fmla="*/ 4792330 w 8312770"/>
                <a:gd name="connsiteY3" fmla="*/ 5273040 h 5273040"/>
                <a:gd name="connsiteX4" fmla="*/ 8312770 w 8312770"/>
                <a:gd name="connsiteY4" fmla="*/ 5273040 h 5273040"/>
                <a:gd name="connsiteX5" fmla="*/ 2224167 w 8312770"/>
                <a:gd name="connsiteY5" fmla="*/ 0 h 527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2770" h="5273040">
                  <a:moveTo>
                    <a:pt x="2224167" y="0"/>
                  </a:moveTo>
                  <a:lnTo>
                    <a:pt x="0" y="0"/>
                  </a:lnTo>
                  <a:lnTo>
                    <a:pt x="0" y="1122639"/>
                  </a:lnTo>
                  <a:lnTo>
                    <a:pt x="4792330" y="5273040"/>
                  </a:lnTo>
                  <a:lnTo>
                    <a:pt x="8312770" y="5273040"/>
                  </a:lnTo>
                  <a:lnTo>
                    <a:pt x="2224167" y="0"/>
                  </a:lnTo>
                  <a:close/>
                </a:path>
              </a:pathLst>
            </a:custGeom>
            <a:solidFill>
              <a:srgbClr val="313C2E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任意多边形: 形状 37"/>
          <p:cNvSpPr/>
          <p:nvPr/>
        </p:nvSpPr>
        <p:spPr>
          <a:xfrm flipH="1">
            <a:off x="2917754" y="1303677"/>
            <a:ext cx="8583753" cy="4352245"/>
          </a:xfrm>
          <a:custGeom>
            <a:avLst/>
            <a:gdLst/>
            <a:ahLst/>
            <a:cxnLst/>
            <a:rect l="l" t="t" r="r" b="b"/>
            <a:pathLst>
              <a:path w="8583753" h="4352245">
                <a:moveTo>
                  <a:pt x="2296671" y="0"/>
                </a:moveTo>
                <a:lnTo>
                  <a:pt x="0" y="0"/>
                </a:lnTo>
                <a:lnTo>
                  <a:pt x="0" y="926600"/>
                </a:lnTo>
                <a:lnTo>
                  <a:pt x="2674182" y="2777808"/>
                </a:lnTo>
                <a:lnTo>
                  <a:pt x="2674594" y="2777028"/>
                </a:lnTo>
                <a:cubicBezTo>
                  <a:pt x="2690668" y="2746248"/>
                  <a:pt x="2698705" y="2729489"/>
                  <a:pt x="2698705" y="2726753"/>
                </a:cubicBezTo>
                <a:cubicBezTo>
                  <a:pt x="2669520" y="2257368"/>
                  <a:pt x="2626960" y="1809871"/>
                  <a:pt x="2571023" y="1384262"/>
                </a:cubicBezTo>
                <a:cubicBezTo>
                  <a:pt x="2738834" y="1158081"/>
                  <a:pt x="2837332" y="1007294"/>
                  <a:pt x="2866516" y="931901"/>
                </a:cubicBezTo>
                <a:cubicBezTo>
                  <a:pt x="3082969" y="1121600"/>
                  <a:pt x="3191195" y="1555721"/>
                  <a:pt x="3191195" y="2234263"/>
                </a:cubicBezTo>
                <a:cubicBezTo>
                  <a:pt x="3135258" y="2582046"/>
                  <a:pt x="3107289" y="2787555"/>
                  <a:pt x="3107289" y="2850788"/>
                </a:cubicBezTo>
                <a:cubicBezTo>
                  <a:pt x="3163227" y="2991847"/>
                  <a:pt x="3191195" y="3080617"/>
                  <a:pt x="3191195" y="3117097"/>
                </a:cubicBezTo>
                <a:lnTo>
                  <a:pt x="3191195" y="3135711"/>
                </a:lnTo>
                <a:lnTo>
                  <a:pt x="4948552" y="4352245"/>
                </a:lnTo>
                <a:lnTo>
                  <a:pt x="8583753" y="4352245"/>
                </a:lnTo>
                <a:lnTo>
                  <a:pt x="5044028" y="1901863"/>
                </a:lnTo>
                <a:lnTo>
                  <a:pt x="5039145" y="2016006"/>
                </a:lnTo>
                <a:cubicBezTo>
                  <a:pt x="5015205" y="2489230"/>
                  <a:pt x="4974506" y="2749250"/>
                  <a:pt x="4917049" y="2796067"/>
                </a:cubicBezTo>
                <a:cubicBezTo>
                  <a:pt x="4917049" y="3228972"/>
                  <a:pt x="4818551" y="3445424"/>
                  <a:pt x="4621555" y="3445424"/>
                </a:cubicBezTo>
                <a:lnTo>
                  <a:pt x="4596018" y="3445424"/>
                </a:lnTo>
                <a:lnTo>
                  <a:pt x="4435503" y="3423536"/>
                </a:lnTo>
                <a:cubicBezTo>
                  <a:pt x="4282284" y="3423536"/>
                  <a:pt x="4086504" y="3041704"/>
                  <a:pt x="3848163" y="2278040"/>
                </a:cubicBezTo>
                <a:cubicBezTo>
                  <a:pt x="3848163" y="2197783"/>
                  <a:pt x="3874915" y="2053076"/>
                  <a:pt x="3928420" y="1843919"/>
                </a:cubicBezTo>
                <a:cubicBezTo>
                  <a:pt x="3980101" y="1629595"/>
                  <a:pt x="4047933" y="1461822"/>
                  <a:pt x="4131915" y="1340599"/>
                </a:cubicBezTo>
                <a:lnTo>
                  <a:pt x="4167425" y="1295033"/>
                </a:lnTo>
                <a:lnTo>
                  <a:pt x="2296671" y="0"/>
                </a:lnTo>
                <a:close/>
              </a:path>
            </a:pathLst>
          </a:custGeom>
          <a:solidFill>
            <a:srgbClr val="313C2E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0969" y="1844040"/>
            <a:ext cx="6320157" cy="2145030"/>
            <a:chOff x="1937950" y="1843977"/>
            <a:chExt cx="2700906" cy="2144751"/>
          </a:xfrm>
        </p:grpSpPr>
        <p:sp>
          <p:nvSpPr>
            <p:cNvPr id="22" name="文本框 21"/>
            <p:cNvSpPr txBox="1"/>
            <p:nvPr/>
          </p:nvSpPr>
          <p:spPr>
            <a:xfrm>
              <a:off x="3104010" y="3125875"/>
              <a:ext cx="1534846" cy="706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4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自我介绍</a:t>
              </a:r>
              <a:endParaRPr lang="zh-CN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099326" y="3988728"/>
              <a:ext cx="1258803" cy="0"/>
            </a:xfrm>
            <a:prstGeom prst="line">
              <a:avLst/>
            </a:prstGeom>
            <a:ln>
              <a:solidFill>
                <a:srgbClr val="313C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937950" y="1843977"/>
              <a:ext cx="2197735" cy="768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313C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en-US" altLang="zh-CN" sz="4400" b="1" dirty="0">
                <a:solidFill>
                  <a:srgbClr val="313C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52134" y="5389689"/>
            <a:ext cx="788128" cy="719643"/>
            <a:chOff x="5620106" y="5372383"/>
            <a:chExt cx="1097280" cy="849985"/>
          </a:xfrm>
        </p:grpSpPr>
        <p:sp>
          <p:nvSpPr>
            <p:cNvPr id="43" name="矩形: 圆角 42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V 形 43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313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21883" y="1198571"/>
            <a:ext cx="10748235" cy="4537059"/>
            <a:chOff x="756842" y="1317655"/>
            <a:chExt cx="10748235" cy="4537059"/>
          </a:xfrm>
        </p:grpSpPr>
        <p:sp>
          <p:nvSpPr>
            <p:cNvPr id="3" name="矩形 2"/>
            <p:cNvSpPr/>
            <p:nvPr/>
          </p:nvSpPr>
          <p:spPr>
            <a:xfrm>
              <a:off x="756842" y="1317655"/>
              <a:ext cx="10748235" cy="4478109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26509" y="2333236"/>
              <a:ext cx="45304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r>
                <a:rPr lang="en-US" altLang="zh-CN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  <a:r>
                <a:rPr lang="zh-CN" altLang="en-US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自我介绍</a:t>
              </a:r>
              <a:r>
                <a:rPr lang="zh-CN" altLang="en-US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的重要性</a:t>
              </a:r>
              <a:endParaRPr lang="zh-CN" altLang="en-US" sz="36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859432" y="2302756"/>
              <a:ext cx="4068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r>
                <a:rPr lang="en-US" altLang="zh-CN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  <a:r>
                <a:rPr lang="zh-CN" altLang="en-US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自我介绍</a:t>
              </a:r>
              <a:r>
                <a:rPr lang="zh-CN" altLang="en-US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的内容</a:t>
              </a:r>
              <a:endParaRPr lang="zh-CN" altLang="en-US" sz="36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34119" y="4400520"/>
              <a:ext cx="49920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r>
                <a:rPr lang="en-US" altLang="zh-CN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  <a:r>
                <a:rPr lang="zh-CN" altLang="en-US" sz="36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自我介绍的注意事项</a:t>
              </a:r>
              <a:endParaRPr lang="zh-CN" altLang="en-US" sz="36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6305" y="1420397"/>
              <a:ext cx="2956837" cy="4434317"/>
            </a:xfrm>
            <a:prstGeom prst="rect">
              <a:avLst/>
            </a:prstGeom>
            <a:effectLst>
              <a:outerShdw blurRad="241300" dist="63500" dir="2700000" algn="tl" rotWithShape="0">
                <a:srgbClr val="313C2E">
                  <a:alpha val="40000"/>
                </a:srgbClr>
              </a:outerShdw>
            </a:effectLst>
          </p:spPr>
        </p:pic>
      </p:grpSp>
      <p:grpSp>
        <p:nvGrpSpPr>
          <p:cNvPr id="20" name="组合 19"/>
          <p:cNvGrpSpPr/>
          <p:nvPr/>
        </p:nvGrpSpPr>
        <p:grpSpPr>
          <a:xfrm rot="5400000">
            <a:off x="279575" y="3069181"/>
            <a:ext cx="788128" cy="719643"/>
            <a:chOff x="5620106" y="5372383"/>
            <a:chExt cx="1097280" cy="849985"/>
          </a:xfrm>
        </p:grpSpPr>
        <p:sp>
          <p:nvSpPr>
            <p:cNvPr id="9" name="矩形: 圆角 8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箭头: V 形 17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6200000" flipH="1">
            <a:off x="11076053" y="3069182"/>
            <a:ext cx="788128" cy="719643"/>
            <a:chOff x="5620106" y="5372383"/>
            <a:chExt cx="1097280" cy="849985"/>
          </a:xfrm>
        </p:grpSpPr>
        <p:sp>
          <p:nvSpPr>
            <p:cNvPr id="24" name="矩形: 圆角 23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箭头: V 形 24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-97258" y="-542348"/>
            <a:ext cx="1235145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solidFill>
                  <a:srgbClr val="313C2E">
                    <a:alpha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education</a:t>
            </a:r>
            <a:endParaRPr lang="zh-CN" altLang="en-US" sz="19900" dirty="0">
              <a:solidFill>
                <a:srgbClr val="313C2E">
                  <a:alpha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72082" y="1303677"/>
            <a:ext cx="11708900" cy="5728611"/>
            <a:chOff x="1230994" y="1023075"/>
            <a:chExt cx="11339258" cy="6940600"/>
          </a:xfrm>
        </p:grpSpPr>
        <p:sp>
          <p:nvSpPr>
            <p:cNvPr id="5" name="直角三角形 4"/>
            <p:cNvSpPr/>
            <p:nvPr/>
          </p:nvSpPr>
          <p:spPr>
            <a:xfrm flipH="1">
              <a:off x="4960907" y="1373595"/>
              <a:ext cx="7609345" cy="6590080"/>
            </a:xfrm>
            <a:prstGeom prst="rtTriangle">
              <a:avLst/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230994" y="1023075"/>
              <a:ext cx="10408919" cy="5273039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flipH="1">
              <a:off x="3327144" y="1023075"/>
              <a:ext cx="8312770" cy="5273040"/>
            </a:xfrm>
            <a:custGeom>
              <a:avLst/>
              <a:gdLst>
                <a:gd name="connsiteX0" fmla="*/ 2224167 w 8312770"/>
                <a:gd name="connsiteY0" fmla="*/ 0 h 5273040"/>
                <a:gd name="connsiteX1" fmla="*/ 0 w 8312770"/>
                <a:gd name="connsiteY1" fmla="*/ 0 h 5273040"/>
                <a:gd name="connsiteX2" fmla="*/ 0 w 8312770"/>
                <a:gd name="connsiteY2" fmla="*/ 1122639 h 5273040"/>
                <a:gd name="connsiteX3" fmla="*/ 4792330 w 8312770"/>
                <a:gd name="connsiteY3" fmla="*/ 5273040 h 5273040"/>
                <a:gd name="connsiteX4" fmla="*/ 8312770 w 8312770"/>
                <a:gd name="connsiteY4" fmla="*/ 5273040 h 5273040"/>
                <a:gd name="connsiteX5" fmla="*/ 2224167 w 8312770"/>
                <a:gd name="connsiteY5" fmla="*/ 0 h 527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2770" h="5273040">
                  <a:moveTo>
                    <a:pt x="2224167" y="0"/>
                  </a:moveTo>
                  <a:lnTo>
                    <a:pt x="0" y="0"/>
                  </a:lnTo>
                  <a:lnTo>
                    <a:pt x="0" y="1122639"/>
                  </a:lnTo>
                  <a:lnTo>
                    <a:pt x="4792330" y="5273040"/>
                  </a:lnTo>
                  <a:lnTo>
                    <a:pt x="8312770" y="5273040"/>
                  </a:lnTo>
                  <a:lnTo>
                    <a:pt x="2224167" y="0"/>
                  </a:lnTo>
                  <a:close/>
                </a:path>
              </a:pathLst>
            </a:custGeom>
            <a:solidFill>
              <a:srgbClr val="313C2E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989939" y="1640931"/>
            <a:ext cx="4091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313C2E">
                    <a:alpha val="93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3200" dirty="0" smtClean="0">
                <a:solidFill>
                  <a:srgbClr val="313C2E">
                    <a:alpha val="93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自我介绍的重要性</a:t>
            </a:r>
            <a:endParaRPr lang="en-US" altLang="zh-CN" sz="3200" dirty="0">
              <a:solidFill>
                <a:srgbClr val="313C2E">
                  <a:alpha val="93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任意多边形: 形状 37"/>
          <p:cNvSpPr/>
          <p:nvPr/>
        </p:nvSpPr>
        <p:spPr>
          <a:xfrm flipH="1">
            <a:off x="2917754" y="1303677"/>
            <a:ext cx="8583753" cy="4352245"/>
          </a:xfrm>
          <a:custGeom>
            <a:avLst/>
            <a:gdLst/>
            <a:ahLst/>
            <a:cxnLst/>
            <a:rect l="l" t="t" r="r" b="b"/>
            <a:pathLst>
              <a:path w="8583753" h="4352245">
                <a:moveTo>
                  <a:pt x="2296671" y="0"/>
                </a:moveTo>
                <a:lnTo>
                  <a:pt x="0" y="0"/>
                </a:lnTo>
                <a:lnTo>
                  <a:pt x="0" y="926600"/>
                </a:lnTo>
                <a:lnTo>
                  <a:pt x="2674182" y="2777808"/>
                </a:lnTo>
                <a:lnTo>
                  <a:pt x="2674594" y="2777028"/>
                </a:lnTo>
                <a:cubicBezTo>
                  <a:pt x="2690668" y="2746248"/>
                  <a:pt x="2698705" y="2729489"/>
                  <a:pt x="2698705" y="2726753"/>
                </a:cubicBezTo>
                <a:cubicBezTo>
                  <a:pt x="2669520" y="2257368"/>
                  <a:pt x="2626960" y="1809871"/>
                  <a:pt x="2571023" y="1384262"/>
                </a:cubicBezTo>
                <a:cubicBezTo>
                  <a:pt x="2738834" y="1158081"/>
                  <a:pt x="2837332" y="1007294"/>
                  <a:pt x="2866516" y="931901"/>
                </a:cubicBezTo>
                <a:cubicBezTo>
                  <a:pt x="3082969" y="1121600"/>
                  <a:pt x="3191195" y="1555721"/>
                  <a:pt x="3191195" y="2234263"/>
                </a:cubicBezTo>
                <a:cubicBezTo>
                  <a:pt x="3135258" y="2582046"/>
                  <a:pt x="3107289" y="2787555"/>
                  <a:pt x="3107289" y="2850788"/>
                </a:cubicBezTo>
                <a:cubicBezTo>
                  <a:pt x="3163227" y="2991847"/>
                  <a:pt x="3191195" y="3080617"/>
                  <a:pt x="3191195" y="3117097"/>
                </a:cubicBezTo>
                <a:lnTo>
                  <a:pt x="3191195" y="3135711"/>
                </a:lnTo>
                <a:lnTo>
                  <a:pt x="4948552" y="4352245"/>
                </a:lnTo>
                <a:lnTo>
                  <a:pt x="8583753" y="4352245"/>
                </a:lnTo>
                <a:lnTo>
                  <a:pt x="5044028" y="1901863"/>
                </a:lnTo>
                <a:lnTo>
                  <a:pt x="5039145" y="2016006"/>
                </a:lnTo>
                <a:cubicBezTo>
                  <a:pt x="5015205" y="2489230"/>
                  <a:pt x="4974506" y="2749250"/>
                  <a:pt x="4917049" y="2796067"/>
                </a:cubicBezTo>
                <a:cubicBezTo>
                  <a:pt x="4917049" y="3228972"/>
                  <a:pt x="4818551" y="3445424"/>
                  <a:pt x="4621555" y="3445424"/>
                </a:cubicBezTo>
                <a:lnTo>
                  <a:pt x="4596018" y="3445424"/>
                </a:lnTo>
                <a:lnTo>
                  <a:pt x="4435503" y="3423536"/>
                </a:lnTo>
                <a:cubicBezTo>
                  <a:pt x="4282284" y="3423536"/>
                  <a:pt x="4086504" y="3041704"/>
                  <a:pt x="3848163" y="2278040"/>
                </a:cubicBezTo>
                <a:cubicBezTo>
                  <a:pt x="3848163" y="2197783"/>
                  <a:pt x="3874915" y="2053076"/>
                  <a:pt x="3928420" y="1843919"/>
                </a:cubicBezTo>
                <a:cubicBezTo>
                  <a:pt x="3980101" y="1629595"/>
                  <a:pt x="4047933" y="1461822"/>
                  <a:pt x="4131915" y="1340599"/>
                </a:cubicBezTo>
                <a:lnTo>
                  <a:pt x="4167425" y="1295033"/>
                </a:lnTo>
                <a:lnTo>
                  <a:pt x="2296671" y="0"/>
                </a:lnTo>
                <a:close/>
              </a:path>
            </a:pathLst>
          </a:custGeom>
          <a:solidFill>
            <a:srgbClr val="313C2E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752134" y="5389689"/>
            <a:ext cx="788128" cy="719643"/>
            <a:chOff x="5620106" y="5372383"/>
            <a:chExt cx="1097280" cy="849985"/>
          </a:xfrm>
        </p:grpSpPr>
        <p:sp>
          <p:nvSpPr>
            <p:cNvPr id="43" name="矩形: 圆角 42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V 形 43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005840" y="2156460"/>
            <a:ext cx="5683250" cy="2941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</a:rPr>
              <a:t>    好的开始是成功的一半。</a:t>
            </a:r>
            <a:endParaRPr lang="zh-CN" altLang="en-US" sz="2000" b="1" dirty="0" smtClean="0">
              <a:solidFill>
                <a:srgbClr val="00B0F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</a:rPr>
              <a:t>    面试官想通过自我介绍，加深对应聘者的了解，考察应聘者的口才、应变、心理承受和逻辑思维等能力。</a:t>
            </a:r>
            <a:endParaRPr lang="zh-CN" altLang="en-US" sz="2000" b="1" dirty="0" smtClean="0">
              <a:solidFill>
                <a:srgbClr val="00B0F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</a:rPr>
              <a:t>    对于应聘者而言这是一个展示自己和推销自己的机会。</a:t>
            </a:r>
            <a:endParaRPr lang="zh-CN" altLang="en-US" sz="2000" b="1" dirty="0" smtClean="0">
              <a:solidFill>
                <a:srgbClr val="00B0F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1" name="图片 30" descr="面试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200657" y="1341121"/>
            <a:ext cx="3985503" cy="4305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92200" y="522687"/>
            <a:ext cx="36375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自我介绍的内容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73359" y="2686225"/>
            <a:ext cx="2520881" cy="3693552"/>
            <a:chOff x="5359433" y="1582224"/>
            <a:chExt cx="2520881" cy="3693552"/>
          </a:xfrm>
        </p:grpSpPr>
        <p:sp>
          <p:nvSpPr>
            <p:cNvPr id="8" name="矩形 7"/>
            <p:cNvSpPr/>
            <p:nvPr/>
          </p:nvSpPr>
          <p:spPr>
            <a:xfrm>
              <a:off x="5359433" y="1582224"/>
              <a:ext cx="2520881" cy="3693552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508000" dist="304800" dir="5400000" algn="t" rotWithShape="0">
                <a:srgbClr val="313C2E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704160" y="2841916"/>
              <a:ext cx="1672044" cy="1575747"/>
              <a:chOff x="5214333" y="1063081"/>
              <a:chExt cx="1672044" cy="1575747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5214333" y="1063081"/>
                <a:ext cx="1672044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 smtClean="0">
                    <a:solidFill>
                      <a:srgbClr val="00B0F0"/>
                    </a:solidFill>
                    <a:latin typeface="黑体" panose="02010609060101010101" charset="-122"/>
                    <a:ea typeface="黑体" panose="02010609060101010101" charset="-122"/>
                  </a:rPr>
                  <a:t>求职目标</a:t>
                </a:r>
                <a:endParaRPr lang="zh-CN" altLang="en-US" sz="2400" b="1" dirty="0" smtClean="0">
                  <a:solidFill>
                    <a:srgbClr val="00B0F0"/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214333" y="1626628"/>
                <a:ext cx="1672044" cy="1012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b="1" dirty="0" smtClean="0">
                    <a:solidFill>
                      <a:srgbClr val="00B0F0"/>
                    </a:solidFill>
                    <a:latin typeface="楷体_GB2312" charset="-122"/>
                  </a:rPr>
                  <a:t>明确、唯一</a:t>
                </a:r>
                <a:endParaRPr lang="zh-CN" altLang="en-US" b="1" dirty="0" smtClean="0">
                  <a:solidFill>
                    <a:srgbClr val="00B0F0"/>
                  </a:solidFill>
                  <a:latin typeface="楷体_GB2312" charset="-122"/>
                </a:endParaRPr>
              </a:p>
              <a:p>
                <a:pPr algn="ctr">
                  <a:lnSpc>
                    <a:spcPct val="200000"/>
                  </a:lnSpc>
                </a:pPr>
                <a:endParaRPr lang="zh-CN" altLang="en-US" sz="1400" b="1" dirty="0" smtClean="0">
                  <a:solidFill>
                    <a:srgbClr val="00B0F0"/>
                  </a:solidFill>
                  <a:latin typeface="楷体_GB2312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343332" y="2200566"/>
              <a:ext cx="393700" cy="501650"/>
              <a:chOff x="5964238" y="5456238"/>
              <a:chExt cx="393700" cy="501650"/>
            </a:xfrm>
            <a:solidFill>
              <a:srgbClr val="313C2E"/>
            </a:solidFill>
          </p:grpSpPr>
          <p:sp>
            <p:nvSpPr>
              <p:cNvPr id="12" name="Freeform 259"/>
              <p:cNvSpPr>
                <a:spLocks noEditPoints="1"/>
              </p:cNvSpPr>
              <p:nvPr/>
            </p:nvSpPr>
            <p:spPr bwMode="auto">
              <a:xfrm>
                <a:off x="6042025" y="5456238"/>
                <a:ext cx="238125" cy="280988"/>
              </a:xfrm>
              <a:custGeom>
                <a:avLst/>
                <a:gdLst>
                  <a:gd name="T0" fmla="*/ 100 w 200"/>
                  <a:gd name="T1" fmla="*/ 0 h 235"/>
                  <a:gd name="T2" fmla="*/ 170 w 200"/>
                  <a:gd name="T3" fmla="*/ 19 h 235"/>
                  <a:gd name="T4" fmla="*/ 200 w 200"/>
                  <a:gd name="T5" fmla="*/ 92 h 235"/>
                  <a:gd name="T6" fmla="*/ 169 w 200"/>
                  <a:gd name="T7" fmla="*/ 186 h 235"/>
                  <a:gd name="T8" fmla="*/ 100 w 200"/>
                  <a:gd name="T9" fmla="*/ 235 h 235"/>
                  <a:gd name="T10" fmla="*/ 30 w 200"/>
                  <a:gd name="T11" fmla="*/ 186 h 235"/>
                  <a:gd name="T12" fmla="*/ 0 w 200"/>
                  <a:gd name="T13" fmla="*/ 92 h 235"/>
                  <a:gd name="T14" fmla="*/ 30 w 200"/>
                  <a:gd name="T15" fmla="*/ 19 h 235"/>
                  <a:gd name="T16" fmla="*/ 100 w 200"/>
                  <a:gd name="T17" fmla="*/ 0 h 235"/>
                  <a:gd name="T18" fmla="*/ 159 w 200"/>
                  <a:gd name="T19" fmla="*/ 33 h 235"/>
                  <a:gd name="T20" fmla="*/ 100 w 200"/>
                  <a:gd name="T21" fmla="*/ 18 h 235"/>
                  <a:gd name="T22" fmla="*/ 40 w 200"/>
                  <a:gd name="T23" fmla="*/ 33 h 235"/>
                  <a:gd name="T24" fmla="*/ 17 w 200"/>
                  <a:gd name="T25" fmla="*/ 92 h 235"/>
                  <a:gd name="T26" fmla="*/ 45 w 200"/>
                  <a:gd name="T27" fmla="*/ 177 h 235"/>
                  <a:gd name="T28" fmla="*/ 100 w 200"/>
                  <a:gd name="T29" fmla="*/ 217 h 235"/>
                  <a:gd name="T30" fmla="*/ 155 w 200"/>
                  <a:gd name="T31" fmla="*/ 177 h 235"/>
                  <a:gd name="T32" fmla="*/ 182 w 200"/>
                  <a:gd name="T33" fmla="*/ 92 h 235"/>
                  <a:gd name="T34" fmla="*/ 159 w 200"/>
                  <a:gd name="T35" fmla="*/ 3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235">
                    <a:moveTo>
                      <a:pt x="100" y="0"/>
                    </a:moveTo>
                    <a:cubicBezTo>
                      <a:pt x="127" y="0"/>
                      <a:pt x="151" y="5"/>
                      <a:pt x="170" y="19"/>
                    </a:cubicBezTo>
                    <a:cubicBezTo>
                      <a:pt x="188" y="33"/>
                      <a:pt x="200" y="56"/>
                      <a:pt x="200" y="92"/>
                    </a:cubicBezTo>
                    <a:cubicBezTo>
                      <a:pt x="200" y="126"/>
                      <a:pt x="187" y="160"/>
                      <a:pt x="169" y="186"/>
                    </a:cubicBezTo>
                    <a:cubicBezTo>
                      <a:pt x="149" y="215"/>
                      <a:pt x="123" y="235"/>
                      <a:pt x="100" y="235"/>
                    </a:cubicBezTo>
                    <a:cubicBezTo>
                      <a:pt x="76" y="235"/>
                      <a:pt x="50" y="215"/>
                      <a:pt x="30" y="186"/>
                    </a:cubicBezTo>
                    <a:cubicBezTo>
                      <a:pt x="12" y="160"/>
                      <a:pt x="0" y="126"/>
                      <a:pt x="0" y="92"/>
                    </a:cubicBezTo>
                    <a:cubicBezTo>
                      <a:pt x="0" y="56"/>
                      <a:pt x="11" y="33"/>
                      <a:pt x="30" y="19"/>
                    </a:cubicBezTo>
                    <a:cubicBezTo>
                      <a:pt x="48" y="5"/>
                      <a:pt x="73" y="0"/>
                      <a:pt x="100" y="0"/>
                    </a:cubicBezTo>
                    <a:close/>
                    <a:moveTo>
                      <a:pt x="159" y="33"/>
                    </a:moveTo>
                    <a:cubicBezTo>
                      <a:pt x="144" y="22"/>
                      <a:pt x="123" y="18"/>
                      <a:pt x="100" y="18"/>
                    </a:cubicBezTo>
                    <a:cubicBezTo>
                      <a:pt x="76" y="18"/>
                      <a:pt x="55" y="22"/>
                      <a:pt x="40" y="33"/>
                    </a:cubicBezTo>
                    <a:cubicBezTo>
                      <a:pt x="26" y="44"/>
                      <a:pt x="17" y="62"/>
                      <a:pt x="17" y="92"/>
                    </a:cubicBezTo>
                    <a:cubicBezTo>
                      <a:pt x="17" y="122"/>
                      <a:pt x="29" y="153"/>
                      <a:pt x="45" y="177"/>
                    </a:cubicBezTo>
                    <a:cubicBezTo>
                      <a:pt x="61" y="201"/>
                      <a:pt x="82" y="217"/>
                      <a:pt x="100" y="217"/>
                    </a:cubicBezTo>
                    <a:cubicBezTo>
                      <a:pt x="117" y="217"/>
                      <a:pt x="138" y="201"/>
                      <a:pt x="155" y="177"/>
                    </a:cubicBezTo>
                    <a:cubicBezTo>
                      <a:pt x="171" y="153"/>
                      <a:pt x="182" y="122"/>
                      <a:pt x="182" y="92"/>
                    </a:cubicBezTo>
                    <a:cubicBezTo>
                      <a:pt x="182" y="62"/>
                      <a:pt x="173" y="44"/>
                      <a:pt x="15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3" name="Freeform 260"/>
              <p:cNvSpPr/>
              <p:nvPr/>
            </p:nvSpPr>
            <p:spPr bwMode="auto">
              <a:xfrm>
                <a:off x="6086475" y="5470525"/>
                <a:ext cx="184150" cy="133350"/>
              </a:xfrm>
              <a:custGeom>
                <a:avLst/>
                <a:gdLst>
                  <a:gd name="T0" fmla="*/ 1 w 154"/>
                  <a:gd name="T1" fmla="*/ 11 h 112"/>
                  <a:gd name="T2" fmla="*/ 4 w 154"/>
                  <a:gd name="T3" fmla="*/ 2 h 112"/>
                  <a:gd name="T4" fmla="*/ 13 w 154"/>
                  <a:gd name="T5" fmla="*/ 4 h 112"/>
                  <a:gd name="T6" fmla="*/ 145 w 154"/>
                  <a:gd name="T7" fmla="*/ 98 h 112"/>
                  <a:gd name="T8" fmla="*/ 148 w 154"/>
                  <a:gd name="T9" fmla="*/ 99 h 112"/>
                  <a:gd name="T10" fmla="*/ 153 w 154"/>
                  <a:gd name="T11" fmla="*/ 107 h 112"/>
                  <a:gd name="T12" fmla="*/ 145 w 154"/>
                  <a:gd name="T13" fmla="*/ 111 h 112"/>
                  <a:gd name="T14" fmla="*/ 142 w 154"/>
                  <a:gd name="T15" fmla="*/ 110 h 112"/>
                  <a:gd name="T16" fmla="*/ 1 w 154"/>
                  <a:gd name="T17" fmla="*/ 1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12">
                    <a:moveTo>
                      <a:pt x="1" y="11"/>
                    </a:moveTo>
                    <a:cubicBezTo>
                      <a:pt x="0" y="8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50" y="71"/>
                      <a:pt x="83" y="80"/>
                      <a:pt x="145" y="98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52" y="100"/>
                      <a:pt x="154" y="103"/>
                      <a:pt x="153" y="107"/>
                    </a:cubicBezTo>
                    <a:cubicBezTo>
                      <a:pt x="152" y="110"/>
                      <a:pt x="148" y="112"/>
                      <a:pt x="145" y="111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76" y="92"/>
                      <a:pt x="41" y="82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4" name="Freeform 261"/>
              <p:cNvSpPr/>
              <p:nvPr/>
            </p:nvSpPr>
            <p:spPr bwMode="auto">
              <a:xfrm>
                <a:off x="6046788" y="5514975"/>
                <a:ext cx="87312" cy="69850"/>
              </a:xfrm>
              <a:custGeom>
                <a:avLst/>
                <a:gdLst>
                  <a:gd name="T0" fmla="*/ 61 w 73"/>
                  <a:gd name="T1" fmla="*/ 3 h 58"/>
                  <a:gd name="T2" fmla="*/ 70 w 73"/>
                  <a:gd name="T3" fmla="*/ 2 h 58"/>
                  <a:gd name="T4" fmla="*/ 71 w 73"/>
                  <a:gd name="T5" fmla="*/ 11 h 58"/>
                  <a:gd name="T6" fmla="*/ 36 w 73"/>
                  <a:gd name="T7" fmla="*/ 45 h 58"/>
                  <a:gd name="T8" fmla="*/ 8 w 73"/>
                  <a:gd name="T9" fmla="*/ 57 h 58"/>
                  <a:gd name="T10" fmla="*/ 0 w 73"/>
                  <a:gd name="T11" fmla="*/ 52 h 58"/>
                  <a:gd name="T12" fmla="*/ 5 w 73"/>
                  <a:gd name="T13" fmla="*/ 44 h 58"/>
                  <a:gd name="T14" fmla="*/ 29 w 73"/>
                  <a:gd name="T15" fmla="*/ 34 h 58"/>
                  <a:gd name="T16" fmla="*/ 61 w 73"/>
                  <a:gd name="T17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58">
                    <a:moveTo>
                      <a:pt x="61" y="3"/>
                    </a:moveTo>
                    <a:cubicBezTo>
                      <a:pt x="63" y="0"/>
                      <a:pt x="67" y="0"/>
                      <a:pt x="70" y="2"/>
                    </a:cubicBezTo>
                    <a:cubicBezTo>
                      <a:pt x="73" y="4"/>
                      <a:pt x="73" y="8"/>
                      <a:pt x="71" y="11"/>
                    </a:cubicBezTo>
                    <a:cubicBezTo>
                      <a:pt x="58" y="27"/>
                      <a:pt x="47" y="38"/>
                      <a:pt x="36" y="45"/>
                    </a:cubicBezTo>
                    <a:cubicBezTo>
                      <a:pt x="26" y="52"/>
                      <a:pt x="17" y="55"/>
                      <a:pt x="8" y="57"/>
                    </a:cubicBezTo>
                    <a:cubicBezTo>
                      <a:pt x="4" y="58"/>
                      <a:pt x="1" y="55"/>
                      <a:pt x="0" y="52"/>
                    </a:cubicBezTo>
                    <a:cubicBezTo>
                      <a:pt x="0" y="48"/>
                      <a:pt x="2" y="45"/>
                      <a:pt x="5" y="44"/>
                    </a:cubicBezTo>
                    <a:cubicBezTo>
                      <a:pt x="13" y="43"/>
                      <a:pt x="20" y="40"/>
                      <a:pt x="29" y="34"/>
                    </a:cubicBezTo>
                    <a:cubicBezTo>
                      <a:pt x="38" y="28"/>
                      <a:pt x="49" y="18"/>
                      <a:pt x="6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5" name="Freeform 262"/>
              <p:cNvSpPr>
                <a:spLocks noEditPoints="1"/>
              </p:cNvSpPr>
              <p:nvPr/>
            </p:nvSpPr>
            <p:spPr bwMode="auto">
              <a:xfrm>
                <a:off x="5964238" y="5724525"/>
                <a:ext cx="393700" cy="233363"/>
              </a:xfrm>
              <a:custGeom>
                <a:avLst/>
                <a:gdLst>
                  <a:gd name="T0" fmla="*/ 55 w 329"/>
                  <a:gd name="T1" fmla="*/ 54 h 196"/>
                  <a:gd name="T2" fmla="*/ 24 w 329"/>
                  <a:gd name="T3" fmla="*/ 104 h 196"/>
                  <a:gd name="T4" fmla="*/ 23 w 329"/>
                  <a:gd name="T5" fmla="*/ 179 h 196"/>
                  <a:gd name="T6" fmla="*/ 306 w 329"/>
                  <a:gd name="T7" fmla="*/ 179 h 196"/>
                  <a:gd name="T8" fmla="*/ 305 w 329"/>
                  <a:gd name="T9" fmla="*/ 104 h 196"/>
                  <a:gd name="T10" fmla="*/ 274 w 329"/>
                  <a:gd name="T11" fmla="*/ 54 h 196"/>
                  <a:gd name="T12" fmla="*/ 230 w 329"/>
                  <a:gd name="T13" fmla="*/ 38 h 196"/>
                  <a:gd name="T14" fmla="*/ 225 w 329"/>
                  <a:gd name="T15" fmla="*/ 30 h 196"/>
                  <a:gd name="T16" fmla="*/ 225 w 329"/>
                  <a:gd name="T17" fmla="*/ 30 h 196"/>
                  <a:gd name="T18" fmla="*/ 224 w 329"/>
                  <a:gd name="T19" fmla="*/ 21 h 196"/>
                  <a:gd name="T20" fmla="*/ 168 w 329"/>
                  <a:gd name="T21" fmla="*/ 40 h 196"/>
                  <a:gd name="T22" fmla="*/ 162 w 329"/>
                  <a:gd name="T23" fmla="*/ 40 h 196"/>
                  <a:gd name="T24" fmla="*/ 106 w 329"/>
                  <a:gd name="T25" fmla="*/ 21 h 196"/>
                  <a:gd name="T26" fmla="*/ 105 w 329"/>
                  <a:gd name="T27" fmla="*/ 30 h 196"/>
                  <a:gd name="T28" fmla="*/ 99 w 329"/>
                  <a:gd name="T29" fmla="*/ 38 h 196"/>
                  <a:gd name="T30" fmla="*/ 55 w 329"/>
                  <a:gd name="T31" fmla="*/ 54 h 196"/>
                  <a:gd name="T32" fmla="*/ 7 w 329"/>
                  <a:gd name="T33" fmla="*/ 100 h 196"/>
                  <a:gd name="T34" fmla="*/ 47 w 329"/>
                  <a:gd name="T35" fmla="*/ 39 h 196"/>
                  <a:gd name="T36" fmla="*/ 47 w 329"/>
                  <a:gd name="T37" fmla="*/ 39 h 196"/>
                  <a:gd name="T38" fmla="*/ 48 w 329"/>
                  <a:gd name="T39" fmla="*/ 38 h 196"/>
                  <a:gd name="T40" fmla="*/ 88 w 329"/>
                  <a:gd name="T41" fmla="*/ 23 h 196"/>
                  <a:gd name="T42" fmla="*/ 90 w 329"/>
                  <a:gd name="T43" fmla="*/ 8 h 196"/>
                  <a:gd name="T44" fmla="*/ 90 w 329"/>
                  <a:gd name="T45" fmla="*/ 8 h 196"/>
                  <a:gd name="T46" fmla="*/ 90 w 329"/>
                  <a:gd name="T47" fmla="*/ 7 h 196"/>
                  <a:gd name="T48" fmla="*/ 101 w 329"/>
                  <a:gd name="T49" fmla="*/ 1 h 196"/>
                  <a:gd name="T50" fmla="*/ 165 w 329"/>
                  <a:gd name="T51" fmla="*/ 23 h 196"/>
                  <a:gd name="T52" fmla="*/ 228 w 329"/>
                  <a:gd name="T53" fmla="*/ 1 h 196"/>
                  <a:gd name="T54" fmla="*/ 230 w 329"/>
                  <a:gd name="T55" fmla="*/ 1 h 196"/>
                  <a:gd name="T56" fmla="*/ 240 w 329"/>
                  <a:gd name="T57" fmla="*/ 8 h 196"/>
                  <a:gd name="T58" fmla="*/ 241 w 329"/>
                  <a:gd name="T59" fmla="*/ 23 h 196"/>
                  <a:gd name="T60" fmla="*/ 281 w 329"/>
                  <a:gd name="T61" fmla="*/ 38 h 196"/>
                  <a:gd name="T62" fmla="*/ 283 w 329"/>
                  <a:gd name="T63" fmla="*/ 39 h 196"/>
                  <a:gd name="T64" fmla="*/ 322 w 329"/>
                  <a:gd name="T65" fmla="*/ 100 h 196"/>
                  <a:gd name="T66" fmla="*/ 322 w 329"/>
                  <a:gd name="T67" fmla="*/ 189 h 196"/>
                  <a:gd name="T68" fmla="*/ 313 w 329"/>
                  <a:gd name="T69" fmla="*/ 196 h 196"/>
                  <a:gd name="T70" fmla="*/ 16 w 329"/>
                  <a:gd name="T71" fmla="*/ 196 h 196"/>
                  <a:gd name="T72" fmla="*/ 16 w 329"/>
                  <a:gd name="T73" fmla="*/ 196 h 196"/>
                  <a:gd name="T74" fmla="*/ 8 w 329"/>
                  <a:gd name="T75" fmla="*/ 189 h 196"/>
                  <a:gd name="T76" fmla="*/ 7 w 329"/>
                  <a:gd name="T77" fmla="*/ 10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196">
                    <a:moveTo>
                      <a:pt x="55" y="54"/>
                    </a:moveTo>
                    <a:cubicBezTo>
                      <a:pt x="39" y="65"/>
                      <a:pt x="29" y="83"/>
                      <a:pt x="24" y="104"/>
                    </a:cubicBezTo>
                    <a:cubicBezTo>
                      <a:pt x="18" y="128"/>
                      <a:pt x="19" y="155"/>
                      <a:pt x="23" y="179"/>
                    </a:cubicBezTo>
                    <a:cubicBezTo>
                      <a:pt x="306" y="179"/>
                      <a:pt x="306" y="179"/>
                      <a:pt x="306" y="179"/>
                    </a:cubicBezTo>
                    <a:cubicBezTo>
                      <a:pt x="311" y="155"/>
                      <a:pt x="311" y="128"/>
                      <a:pt x="305" y="104"/>
                    </a:cubicBezTo>
                    <a:cubicBezTo>
                      <a:pt x="300" y="83"/>
                      <a:pt x="290" y="65"/>
                      <a:pt x="274" y="54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7" y="36"/>
                      <a:pt x="225" y="34"/>
                      <a:pt x="225" y="30"/>
                    </a:cubicBezTo>
                    <a:cubicBezTo>
                      <a:pt x="225" y="30"/>
                      <a:pt x="225" y="30"/>
                      <a:pt x="225" y="30"/>
                    </a:cubicBezTo>
                    <a:cubicBezTo>
                      <a:pt x="224" y="21"/>
                      <a:pt x="224" y="21"/>
                      <a:pt x="224" y="2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1"/>
                      <a:pt x="164" y="41"/>
                      <a:pt x="162" y="40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4" y="34"/>
                      <a:pt x="102" y="37"/>
                      <a:pt x="99" y="38"/>
                    </a:cubicBezTo>
                    <a:cubicBezTo>
                      <a:pt x="55" y="54"/>
                      <a:pt x="55" y="54"/>
                      <a:pt x="55" y="54"/>
                    </a:cubicBezTo>
                    <a:close/>
                    <a:moveTo>
                      <a:pt x="7" y="100"/>
                    </a:moveTo>
                    <a:cubicBezTo>
                      <a:pt x="14" y="74"/>
                      <a:pt x="26" y="52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8" y="38"/>
                      <a:pt x="48" y="3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7"/>
                      <a:pt x="90" y="7"/>
                    </a:cubicBezTo>
                    <a:cubicBezTo>
                      <a:pt x="92" y="2"/>
                      <a:pt x="97" y="0"/>
                      <a:pt x="101" y="1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228" y="1"/>
                      <a:pt x="228" y="1"/>
                      <a:pt x="228" y="1"/>
                    </a:cubicBezTo>
                    <a:cubicBezTo>
                      <a:pt x="228" y="1"/>
                      <a:pt x="229" y="1"/>
                      <a:pt x="230" y="1"/>
                    </a:cubicBezTo>
                    <a:cubicBezTo>
                      <a:pt x="235" y="0"/>
                      <a:pt x="239" y="4"/>
                      <a:pt x="240" y="8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81" y="38"/>
                      <a:pt x="281" y="38"/>
                      <a:pt x="281" y="38"/>
                    </a:cubicBezTo>
                    <a:cubicBezTo>
                      <a:pt x="282" y="38"/>
                      <a:pt x="282" y="39"/>
                      <a:pt x="283" y="39"/>
                    </a:cubicBezTo>
                    <a:cubicBezTo>
                      <a:pt x="304" y="52"/>
                      <a:pt x="316" y="74"/>
                      <a:pt x="322" y="100"/>
                    </a:cubicBezTo>
                    <a:cubicBezTo>
                      <a:pt x="329" y="129"/>
                      <a:pt x="328" y="162"/>
                      <a:pt x="322" y="189"/>
                    </a:cubicBezTo>
                    <a:cubicBezTo>
                      <a:pt x="321" y="193"/>
                      <a:pt x="318" y="196"/>
                      <a:pt x="313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2" y="196"/>
                      <a:pt x="9" y="193"/>
                      <a:pt x="8" y="189"/>
                    </a:cubicBezTo>
                    <a:cubicBezTo>
                      <a:pt x="1" y="162"/>
                      <a:pt x="0" y="129"/>
                      <a:pt x="7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6" name="Freeform 263"/>
              <p:cNvSpPr/>
              <p:nvPr/>
            </p:nvSpPr>
            <p:spPr bwMode="auto">
              <a:xfrm>
                <a:off x="6124575" y="5767388"/>
                <a:ext cx="165100" cy="185738"/>
              </a:xfrm>
              <a:custGeom>
                <a:avLst/>
                <a:gdLst>
                  <a:gd name="T0" fmla="*/ 13 w 139"/>
                  <a:gd name="T1" fmla="*/ 149 h 155"/>
                  <a:gd name="T2" fmla="*/ 6 w 139"/>
                  <a:gd name="T3" fmla="*/ 155 h 155"/>
                  <a:gd name="T4" fmla="*/ 0 w 139"/>
                  <a:gd name="T5" fmla="*/ 149 h 155"/>
                  <a:gd name="T6" fmla="*/ 0 w 139"/>
                  <a:gd name="T7" fmla="*/ 79 h 155"/>
                  <a:gd name="T8" fmla="*/ 3 w 139"/>
                  <a:gd name="T9" fmla="*/ 73 h 155"/>
                  <a:gd name="T10" fmla="*/ 69 w 139"/>
                  <a:gd name="T11" fmla="*/ 35 h 155"/>
                  <a:gd name="T12" fmla="*/ 128 w 139"/>
                  <a:gd name="T13" fmla="*/ 2 h 155"/>
                  <a:gd name="T14" fmla="*/ 137 w 139"/>
                  <a:gd name="T15" fmla="*/ 4 h 155"/>
                  <a:gd name="T16" fmla="*/ 134 w 139"/>
                  <a:gd name="T17" fmla="*/ 13 h 155"/>
                  <a:gd name="T18" fmla="*/ 75 w 139"/>
                  <a:gd name="T19" fmla="*/ 47 h 155"/>
                  <a:gd name="T20" fmla="*/ 13 w 139"/>
                  <a:gd name="T21" fmla="*/ 82 h 155"/>
                  <a:gd name="T22" fmla="*/ 13 w 139"/>
                  <a:gd name="T2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5">
                    <a:moveTo>
                      <a:pt x="13" y="149"/>
                    </a:moveTo>
                    <a:cubicBezTo>
                      <a:pt x="13" y="152"/>
                      <a:pt x="10" y="155"/>
                      <a:pt x="6" y="155"/>
                    </a:cubicBezTo>
                    <a:cubicBezTo>
                      <a:pt x="2" y="155"/>
                      <a:pt x="0" y="152"/>
                      <a:pt x="0" y="14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6"/>
                      <a:pt x="1" y="74"/>
                      <a:pt x="3" y="73"/>
                    </a:cubicBezTo>
                    <a:cubicBezTo>
                      <a:pt x="28" y="58"/>
                      <a:pt x="48" y="47"/>
                      <a:pt x="69" y="35"/>
                    </a:cubicBezTo>
                    <a:cubicBezTo>
                      <a:pt x="88" y="25"/>
                      <a:pt x="106" y="14"/>
                      <a:pt x="128" y="2"/>
                    </a:cubicBezTo>
                    <a:cubicBezTo>
                      <a:pt x="131" y="0"/>
                      <a:pt x="135" y="1"/>
                      <a:pt x="137" y="4"/>
                    </a:cubicBezTo>
                    <a:cubicBezTo>
                      <a:pt x="139" y="7"/>
                      <a:pt x="138" y="11"/>
                      <a:pt x="134" y="13"/>
                    </a:cubicBezTo>
                    <a:cubicBezTo>
                      <a:pt x="112" y="26"/>
                      <a:pt x="94" y="36"/>
                      <a:pt x="75" y="47"/>
                    </a:cubicBezTo>
                    <a:cubicBezTo>
                      <a:pt x="56" y="57"/>
                      <a:pt x="36" y="68"/>
                      <a:pt x="13" y="82"/>
                    </a:cubicBezTo>
                    <a:lnTo>
                      <a:pt x="13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7" name="Freeform 264"/>
              <p:cNvSpPr/>
              <p:nvPr/>
            </p:nvSpPr>
            <p:spPr bwMode="auto">
              <a:xfrm>
                <a:off x="6153150" y="5753100"/>
                <a:ext cx="15875" cy="98425"/>
              </a:xfrm>
              <a:custGeom>
                <a:avLst/>
                <a:gdLst>
                  <a:gd name="T0" fmla="*/ 0 w 13"/>
                  <a:gd name="T1" fmla="*/ 7 h 82"/>
                  <a:gd name="T2" fmla="*/ 7 w 13"/>
                  <a:gd name="T3" fmla="*/ 0 h 82"/>
                  <a:gd name="T4" fmla="*/ 13 w 13"/>
                  <a:gd name="T5" fmla="*/ 7 h 82"/>
                  <a:gd name="T6" fmla="*/ 13 w 13"/>
                  <a:gd name="T7" fmla="*/ 75 h 82"/>
                  <a:gd name="T8" fmla="*/ 7 w 13"/>
                  <a:gd name="T9" fmla="*/ 82 h 82"/>
                  <a:gd name="T10" fmla="*/ 0 w 13"/>
                  <a:gd name="T11" fmla="*/ 75 h 82"/>
                  <a:gd name="T12" fmla="*/ 0 w 13"/>
                  <a:gd name="T13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2">
                    <a:moveTo>
                      <a:pt x="0" y="7"/>
                    </a:move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3" y="79"/>
                      <a:pt x="10" y="82"/>
                      <a:pt x="7" y="82"/>
                    </a:cubicBezTo>
                    <a:cubicBezTo>
                      <a:pt x="3" y="82"/>
                      <a:pt x="0" y="79"/>
                      <a:pt x="0" y="75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8" name="Freeform 265"/>
              <p:cNvSpPr/>
              <p:nvPr/>
            </p:nvSpPr>
            <p:spPr bwMode="auto">
              <a:xfrm>
                <a:off x="6070600" y="5754688"/>
                <a:ext cx="98425" cy="47625"/>
              </a:xfrm>
              <a:custGeom>
                <a:avLst/>
                <a:gdLst>
                  <a:gd name="T0" fmla="*/ 6 w 82"/>
                  <a:gd name="T1" fmla="*/ 14 h 40"/>
                  <a:gd name="T2" fmla="*/ 2 w 82"/>
                  <a:gd name="T3" fmla="*/ 6 h 40"/>
                  <a:gd name="T4" fmla="*/ 10 w 82"/>
                  <a:gd name="T5" fmla="*/ 2 h 40"/>
                  <a:gd name="T6" fmla="*/ 77 w 82"/>
                  <a:gd name="T7" fmla="*/ 26 h 40"/>
                  <a:gd name="T8" fmla="*/ 81 w 82"/>
                  <a:gd name="T9" fmla="*/ 35 h 40"/>
                  <a:gd name="T10" fmla="*/ 72 w 82"/>
                  <a:gd name="T11" fmla="*/ 39 h 40"/>
                  <a:gd name="T12" fmla="*/ 6 w 82"/>
                  <a:gd name="T13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6" y="14"/>
                    </a:moveTo>
                    <a:cubicBezTo>
                      <a:pt x="2" y="13"/>
                      <a:pt x="0" y="9"/>
                      <a:pt x="2" y="6"/>
                    </a:cubicBezTo>
                    <a:cubicBezTo>
                      <a:pt x="3" y="2"/>
                      <a:pt x="7" y="0"/>
                      <a:pt x="10" y="2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80" y="28"/>
                      <a:pt x="82" y="31"/>
                      <a:pt x="81" y="35"/>
                    </a:cubicBezTo>
                    <a:cubicBezTo>
                      <a:pt x="80" y="38"/>
                      <a:pt x="76" y="40"/>
                      <a:pt x="72" y="3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9" name="Freeform 266"/>
              <p:cNvSpPr/>
              <p:nvPr/>
            </p:nvSpPr>
            <p:spPr bwMode="auto">
              <a:xfrm>
                <a:off x="6151563" y="5754688"/>
                <a:ext cx="98425" cy="47625"/>
              </a:xfrm>
              <a:custGeom>
                <a:avLst/>
                <a:gdLst>
                  <a:gd name="T0" fmla="*/ 72 w 82"/>
                  <a:gd name="T1" fmla="*/ 2 h 40"/>
                  <a:gd name="T2" fmla="*/ 81 w 82"/>
                  <a:gd name="T3" fmla="*/ 6 h 40"/>
                  <a:gd name="T4" fmla="*/ 77 w 82"/>
                  <a:gd name="T5" fmla="*/ 14 h 40"/>
                  <a:gd name="T6" fmla="*/ 10 w 82"/>
                  <a:gd name="T7" fmla="*/ 39 h 40"/>
                  <a:gd name="T8" fmla="*/ 2 w 82"/>
                  <a:gd name="T9" fmla="*/ 35 h 40"/>
                  <a:gd name="T10" fmla="*/ 5 w 82"/>
                  <a:gd name="T11" fmla="*/ 26 h 40"/>
                  <a:gd name="T12" fmla="*/ 72 w 82"/>
                  <a:gd name="T1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72" y="2"/>
                    </a:moveTo>
                    <a:cubicBezTo>
                      <a:pt x="76" y="0"/>
                      <a:pt x="80" y="2"/>
                      <a:pt x="81" y="6"/>
                    </a:cubicBezTo>
                    <a:cubicBezTo>
                      <a:pt x="82" y="9"/>
                      <a:pt x="80" y="13"/>
                      <a:pt x="77" y="14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7" y="40"/>
                      <a:pt x="3" y="38"/>
                      <a:pt x="2" y="35"/>
                    </a:cubicBezTo>
                    <a:cubicBezTo>
                      <a:pt x="0" y="31"/>
                      <a:pt x="2" y="28"/>
                      <a:pt x="5" y="26"/>
                    </a:cubicBezTo>
                    <a:lnTo>
                      <a:pt x="7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20" name="Freeform 267"/>
              <p:cNvSpPr>
                <a:spLocks noEditPoints="1"/>
              </p:cNvSpPr>
              <p:nvPr/>
            </p:nvSpPr>
            <p:spPr bwMode="auto">
              <a:xfrm>
                <a:off x="6076950" y="5581650"/>
                <a:ext cx="79375" cy="57150"/>
              </a:xfrm>
              <a:custGeom>
                <a:avLst/>
                <a:gdLst>
                  <a:gd name="T0" fmla="*/ 17 w 66"/>
                  <a:gd name="T1" fmla="*/ 0 h 47"/>
                  <a:gd name="T2" fmla="*/ 49 w 66"/>
                  <a:gd name="T3" fmla="*/ 0 h 47"/>
                  <a:gd name="T4" fmla="*/ 61 w 66"/>
                  <a:gd name="T5" fmla="*/ 5 h 47"/>
                  <a:gd name="T6" fmla="*/ 66 w 66"/>
                  <a:gd name="T7" fmla="*/ 17 h 47"/>
                  <a:gd name="T8" fmla="*/ 66 w 66"/>
                  <a:gd name="T9" fmla="*/ 29 h 47"/>
                  <a:gd name="T10" fmla="*/ 66 w 66"/>
                  <a:gd name="T11" fmla="*/ 33 h 47"/>
                  <a:gd name="T12" fmla="*/ 61 w 66"/>
                  <a:gd name="T13" fmla="*/ 43 h 47"/>
                  <a:gd name="T14" fmla="*/ 51 w 66"/>
                  <a:gd name="T15" fmla="*/ 47 h 47"/>
                  <a:gd name="T16" fmla="*/ 51 w 66"/>
                  <a:gd name="T17" fmla="*/ 47 h 47"/>
                  <a:gd name="T18" fmla="*/ 48 w 66"/>
                  <a:gd name="T19" fmla="*/ 47 h 47"/>
                  <a:gd name="T20" fmla="*/ 16 w 66"/>
                  <a:gd name="T21" fmla="*/ 41 h 47"/>
                  <a:gd name="T22" fmla="*/ 4 w 66"/>
                  <a:gd name="T23" fmla="*/ 35 h 47"/>
                  <a:gd name="T24" fmla="*/ 0 w 66"/>
                  <a:gd name="T25" fmla="*/ 23 h 47"/>
                  <a:gd name="T26" fmla="*/ 0 w 66"/>
                  <a:gd name="T27" fmla="*/ 17 h 47"/>
                  <a:gd name="T28" fmla="*/ 5 w 66"/>
                  <a:gd name="T29" fmla="*/ 5 h 47"/>
                  <a:gd name="T30" fmla="*/ 17 w 66"/>
                  <a:gd name="T31" fmla="*/ 0 h 47"/>
                  <a:gd name="T32" fmla="*/ 49 w 66"/>
                  <a:gd name="T33" fmla="*/ 9 h 47"/>
                  <a:gd name="T34" fmla="*/ 17 w 66"/>
                  <a:gd name="T35" fmla="*/ 9 h 47"/>
                  <a:gd name="T36" fmla="*/ 11 w 66"/>
                  <a:gd name="T37" fmla="*/ 11 h 47"/>
                  <a:gd name="T38" fmla="*/ 8 w 66"/>
                  <a:gd name="T39" fmla="*/ 17 h 47"/>
                  <a:gd name="T40" fmla="*/ 8 w 66"/>
                  <a:gd name="T41" fmla="*/ 23 h 47"/>
                  <a:gd name="T42" fmla="*/ 11 w 66"/>
                  <a:gd name="T43" fmla="*/ 29 h 47"/>
                  <a:gd name="T44" fmla="*/ 18 w 66"/>
                  <a:gd name="T45" fmla="*/ 32 h 47"/>
                  <a:gd name="T46" fmla="*/ 50 w 66"/>
                  <a:gd name="T47" fmla="*/ 38 h 47"/>
                  <a:gd name="T48" fmla="*/ 51 w 66"/>
                  <a:gd name="T49" fmla="*/ 38 h 47"/>
                  <a:gd name="T50" fmla="*/ 51 w 66"/>
                  <a:gd name="T51" fmla="*/ 38 h 47"/>
                  <a:gd name="T52" fmla="*/ 55 w 66"/>
                  <a:gd name="T53" fmla="*/ 36 h 47"/>
                  <a:gd name="T54" fmla="*/ 57 w 66"/>
                  <a:gd name="T55" fmla="*/ 31 h 47"/>
                  <a:gd name="T56" fmla="*/ 58 w 66"/>
                  <a:gd name="T57" fmla="*/ 29 h 47"/>
                  <a:gd name="T58" fmla="*/ 58 w 66"/>
                  <a:gd name="T59" fmla="*/ 17 h 47"/>
                  <a:gd name="T60" fmla="*/ 55 w 66"/>
                  <a:gd name="T61" fmla="*/ 11 h 47"/>
                  <a:gd name="T62" fmla="*/ 49 w 66"/>
                  <a:gd name="T63" fmla="*/ 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6" h="47">
                    <a:moveTo>
                      <a:pt x="1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1" y="5"/>
                    </a:cubicBezTo>
                    <a:cubicBezTo>
                      <a:pt x="64" y="8"/>
                      <a:pt x="66" y="13"/>
                      <a:pt x="66" y="17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30"/>
                      <a:pt x="66" y="32"/>
                      <a:pt x="66" y="33"/>
                    </a:cubicBezTo>
                    <a:cubicBezTo>
                      <a:pt x="65" y="36"/>
                      <a:pt x="64" y="40"/>
                      <a:pt x="61" y="43"/>
                    </a:cubicBezTo>
                    <a:cubicBezTo>
                      <a:pt x="58" y="45"/>
                      <a:pt x="55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0" y="47"/>
                      <a:pt x="49" y="47"/>
                      <a:pt x="48" y="47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2" y="40"/>
                      <a:pt x="8" y="38"/>
                      <a:pt x="4" y="35"/>
                    </a:cubicBezTo>
                    <a:cubicBezTo>
                      <a:pt x="1" y="32"/>
                      <a:pt x="0" y="28"/>
                      <a:pt x="0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49" y="9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9" y="13"/>
                      <a:pt x="8" y="15"/>
                      <a:pt x="8" y="17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9" y="27"/>
                      <a:pt x="11" y="29"/>
                    </a:cubicBezTo>
                    <a:cubicBezTo>
                      <a:pt x="12" y="31"/>
                      <a:pt x="15" y="32"/>
                      <a:pt x="18" y="32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1" y="38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4" y="38"/>
                      <a:pt x="55" y="36"/>
                    </a:cubicBezTo>
                    <a:cubicBezTo>
                      <a:pt x="56" y="35"/>
                      <a:pt x="57" y="33"/>
                      <a:pt x="57" y="31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3" y="10"/>
                      <a:pt x="51" y="9"/>
                      <a:pt x="4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21" name="Freeform 268"/>
              <p:cNvSpPr>
                <a:spLocks noEditPoints="1"/>
              </p:cNvSpPr>
              <p:nvPr/>
            </p:nvSpPr>
            <p:spPr bwMode="auto">
              <a:xfrm>
                <a:off x="6164263" y="5581650"/>
                <a:ext cx="80962" cy="57150"/>
              </a:xfrm>
              <a:custGeom>
                <a:avLst/>
                <a:gdLst>
                  <a:gd name="T0" fmla="*/ 49 w 67"/>
                  <a:gd name="T1" fmla="*/ 9 h 47"/>
                  <a:gd name="T2" fmla="*/ 18 w 67"/>
                  <a:gd name="T3" fmla="*/ 9 h 47"/>
                  <a:gd name="T4" fmla="*/ 11 w 67"/>
                  <a:gd name="T5" fmla="*/ 11 h 47"/>
                  <a:gd name="T6" fmla="*/ 9 w 67"/>
                  <a:gd name="T7" fmla="*/ 17 h 47"/>
                  <a:gd name="T8" fmla="*/ 9 w 67"/>
                  <a:gd name="T9" fmla="*/ 29 h 47"/>
                  <a:gd name="T10" fmla="*/ 9 w 67"/>
                  <a:gd name="T11" fmla="*/ 31 h 47"/>
                  <a:gd name="T12" fmla="*/ 12 w 67"/>
                  <a:gd name="T13" fmla="*/ 36 h 47"/>
                  <a:gd name="T14" fmla="*/ 16 w 67"/>
                  <a:gd name="T15" fmla="*/ 38 h 47"/>
                  <a:gd name="T16" fmla="*/ 16 w 67"/>
                  <a:gd name="T17" fmla="*/ 38 h 47"/>
                  <a:gd name="T18" fmla="*/ 17 w 67"/>
                  <a:gd name="T19" fmla="*/ 38 h 47"/>
                  <a:gd name="T20" fmla="*/ 48 w 67"/>
                  <a:gd name="T21" fmla="*/ 32 h 47"/>
                  <a:gd name="T22" fmla="*/ 56 w 67"/>
                  <a:gd name="T23" fmla="*/ 29 h 47"/>
                  <a:gd name="T24" fmla="*/ 58 w 67"/>
                  <a:gd name="T25" fmla="*/ 23 h 47"/>
                  <a:gd name="T26" fmla="*/ 58 w 67"/>
                  <a:gd name="T27" fmla="*/ 17 h 47"/>
                  <a:gd name="T28" fmla="*/ 55 w 67"/>
                  <a:gd name="T29" fmla="*/ 11 h 47"/>
                  <a:gd name="T30" fmla="*/ 49 w 67"/>
                  <a:gd name="T31" fmla="*/ 9 h 47"/>
                  <a:gd name="T32" fmla="*/ 18 w 67"/>
                  <a:gd name="T33" fmla="*/ 0 h 47"/>
                  <a:gd name="T34" fmla="*/ 49 w 67"/>
                  <a:gd name="T35" fmla="*/ 0 h 47"/>
                  <a:gd name="T36" fmla="*/ 62 w 67"/>
                  <a:gd name="T37" fmla="*/ 5 h 47"/>
                  <a:gd name="T38" fmla="*/ 67 w 67"/>
                  <a:gd name="T39" fmla="*/ 17 h 47"/>
                  <a:gd name="T40" fmla="*/ 67 w 67"/>
                  <a:gd name="T41" fmla="*/ 23 h 47"/>
                  <a:gd name="T42" fmla="*/ 62 w 67"/>
                  <a:gd name="T43" fmla="*/ 35 h 47"/>
                  <a:gd name="T44" fmla="*/ 50 w 67"/>
                  <a:gd name="T45" fmla="*/ 41 h 47"/>
                  <a:gd name="T46" fmla="*/ 18 w 67"/>
                  <a:gd name="T47" fmla="*/ 47 h 47"/>
                  <a:gd name="T48" fmla="*/ 16 w 67"/>
                  <a:gd name="T49" fmla="*/ 47 h 47"/>
                  <a:gd name="T50" fmla="*/ 16 w 67"/>
                  <a:gd name="T51" fmla="*/ 47 h 47"/>
                  <a:gd name="T52" fmla="*/ 6 w 67"/>
                  <a:gd name="T53" fmla="*/ 43 h 47"/>
                  <a:gd name="T54" fmla="*/ 0 w 67"/>
                  <a:gd name="T55" fmla="*/ 33 h 47"/>
                  <a:gd name="T56" fmla="*/ 0 w 67"/>
                  <a:gd name="T57" fmla="*/ 29 h 47"/>
                  <a:gd name="T58" fmla="*/ 0 w 67"/>
                  <a:gd name="T59" fmla="*/ 17 h 47"/>
                  <a:gd name="T60" fmla="*/ 5 w 67"/>
                  <a:gd name="T61" fmla="*/ 5 h 47"/>
                  <a:gd name="T62" fmla="*/ 18 w 67"/>
                  <a:gd name="T6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" h="47">
                    <a:moveTo>
                      <a:pt x="49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10" y="13"/>
                      <a:pt x="9" y="15"/>
                      <a:pt x="9" y="1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9" y="31"/>
                    </a:cubicBezTo>
                    <a:cubicBezTo>
                      <a:pt x="9" y="33"/>
                      <a:pt x="10" y="35"/>
                      <a:pt x="12" y="36"/>
                    </a:cubicBezTo>
                    <a:cubicBezTo>
                      <a:pt x="13" y="38"/>
                      <a:pt x="14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1" y="32"/>
                      <a:pt x="54" y="31"/>
                      <a:pt x="56" y="29"/>
                    </a:cubicBezTo>
                    <a:cubicBezTo>
                      <a:pt x="57" y="27"/>
                      <a:pt x="58" y="26"/>
                      <a:pt x="58" y="23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4" y="10"/>
                      <a:pt x="52" y="9"/>
                      <a:pt x="49" y="9"/>
                    </a:cubicBezTo>
                    <a:close/>
                    <a:moveTo>
                      <a:pt x="18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2" y="5"/>
                    </a:cubicBezTo>
                    <a:cubicBezTo>
                      <a:pt x="65" y="8"/>
                      <a:pt x="67" y="13"/>
                      <a:pt x="67" y="17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8"/>
                      <a:pt x="65" y="32"/>
                      <a:pt x="62" y="35"/>
                    </a:cubicBezTo>
                    <a:cubicBezTo>
                      <a:pt x="59" y="38"/>
                      <a:pt x="55" y="40"/>
                      <a:pt x="50" y="41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7" y="47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2" y="47"/>
                      <a:pt x="8" y="45"/>
                      <a:pt x="6" y="43"/>
                    </a:cubicBezTo>
                    <a:cubicBezTo>
                      <a:pt x="3" y="40"/>
                      <a:pt x="1" y="36"/>
                      <a:pt x="0" y="33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3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22" name="Freeform 269"/>
              <p:cNvSpPr/>
              <p:nvPr/>
            </p:nvSpPr>
            <p:spPr bwMode="auto">
              <a:xfrm>
                <a:off x="6146800" y="5602288"/>
                <a:ext cx="26987" cy="15875"/>
              </a:xfrm>
              <a:custGeom>
                <a:avLst/>
                <a:gdLst>
                  <a:gd name="T0" fmla="*/ 6 w 22"/>
                  <a:gd name="T1" fmla="*/ 13 h 13"/>
                  <a:gd name="T2" fmla="*/ 0 w 22"/>
                  <a:gd name="T3" fmla="*/ 6 h 13"/>
                  <a:gd name="T4" fmla="*/ 6 w 22"/>
                  <a:gd name="T5" fmla="*/ 0 h 13"/>
                  <a:gd name="T6" fmla="*/ 16 w 22"/>
                  <a:gd name="T7" fmla="*/ 0 h 13"/>
                  <a:gd name="T8" fmla="*/ 22 w 22"/>
                  <a:gd name="T9" fmla="*/ 6 h 13"/>
                  <a:gd name="T10" fmla="*/ 16 w 22"/>
                  <a:gd name="T11" fmla="*/ 13 h 13"/>
                  <a:gd name="T12" fmla="*/ 6 w 2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3">
                    <a:moveTo>
                      <a:pt x="6" y="13"/>
                    </a:move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2" y="3"/>
                      <a:pt x="22" y="6"/>
                    </a:cubicBezTo>
                    <a:cubicBezTo>
                      <a:pt x="22" y="10"/>
                      <a:pt x="20" y="13"/>
                      <a:pt x="16" y="1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754148" y="1665145"/>
            <a:ext cx="2520881" cy="3693552"/>
            <a:chOff x="5252753" y="1582224"/>
            <a:chExt cx="2520881" cy="3693552"/>
          </a:xfrm>
        </p:grpSpPr>
        <p:sp>
          <p:nvSpPr>
            <p:cNvPr id="51" name="矩形 50"/>
            <p:cNvSpPr/>
            <p:nvPr/>
          </p:nvSpPr>
          <p:spPr>
            <a:xfrm>
              <a:off x="5252753" y="1582224"/>
              <a:ext cx="2520881" cy="3693552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508000" dist="304800" dir="5400000" algn="t" rotWithShape="0">
                <a:srgbClr val="313C2E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719400" y="2735236"/>
              <a:ext cx="1672044" cy="2180233"/>
              <a:chOff x="5229573" y="956401"/>
              <a:chExt cx="1672044" cy="2180233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5229573" y="956401"/>
                <a:ext cx="1672044" cy="1113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 smtClean="0">
                    <a:solidFill>
                      <a:srgbClr val="00B0F0">
                        <a:alpha val="94000"/>
                      </a:srgbClr>
                    </a:solidFill>
                    <a:latin typeface="黑体" panose="02010609060101010101" charset="-122"/>
                    <a:ea typeface="黑体" panose="02010609060101010101" charset="-122"/>
                  </a:rPr>
                  <a:t>招聘信息获取渠道</a:t>
                </a:r>
                <a:endParaRPr lang="zh-CN" altLang="en-US" sz="2400" b="1" dirty="0" smtClean="0">
                  <a:solidFill>
                    <a:srgbClr val="00B0F0">
                      <a:alpha val="94000"/>
                    </a:srgbClr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5229573" y="2022868"/>
                <a:ext cx="1672044" cy="1113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b="1" dirty="0" smtClean="0">
                    <a:solidFill>
                      <a:srgbClr val="00B0F0"/>
                    </a:solidFill>
                    <a:latin typeface="楷体_GB2312" charset="-122"/>
                  </a:rPr>
                  <a:t>就业部门、网络、宣讲会等</a:t>
                </a:r>
                <a:endParaRPr lang="zh-CN" altLang="en-US" b="1" dirty="0" smtClean="0">
                  <a:solidFill>
                    <a:srgbClr val="00B0F0"/>
                  </a:solidFill>
                  <a:latin typeface="楷体_GB2312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343332" y="2200566"/>
              <a:ext cx="393700" cy="501650"/>
              <a:chOff x="5964238" y="5456238"/>
              <a:chExt cx="393700" cy="501650"/>
            </a:xfrm>
            <a:solidFill>
              <a:srgbClr val="313C2E"/>
            </a:solidFill>
          </p:grpSpPr>
          <p:sp>
            <p:nvSpPr>
              <p:cNvPr id="54" name="Freeform 259"/>
              <p:cNvSpPr>
                <a:spLocks noEditPoints="1"/>
              </p:cNvSpPr>
              <p:nvPr/>
            </p:nvSpPr>
            <p:spPr bwMode="auto">
              <a:xfrm>
                <a:off x="6042025" y="5456238"/>
                <a:ext cx="238125" cy="280988"/>
              </a:xfrm>
              <a:custGeom>
                <a:avLst/>
                <a:gdLst>
                  <a:gd name="T0" fmla="*/ 100 w 200"/>
                  <a:gd name="T1" fmla="*/ 0 h 235"/>
                  <a:gd name="T2" fmla="*/ 170 w 200"/>
                  <a:gd name="T3" fmla="*/ 19 h 235"/>
                  <a:gd name="T4" fmla="*/ 200 w 200"/>
                  <a:gd name="T5" fmla="*/ 92 h 235"/>
                  <a:gd name="T6" fmla="*/ 169 w 200"/>
                  <a:gd name="T7" fmla="*/ 186 h 235"/>
                  <a:gd name="T8" fmla="*/ 100 w 200"/>
                  <a:gd name="T9" fmla="*/ 235 h 235"/>
                  <a:gd name="T10" fmla="*/ 30 w 200"/>
                  <a:gd name="T11" fmla="*/ 186 h 235"/>
                  <a:gd name="T12" fmla="*/ 0 w 200"/>
                  <a:gd name="T13" fmla="*/ 92 h 235"/>
                  <a:gd name="T14" fmla="*/ 30 w 200"/>
                  <a:gd name="T15" fmla="*/ 19 h 235"/>
                  <a:gd name="T16" fmla="*/ 100 w 200"/>
                  <a:gd name="T17" fmla="*/ 0 h 235"/>
                  <a:gd name="T18" fmla="*/ 159 w 200"/>
                  <a:gd name="T19" fmla="*/ 33 h 235"/>
                  <a:gd name="T20" fmla="*/ 100 w 200"/>
                  <a:gd name="T21" fmla="*/ 18 h 235"/>
                  <a:gd name="T22" fmla="*/ 40 w 200"/>
                  <a:gd name="T23" fmla="*/ 33 h 235"/>
                  <a:gd name="T24" fmla="*/ 17 w 200"/>
                  <a:gd name="T25" fmla="*/ 92 h 235"/>
                  <a:gd name="T26" fmla="*/ 45 w 200"/>
                  <a:gd name="T27" fmla="*/ 177 h 235"/>
                  <a:gd name="T28" fmla="*/ 100 w 200"/>
                  <a:gd name="T29" fmla="*/ 217 h 235"/>
                  <a:gd name="T30" fmla="*/ 155 w 200"/>
                  <a:gd name="T31" fmla="*/ 177 h 235"/>
                  <a:gd name="T32" fmla="*/ 182 w 200"/>
                  <a:gd name="T33" fmla="*/ 92 h 235"/>
                  <a:gd name="T34" fmla="*/ 159 w 200"/>
                  <a:gd name="T35" fmla="*/ 3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235">
                    <a:moveTo>
                      <a:pt x="100" y="0"/>
                    </a:moveTo>
                    <a:cubicBezTo>
                      <a:pt x="127" y="0"/>
                      <a:pt x="151" y="5"/>
                      <a:pt x="170" y="19"/>
                    </a:cubicBezTo>
                    <a:cubicBezTo>
                      <a:pt x="188" y="33"/>
                      <a:pt x="200" y="56"/>
                      <a:pt x="200" y="92"/>
                    </a:cubicBezTo>
                    <a:cubicBezTo>
                      <a:pt x="200" y="126"/>
                      <a:pt x="187" y="160"/>
                      <a:pt x="169" y="186"/>
                    </a:cubicBezTo>
                    <a:cubicBezTo>
                      <a:pt x="149" y="215"/>
                      <a:pt x="123" y="235"/>
                      <a:pt x="100" y="235"/>
                    </a:cubicBezTo>
                    <a:cubicBezTo>
                      <a:pt x="76" y="235"/>
                      <a:pt x="50" y="215"/>
                      <a:pt x="30" y="186"/>
                    </a:cubicBezTo>
                    <a:cubicBezTo>
                      <a:pt x="12" y="160"/>
                      <a:pt x="0" y="126"/>
                      <a:pt x="0" y="92"/>
                    </a:cubicBezTo>
                    <a:cubicBezTo>
                      <a:pt x="0" y="56"/>
                      <a:pt x="11" y="33"/>
                      <a:pt x="30" y="19"/>
                    </a:cubicBezTo>
                    <a:cubicBezTo>
                      <a:pt x="48" y="5"/>
                      <a:pt x="73" y="0"/>
                      <a:pt x="100" y="0"/>
                    </a:cubicBezTo>
                    <a:close/>
                    <a:moveTo>
                      <a:pt x="159" y="33"/>
                    </a:moveTo>
                    <a:cubicBezTo>
                      <a:pt x="144" y="22"/>
                      <a:pt x="123" y="18"/>
                      <a:pt x="100" y="18"/>
                    </a:cubicBezTo>
                    <a:cubicBezTo>
                      <a:pt x="76" y="18"/>
                      <a:pt x="55" y="22"/>
                      <a:pt x="40" y="33"/>
                    </a:cubicBezTo>
                    <a:cubicBezTo>
                      <a:pt x="26" y="44"/>
                      <a:pt x="17" y="62"/>
                      <a:pt x="17" y="92"/>
                    </a:cubicBezTo>
                    <a:cubicBezTo>
                      <a:pt x="17" y="122"/>
                      <a:pt x="29" y="153"/>
                      <a:pt x="45" y="177"/>
                    </a:cubicBezTo>
                    <a:cubicBezTo>
                      <a:pt x="61" y="201"/>
                      <a:pt x="82" y="217"/>
                      <a:pt x="100" y="217"/>
                    </a:cubicBezTo>
                    <a:cubicBezTo>
                      <a:pt x="117" y="217"/>
                      <a:pt x="138" y="201"/>
                      <a:pt x="155" y="177"/>
                    </a:cubicBezTo>
                    <a:cubicBezTo>
                      <a:pt x="171" y="153"/>
                      <a:pt x="182" y="122"/>
                      <a:pt x="182" y="92"/>
                    </a:cubicBezTo>
                    <a:cubicBezTo>
                      <a:pt x="182" y="62"/>
                      <a:pt x="173" y="44"/>
                      <a:pt x="15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55" name="Freeform 260"/>
              <p:cNvSpPr/>
              <p:nvPr/>
            </p:nvSpPr>
            <p:spPr bwMode="auto">
              <a:xfrm>
                <a:off x="6086475" y="5470525"/>
                <a:ext cx="184150" cy="133350"/>
              </a:xfrm>
              <a:custGeom>
                <a:avLst/>
                <a:gdLst>
                  <a:gd name="T0" fmla="*/ 1 w 154"/>
                  <a:gd name="T1" fmla="*/ 11 h 112"/>
                  <a:gd name="T2" fmla="*/ 4 w 154"/>
                  <a:gd name="T3" fmla="*/ 2 h 112"/>
                  <a:gd name="T4" fmla="*/ 13 w 154"/>
                  <a:gd name="T5" fmla="*/ 4 h 112"/>
                  <a:gd name="T6" fmla="*/ 145 w 154"/>
                  <a:gd name="T7" fmla="*/ 98 h 112"/>
                  <a:gd name="T8" fmla="*/ 148 w 154"/>
                  <a:gd name="T9" fmla="*/ 99 h 112"/>
                  <a:gd name="T10" fmla="*/ 153 w 154"/>
                  <a:gd name="T11" fmla="*/ 107 h 112"/>
                  <a:gd name="T12" fmla="*/ 145 w 154"/>
                  <a:gd name="T13" fmla="*/ 111 h 112"/>
                  <a:gd name="T14" fmla="*/ 142 w 154"/>
                  <a:gd name="T15" fmla="*/ 110 h 112"/>
                  <a:gd name="T16" fmla="*/ 1 w 154"/>
                  <a:gd name="T17" fmla="*/ 1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12">
                    <a:moveTo>
                      <a:pt x="1" y="11"/>
                    </a:moveTo>
                    <a:cubicBezTo>
                      <a:pt x="0" y="8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50" y="71"/>
                      <a:pt x="83" y="80"/>
                      <a:pt x="145" y="98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52" y="100"/>
                      <a:pt x="154" y="103"/>
                      <a:pt x="153" y="107"/>
                    </a:cubicBezTo>
                    <a:cubicBezTo>
                      <a:pt x="152" y="110"/>
                      <a:pt x="148" y="112"/>
                      <a:pt x="145" y="111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76" y="92"/>
                      <a:pt x="41" y="82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56" name="Freeform 261"/>
              <p:cNvSpPr/>
              <p:nvPr/>
            </p:nvSpPr>
            <p:spPr bwMode="auto">
              <a:xfrm>
                <a:off x="6046788" y="5514975"/>
                <a:ext cx="87312" cy="69850"/>
              </a:xfrm>
              <a:custGeom>
                <a:avLst/>
                <a:gdLst>
                  <a:gd name="T0" fmla="*/ 61 w 73"/>
                  <a:gd name="T1" fmla="*/ 3 h 58"/>
                  <a:gd name="T2" fmla="*/ 70 w 73"/>
                  <a:gd name="T3" fmla="*/ 2 h 58"/>
                  <a:gd name="T4" fmla="*/ 71 w 73"/>
                  <a:gd name="T5" fmla="*/ 11 h 58"/>
                  <a:gd name="T6" fmla="*/ 36 w 73"/>
                  <a:gd name="T7" fmla="*/ 45 h 58"/>
                  <a:gd name="T8" fmla="*/ 8 w 73"/>
                  <a:gd name="T9" fmla="*/ 57 h 58"/>
                  <a:gd name="T10" fmla="*/ 0 w 73"/>
                  <a:gd name="T11" fmla="*/ 52 h 58"/>
                  <a:gd name="T12" fmla="*/ 5 w 73"/>
                  <a:gd name="T13" fmla="*/ 44 h 58"/>
                  <a:gd name="T14" fmla="*/ 29 w 73"/>
                  <a:gd name="T15" fmla="*/ 34 h 58"/>
                  <a:gd name="T16" fmla="*/ 61 w 73"/>
                  <a:gd name="T17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58">
                    <a:moveTo>
                      <a:pt x="61" y="3"/>
                    </a:moveTo>
                    <a:cubicBezTo>
                      <a:pt x="63" y="0"/>
                      <a:pt x="67" y="0"/>
                      <a:pt x="70" y="2"/>
                    </a:cubicBezTo>
                    <a:cubicBezTo>
                      <a:pt x="73" y="4"/>
                      <a:pt x="73" y="8"/>
                      <a:pt x="71" y="11"/>
                    </a:cubicBezTo>
                    <a:cubicBezTo>
                      <a:pt x="58" y="27"/>
                      <a:pt x="47" y="38"/>
                      <a:pt x="36" y="45"/>
                    </a:cubicBezTo>
                    <a:cubicBezTo>
                      <a:pt x="26" y="52"/>
                      <a:pt x="17" y="55"/>
                      <a:pt x="8" y="57"/>
                    </a:cubicBezTo>
                    <a:cubicBezTo>
                      <a:pt x="4" y="58"/>
                      <a:pt x="1" y="55"/>
                      <a:pt x="0" y="52"/>
                    </a:cubicBezTo>
                    <a:cubicBezTo>
                      <a:pt x="0" y="48"/>
                      <a:pt x="2" y="45"/>
                      <a:pt x="5" y="44"/>
                    </a:cubicBezTo>
                    <a:cubicBezTo>
                      <a:pt x="13" y="43"/>
                      <a:pt x="20" y="40"/>
                      <a:pt x="29" y="34"/>
                    </a:cubicBezTo>
                    <a:cubicBezTo>
                      <a:pt x="38" y="28"/>
                      <a:pt x="49" y="18"/>
                      <a:pt x="6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57" name="Freeform 262"/>
              <p:cNvSpPr>
                <a:spLocks noEditPoints="1"/>
              </p:cNvSpPr>
              <p:nvPr/>
            </p:nvSpPr>
            <p:spPr bwMode="auto">
              <a:xfrm>
                <a:off x="5964238" y="5724525"/>
                <a:ext cx="393700" cy="233363"/>
              </a:xfrm>
              <a:custGeom>
                <a:avLst/>
                <a:gdLst>
                  <a:gd name="T0" fmla="*/ 55 w 329"/>
                  <a:gd name="T1" fmla="*/ 54 h 196"/>
                  <a:gd name="T2" fmla="*/ 24 w 329"/>
                  <a:gd name="T3" fmla="*/ 104 h 196"/>
                  <a:gd name="T4" fmla="*/ 23 w 329"/>
                  <a:gd name="T5" fmla="*/ 179 h 196"/>
                  <a:gd name="T6" fmla="*/ 306 w 329"/>
                  <a:gd name="T7" fmla="*/ 179 h 196"/>
                  <a:gd name="T8" fmla="*/ 305 w 329"/>
                  <a:gd name="T9" fmla="*/ 104 h 196"/>
                  <a:gd name="T10" fmla="*/ 274 w 329"/>
                  <a:gd name="T11" fmla="*/ 54 h 196"/>
                  <a:gd name="T12" fmla="*/ 230 w 329"/>
                  <a:gd name="T13" fmla="*/ 38 h 196"/>
                  <a:gd name="T14" fmla="*/ 225 w 329"/>
                  <a:gd name="T15" fmla="*/ 30 h 196"/>
                  <a:gd name="T16" fmla="*/ 225 w 329"/>
                  <a:gd name="T17" fmla="*/ 30 h 196"/>
                  <a:gd name="T18" fmla="*/ 224 w 329"/>
                  <a:gd name="T19" fmla="*/ 21 h 196"/>
                  <a:gd name="T20" fmla="*/ 168 w 329"/>
                  <a:gd name="T21" fmla="*/ 40 h 196"/>
                  <a:gd name="T22" fmla="*/ 162 w 329"/>
                  <a:gd name="T23" fmla="*/ 40 h 196"/>
                  <a:gd name="T24" fmla="*/ 106 w 329"/>
                  <a:gd name="T25" fmla="*/ 21 h 196"/>
                  <a:gd name="T26" fmla="*/ 105 w 329"/>
                  <a:gd name="T27" fmla="*/ 30 h 196"/>
                  <a:gd name="T28" fmla="*/ 99 w 329"/>
                  <a:gd name="T29" fmla="*/ 38 h 196"/>
                  <a:gd name="T30" fmla="*/ 55 w 329"/>
                  <a:gd name="T31" fmla="*/ 54 h 196"/>
                  <a:gd name="T32" fmla="*/ 7 w 329"/>
                  <a:gd name="T33" fmla="*/ 100 h 196"/>
                  <a:gd name="T34" fmla="*/ 47 w 329"/>
                  <a:gd name="T35" fmla="*/ 39 h 196"/>
                  <a:gd name="T36" fmla="*/ 47 w 329"/>
                  <a:gd name="T37" fmla="*/ 39 h 196"/>
                  <a:gd name="T38" fmla="*/ 48 w 329"/>
                  <a:gd name="T39" fmla="*/ 38 h 196"/>
                  <a:gd name="T40" fmla="*/ 88 w 329"/>
                  <a:gd name="T41" fmla="*/ 23 h 196"/>
                  <a:gd name="T42" fmla="*/ 90 w 329"/>
                  <a:gd name="T43" fmla="*/ 8 h 196"/>
                  <a:gd name="T44" fmla="*/ 90 w 329"/>
                  <a:gd name="T45" fmla="*/ 8 h 196"/>
                  <a:gd name="T46" fmla="*/ 90 w 329"/>
                  <a:gd name="T47" fmla="*/ 7 h 196"/>
                  <a:gd name="T48" fmla="*/ 101 w 329"/>
                  <a:gd name="T49" fmla="*/ 1 h 196"/>
                  <a:gd name="T50" fmla="*/ 165 w 329"/>
                  <a:gd name="T51" fmla="*/ 23 h 196"/>
                  <a:gd name="T52" fmla="*/ 228 w 329"/>
                  <a:gd name="T53" fmla="*/ 1 h 196"/>
                  <a:gd name="T54" fmla="*/ 230 w 329"/>
                  <a:gd name="T55" fmla="*/ 1 h 196"/>
                  <a:gd name="T56" fmla="*/ 240 w 329"/>
                  <a:gd name="T57" fmla="*/ 8 h 196"/>
                  <a:gd name="T58" fmla="*/ 241 w 329"/>
                  <a:gd name="T59" fmla="*/ 23 h 196"/>
                  <a:gd name="T60" fmla="*/ 281 w 329"/>
                  <a:gd name="T61" fmla="*/ 38 h 196"/>
                  <a:gd name="T62" fmla="*/ 283 w 329"/>
                  <a:gd name="T63" fmla="*/ 39 h 196"/>
                  <a:gd name="T64" fmla="*/ 322 w 329"/>
                  <a:gd name="T65" fmla="*/ 100 h 196"/>
                  <a:gd name="T66" fmla="*/ 322 w 329"/>
                  <a:gd name="T67" fmla="*/ 189 h 196"/>
                  <a:gd name="T68" fmla="*/ 313 w 329"/>
                  <a:gd name="T69" fmla="*/ 196 h 196"/>
                  <a:gd name="T70" fmla="*/ 16 w 329"/>
                  <a:gd name="T71" fmla="*/ 196 h 196"/>
                  <a:gd name="T72" fmla="*/ 16 w 329"/>
                  <a:gd name="T73" fmla="*/ 196 h 196"/>
                  <a:gd name="T74" fmla="*/ 8 w 329"/>
                  <a:gd name="T75" fmla="*/ 189 h 196"/>
                  <a:gd name="T76" fmla="*/ 7 w 329"/>
                  <a:gd name="T77" fmla="*/ 10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196">
                    <a:moveTo>
                      <a:pt x="55" y="54"/>
                    </a:moveTo>
                    <a:cubicBezTo>
                      <a:pt x="39" y="65"/>
                      <a:pt x="29" y="83"/>
                      <a:pt x="24" y="104"/>
                    </a:cubicBezTo>
                    <a:cubicBezTo>
                      <a:pt x="18" y="128"/>
                      <a:pt x="19" y="155"/>
                      <a:pt x="23" y="179"/>
                    </a:cubicBezTo>
                    <a:cubicBezTo>
                      <a:pt x="306" y="179"/>
                      <a:pt x="306" y="179"/>
                      <a:pt x="306" y="179"/>
                    </a:cubicBezTo>
                    <a:cubicBezTo>
                      <a:pt x="311" y="155"/>
                      <a:pt x="311" y="128"/>
                      <a:pt x="305" y="104"/>
                    </a:cubicBezTo>
                    <a:cubicBezTo>
                      <a:pt x="300" y="83"/>
                      <a:pt x="290" y="65"/>
                      <a:pt x="274" y="54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7" y="36"/>
                      <a:pt x="225" y="34"/>
                      <a:pt x="225" y="30"/>
                    </a:cubicBezTo>
                    <a:cubicBezTo>
                      <a:pt x="225" y="30"/>
                      <a:pt x="225" y="30"/>
                      <a:pt x="225" y="30"/>
                    </a:cubicBezTo>
                    <a:cubicBezTo>
                      <a:pt x="224" y="21"/>
                      <a:pt x="224" y="21"/>
                      <a:pt x="224" y="2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1"/>
                      <a:pt x="164" y="41"/>
                      <a:pt x="162" y="40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4" y="34"/>
                      <a:pt x="102" y="37"/>
                      <a:pt x="99" y="38"/>
                    </a:cubicBezTo>
                    <a:cubicBezTo>
                      <a:pt x="55" y="54"/>
                      <a:pt x="55" y="54"/>
                      <a:pt x="55" y="54"/>
                    </a:cubicBezTo>
                    <a:close/>
                    <a:moveTo>
                      <a:pt x="7" y="100"/>
                    </a:moveTo>
                    <a:cubicBezTo>
                      <a:pt x="14" y="74"/>
                      <a:pt x="26" y="52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8" y="38"/>
                      <a:pt x="48" y="3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7"/>
                      <a:pt x="90" y="7"/>
                    </a:cubicBezTo>
                    <a:cubicBezTo>
                      <a:pt x="92" y="2"/>
                      <a:pt x="97" y="0"/>
                      <a:pt x="101" y="1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228" y="1"/>
                      <a:pt x="228" y="1"/>
                      <a:pt x="228" y="1"/>
                    </a:cubicBezTo>
                    <a:cubicBezTo>
                      <a:pt x="228" y="1"/>
                      <a:pt x="229" y="1"/>
                      <a:pt x="230" y="1"/>
                    </a:cubicBezTo>
                    <a:cubicBezTo>
                      <a:pt x="235" y="0"/>
                      <a:pt x="239" y="4"/>
                      <a:pt x="240" y="8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81" y="38"/>
                      <a:pt x="281" y="38"/>
                      <a:pt x="281" y="38"/>
                    </a:cubicBezTo>
                    <a:cubicBezTo>
                      <a:pt x="282" y="38"/>
                      <a:pt x="282" y="39"/>
                      <a:pt x="283" y="39"/>
                    </a:cubicBezTo>
                    <a:cubicBezTo>
                      <a:pt x="304" y="52"/>
                      <a:pt x="316" y="74"/>
                      <a:pt x="322" y="100"/>
                    </a:cubicBezTo>
                    <a:cubicBezTo>
                      <a:pt x="329" y="129"/>
                      <a:pt x="328" y="162"/>
                      <a:pt x="322" y="189"/>
                    </a:cubicBezTo>
                    <a:cubicBezTo>
                      <a:pt x="321" y="193"/>
                      <a:pt x="318" y="196"/>
                      <a:pt x="313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2" y="196"/>
                      <a:pt x="9" y="193"/>
                      <a:pt x="8" y="189"/>
                    </a:cubicBezTo>
                    <a:cubicBezTo>
                      <a:pt x="1" y="162"/>
                      <a:pt x="0" y="129"/>
                      <a:pt x="7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58" name="Freeform 263"/>
              <p:cNvSpPr/>
              <p:nvPr/>
            </p:nvSpPr>
            <p:spPr bwMode="auto">
              <a:xfrm>
                <a:off x="6124575" y="5767388"/>
                <a:ext cx="165100" cy="185738"/>
              </a:xfrm>
              <a:custGeom>
                <a:avLst/>
                <a:gdLst>
                  <a:gd name="T0" fmla="*/ 13 w 139"/>
                  <a:gd name="T1" fmla="*/ 149 h 155"/>
                  <a:gd name="T2" fmla="*/ 6 w 139"/>
                  <a:gd name="T3" fmla="*/ 155 h 155"/>
                  <a:gd name="T4" fmla="*/ 0 w 139"/>
                  <a:gd name="T5" fmla="*/ 149 h 155"/>
                  <a:gd name="T6" fmla="*/ 0 w 139"/>
                  <a:gd name="T7" fmla="*/ 79 h 155"/>
                  <a:gd name="T8" fmla="*/ 3 w 139"/>
                  <a:gd name="T9" fmla="*/ 73 h 155"/>
                  <a:gd name="T10" fmla="*/ 69 w 139"/>
                  <a:gd name="T11" fmla="*/ 35 h 155"/>
                  <a:gd name="T12" fmla="*/ 128 w 139"/>
                  <a:gd name="T13" fmla="*/ 2 h 155"/>
                  <a:gd name="T14" fmla="*/ 137 w 139"/>
                  <a:gd name="T15" fmla="*/ 4 h 155"/>
                  <a:gd name="T16" fmla="*/ 134 w 139"/>
                  <a:gd name="T17" fmla="*/ 13 h 155"/>
                  <a:gd name="T18" fmla="*/ 75 w 139"/>
                  <a:gd name="T19" fmla="*/ 47 h 155"/>
                  <a:gd name="T20" fmla="*/ 13 w 139"/>
                  <a:gd name="T21" fmla="*/ 82 h 155"/>
                  <a:gd name="T22" fmla="*/ 13 w 139"/>
                  <a:gd name="T2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5">
                    <a:moveTo>
                      <a:pt x="13" y="149"/>
                    </a:moveTo>
                    <a:cubicBezTo>
                      <a:pt x="13" y="152"/>
                      <a:pt x="10" y="155"/>
                      <a:pt x="6" y="155"/>
                    </a:cubicBezTo>
                    <a:cubicBezTo>
                      <a:pt x="2" y="155"/>
                      <a:pt x="0" y="152"/>
                      <a:pt x="0" y="14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6"/>
                      <a:pt x="1" y="74"/>
                      <a:pt x="3" y="73"/>
                    </a:cubicBezTo>
                    <a:cubicBezTo>
                      <a:pt x="28" y="58"/>
                      <a:pt x="48" y="47"/>
                      <a:pt x="69" y="35"/>
                    </a:cubicBezTo>
                    <a:cubicBezTo>
                      <a:pt x="88" y="25"/>
                      <a:pt x="106" y="14"/>
                      <a:pt x="128" y="2"/>
                    </a:cubicBezTo>
                    <a:cubicBezTo>
                      <a:pt x="131" y="0"/>
                      <a:pt x="135" y="1"/>
                      <a:pt x="137" y="4"/>
                    </a:cubicBezTo>
                    <a:cubicBezTo>
                      <a:pt x="139" y="7"/>
                      <a:pt x="138" y="11"/>
                      <a:pt x="134" y="13"/>
                    </a:cubicBezTo>
                    <a:cubicBezTo>
                      <a:pt x="112" y="26"/>
                      <a:pt x="94" y="36"/>
                      <a:pt x="75" y="47"/>
                    </a:cubicBezTo>
                    <a:cubicBezTo>
                      <a:pt x="56" y="57"/>
                      <a:pt x="36" y="68"/>
                      <a:pt x="13" y="82"/>
                    </a:cubicBezTo>
                    <a:lnTo>
                      <a:pt x="13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59" name="Freeform 264"/>
              <p:cNvSpPr/>
              <p:nvPr/>
            </p:nvSpPr>
            <p:spPr bwMode="auto">
              <a:xfrm>
                <a:off x="6153150" y="5753100"/>
                <a:ext cx="15875" cy="98425"/>
              </a:xfrm>
              <a:custGeom>
                <a:avLst/>
                <a:gdLst>
                  <a:gd name="T0" fmla="*/ 0 w 13"/>
                  <a:gd name="T1" fmla="*/ 7 h 82"/>
                  <a:gd name="T2" fmla="*/ 7 w 13"/>
                  <a:gd name="T3" fmla="*/ 0 h 82"/>
                  <a:gd name="T4" fmla="*/ 13 w 13"/>
                  <a:gd name="T5" fmla="*/ 7 h 82"/>
                  <a:gd name="T6" fmla="*/ 13 w 13"/>
                  <a:gd name="T7" fmla="*/ 75 h 82"/>
                  <a:gd name="T8" fmla="*/ 7 w 13"/>
                  <a:gd name="T9" fmla="*/ 82 h 82"/>
                  <a:gd name="T10" fmla="*/ 0 w 13"/>
                  <a:gd name="T11" fmla="*/ 75 h 82"/>
                  <a:gd name="T12" fmla="*/ 0 w 13"/>
                  <a:gd name="T13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2">
                    <a:moveTo>
                      <a:pt x="0" y="7"/>
                    </a:move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3" y="79"/>
                      <a:pt x="10" y="82"/>
                      <a:pt x="7" y="82"/>
                    </a:cubicBezTo>
                    <a:cubicBezTo>
                      <a:pt x="3" y="82"/>
                      <a:pt x="0" y="79"/>
                      <a:pt x="0" y="75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60" name="Freeform 265"/>
              <p:cNvSpPr/>
              <p:nvPr/>
            </p:nvSpPr>
            <p:spPr bwMode="auto">
              <a:xfrm>
                <a:off x="6070600" y="5754688"/>
                <a:ext cx="98425" cy="47625"/>
              </a:xfrm>
              <a:custGeom>
                <a:avLst/>
                <a:gdLst>
                  <a:gd name="T0" fmla="*/ 6 w 82"/>
                  <a:gd name="T1" fmla="*/ 14 h 40"/>
                  <a:gd name="T2" fmla="*/ 2 w 82"/>
                  <a:gd name="T3" fmla="*/ 6 h 40"/>
                  <a:gd name="T4" fmla="*/ 10 w 82"/>
                  <a:gd name="T5" fmla="*/ 2 h 40"/>
                  <a:gd name="T6" fmla="*/ 77 w 82"/>
                  <a:gd name="T7" fmla="*/ 26 h 40"/>
                  <a:gd name="T8" fmla="*/ 81 w 82"/>
                  <a:gd name="T9" fmla="*/ 35 h 40"/>
                  <a:gd name="T10" fmla="*/ 72 w 82"/>
                  <a:gd name="T11" fmla="*/ 39 h 40"/>
                  <a:gd name="T12" fmla="*/ 6 w 82"/>
                  <a:gd name="T13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6" y="14"/>
                    </a:moveTo>
                    <a:cubicBezTo>
                      <a:pt x="2" y="13"/>
                      <a:pt x="0" y="9"/>
                      <a:pt x="2" y="6"/>
                    </a:cubicBezTo>
                    <a:cubicBezTo>
                      <a:pt x="3" y="2"/>
                      <a:pt x="7" y="0"/>
                      <a:pt x="10" y="2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80" y="28"/>
                      <a:pt x="82" y="31"/>
                      <a:pt x="81" y="35"/>
                    </a:cubicBezTo>
                    <a:cubicBezTo>
                      <a:pt x="80" y="38"/>
                      <a:pt x="76" y="40"/>
                      <a:pt x="72" y="3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61" name="Freeform 266"/>
              <p:cNvSpPr/>
              <p:nvPr/>
            </p:nvSpPr>
            <p:spPr bwMode="auto">
              <a:xfrm>
                <a:off x="6151563" y="5754688"/>
                <a:ext cx="98425" cy="47625"/>
              </a:xfrm>
              <a:custGeom>
                <a:avLst/>
                <a:gdLst>
                  <a:gd name="T0" fmla="*/ 72 w 82"/>
                  <a:gd name="T1" fmla="*/ 2 h 40"/>
                  <a:gd name="T2" fmla="*/ 81 w 82"/>
                  <a:gd name="T3" fmla="*/ 6 h 40"/>
                  <a:gd name="T4" fmla="*/ 77 w 82"/>
                  <a:gd name="T5" fmla="*/ 14 h 40"/>
                  <a:gd name="T6" fmla="*/ 10 w 82"/>
                  <a:gd name="T7" fmla="*/ 39 h 40"/>
                  <a:gd name="T8" fmla="*/ 2 w 82"/>
                  <a:gd name="T9" fmla="*/ 35 h 40"/>
                  <a:gd name="T10" fmla="*/ 5 w 82"/>
                  <a:gd name="T11" fmla="*/ 26 h 40"/>
                  <a:gd name="T12" fmla="*/ 72 w 82"/>
                  <a:gd name="T1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72" y="2"/>
                    </a:moveTo>
                    <a:cubicBezTo>
                      <a:pt x="76" y="0"/>
                      <a:pt x="80" y="2"/>
                      <a:pt x="81" y="6"/>
                    </a:cubicBezTo>
                    <a:cubicBezTo>
                      <a:pt x="82" y="9"/>
                      <a:pt x="80" y="13"/>
                      <a:pt x="77" y="14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7" y="40"/>
                      <a:pt x="3" y="38"/>
                      <a:pt x="2" y="35"/>
                    </a:cubicBezTo>
                    <a:cubicBezTo>
                      <a:pt x="0" y="31"/>
                      <a:pt x="2" y="28"/>
                      <a:pt x="5" y="26"/>
                    </a:cubicBezTo>
                    <a:lnTo>
                      <a:pt x="7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62" name="Freeform 267"/>
              <p:cNvSpPr>
                <a:spLocks noEditPoints="1"/>
              </p:cNvSpPr>
              <p:nvPr/>
            </p:nvSpPr>
            <p:spPr bwMode="auto">
              <a:xfrm>
                <a:off x="6076950" y="5581650"/>
                <a:ext cx="79375" cy="57150"/>
              </a:xfrm>
              <a:custGeom>
                <a:avLst/>
                <a:gdLst>
                  <a:gd name="T0" fmla="*/ 17 w 66"/>
                  <a:gd name="T1" fmla="*/ 0 h 47"/>
                  <a:gd name="T2" fmla="*/ 49 w 66"/>
                  <a:gd name="T3" fmla="*/ 0 h 47"/>
                  <a:gd name="T4" fmla="*/ 61 w 66"/>
                  <a:gd name="T5" fmla="*/ 5 h 47"/>
                  <a:gd name="T6" fmla="*/ 66 w 66"/>
                  <a:gd name="T7" fmla="*/ 17 h 47"/>
                  <a:gd name="T8" fmla="*/ 66 w 66"/>
                  <a:gd name="T9" fmla="*/ 29 h 47"/>
                  <a:gd name="T10" fmla="*/ 66 w 66"/>
                  <a:gd name="T11" fmla="*/ 33 h 47"/>
                  <a:gd name="T12" fmla="*/ 61 w 66"/>
                  <a:gd name="T13" fmla="*/ 43 h 47"/>
                  <a:gd name="T14" fmla="*/ 51 w 66"/>
                  <a:gd name="T15" fmla="*/ 47 h 47"/>
                  <a:gd name="T16" fmla="*/ 51 w 66"/>
                  <a:gd name="T17" fmla="*/ 47 h 47"/>
                  <a:gd name="T18" fmla="*/ 48 w 66"/>
                  <a:gd name="T19" fmla="*/ 47 h 47"/>
                  <a:gd name="T20" fmla="*/ 16 w 66"/>
                  <a:gd name="T21" fmla="*/ 41 h 47"/>
                  <a:gd name="T22" fmla="*/ 4 w 66"/>
                  <a:gd name="T23" fmla="*/ 35 h 47"/>
                  <a:gd name="T24" fmla="*/ 0 w 66"/>
                  <a:gd name="T25" fmla="*/ 23 h 47"/>
                  <a:gd name="T26" fmla="*/ 0 w 66"/>
                  <a:gd name="T27" fmla="*/ 17 h 47"/>
                  <a:gd name="T28" fmla="*/ 5 w 66"/>
                  <a:gd name="T29" fmla="*/ 5 h 47"/>
                  <a:gd name="T30" fmla="*/ 17 w 66"/>
                  <a:gd name="T31" fmla="*/ 0 h 47"/>
                  <a:gd name="T32" fmla="*/ 49 w 66"/>
                  <a:gd name="T33" fmla="*/ 9 h 47"/>
                  <a:gd name="T34" fmla="*/ 17 w 66"/>
                  <a:gd name="T35" fmla="*/ 9 h 47"/>
                  <a:gd name="T36" fmla="*/ 11 w 66"/>
                  <a:gd name="T37" fmla="*/ 11 h 47"/>
                  <a:gd name="T38" fmla="*/ 8 w 66"/>
                  <a:gd name="T39" fmla="*/ 17 h 47"/>
                  <a:gd name="T40" fmla="*/ 8 w 66"/>
                  <a:gd name="T41" fmla="*/ 23 h 47"/>
                  <a:gd name="T42" fmla="*/ 11 w 66"/>
                  <a:gd name="T43" fmla="*/ 29 h 47"/>
                  <a:gd name="T44" fmla="*/ 18 w 66"/>
                  <a:gd name="T45" fmla="*/ 32 h 47"/>
                  <a:gd name="T46" fmla="*/ 50 w 66"/>
                  <a:gd name="T47" fmla="*/ 38 h 47"/>
                  <a:gd name="T48" fmla="*/ 51 w 66"/>
                  <a:gd name="T49" fmla="*/ 38 h 47"/>
                  <a:gd name="T50" fmla="*/ 51 w 66"/>
                  <a:gd name="T51" fmla="*/ 38 h 47"/>
                  <a:gd name="T52" fmla="*/ 55 w 66"/>
                  <a:gd name="T53" fmla="*/ 36 h 47"/>
                  <a:gd name="T54" fmla="*/ 57 w 66"/>
                  <a:gd name="T55" fmla="*/ 31 h 47"/>
                  <a:gd name="T56" fmla="*/ 58 w 66"/>
                  <a:gd name="T57" fmla="*/ 29 h 47"/>
                  <a:gd name="T58" fmla="*/ 58 w 66"/>
                  <a:gd name="T59" fmla="*/ 17 h 47"/>
                  <a:gd name="T60" fmla="*/ 55 w 66"/>
                  <a:gd name="T61" fmla="*/ 11 h 47"/>
                  <a:gd name="T62" fmla="*/ 49 w 66"/>
                  <a:gd name="T63" fmla="*/ 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6" h="47">
                    <a:moveTo>
                      <a:pt x="1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1" y="5"/>
                    </a:cubicBezTo>
                    <a:cubicBezTo>
                      <a:pt x="64" y="8"/>
                      <a:pt x="66" y="13"/>
                      <a:pt x="66" y="17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30"/>
                      <a:pt x="66" y="32"/>
                      <a:pt x="66" y="33"/>
                    </a:cubicBezTo>
                    <a:cubicBezTo>
                      <a:pt x="65" y="36"/>
                      <a:pt x="64" y="40"/>
                      <a:pt x="61" y="43"/>
                    </a:cubicBezTo>
                    <a:cubicBezTo>
                      <a:pt x="58" y="45"/>
                      <a:pt x="55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0" y="47"/>
                      <a:pt x="49" y="47"/>
                      <a:pt x="48" y="47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2" y="40"/>
                      <a:pt x="8" y="38"/>
                      <a:pt x="4" y="35"/>
                    </a:cubicBezTo>
                    <a:cubicBezTo>
                      <a:pt x="1" y="32"/>
                      <a:pt x="0" y="28"/>
                      <a:pt x="0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49" y="9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9" y="13"/>
                      <a:pt x="8" y="15"/>
                      <a:pt x="8" y="17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9" y="27"/>
                      <a:pt x="11" y="29"/>
                    </a:cubicBezTo>
                    <a:cubicBezTo>
                      <a:pt x="12" y="31"/>
                      <a:pt x="15" y="32"/>
                      <a:pt x="18" y="32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1" y="38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4" y="38"/>
                      <a:pt x="55" y="36"/>
                    </a:cubicBezTo>
                    <a:cubicBezTo>
                      <a:pt x="56" y="35"/>
                      <a:pt x="57" y="33"/>
                      <a:pt x="57" y="31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3" y="10"/>
                      <a:pt x="51" y="9"/>
                      <a:pt x="4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63" name="Freeform 268"/>
              <p:cNvSpPr>
                <a:spLocks noEditPoints="1"/>
              </p:cNvSpPr>
              <p:nvPr/>
            </p:nvSpPr>
            <p:spPr bwMode="auto">
              <a:xfrm>
                <a:off x="6164263" y="5581650"/>
                <a:ext cx="80962" cy="57150"/>
              </a:xfrm>
              <a:custGeom>
                <a:avLst/>
                <a:gdLst>
                  <a:gd name="T0" fmla="*/ 49 w 67"/>
                  <a:gd name="T1" fmla="*/ 9 h 47"/>
                  <a:gd name="T2" fmla="*/ 18 w 67"/>
                  <a:gd name="T3" fmla="*/ 9 h 47"/>
                  <a:gd name="T4" fmla="*/ 11 w 67"/>
                  <a:gd name="T5" fmla="*/ 11 h 47"/>
                  <a:gd name="T6" fmla="*/ 9 w 67"/>
                  <a:gd name="T7" fmla="*/ 17 h 47"/>
                  <a:gd name="T8" fmla="*/ 9 w 67"/>
                  <a:gd name="T9" fmla="*/ 29 h 47"/>
                  <a:gd name="T10" fmla="*/ 9 w 67"/>
                  <a:gd name="T11" fmla="*/ 31 h 47"/>
                  <a:gd name="T12" fmla="*/ 12 w 67"/>
                  <a:gd name="T13" fmla="*/ 36 h 47"/>
                  <a:gd name="T14" fmla="*/ 16 w 67"/>
                  <a:gd name="T15" fmla="*/ 38 h 47"/>
                  <a:gd name="T16" fmla="*/ 16 w 67"/>
                  <a:gd name="T17" fmla="*/ 38 h 47"/>
                  <a:gd name="T18" fmla="*/ 17 w 67"/>
                  <a:gd name="T19" fmla="*/ 38 h 47"/>
                  <a:gd name="T20" fmla="*/ 48 w 67"/>
                  <a:gd name="T21" fmla="*/ 32 h 47"/>
                  <a:gd name="T22" fmla="*/ 56 w 67"/>
                  <a:gd name="T23" fmla="*/ 29 h 47"/>
                  <a:gd name="T24" fmla="*/ 58 w 67"/>
                  <a:gd name="T25" fmla="*/ 23 h 47"/>
                  <a:gd name="T26" fmla="*/ 58 w 67"/>
                  <a:gd name="T27" fmla="*/ 17 h 47"/>
                  <a:gd name="T28" fmla="*/ 55 w 67"/>
                  <a:gd name="T29" fmla="*/ 11 h 47"/>
                  <a:gd name="T30" fmla="*/ 49 w 67"/>
                  <a:gd name="T31" fmla="*/ 9 h 47"/>
                  <a:gd name="T32" fmla="*/ 18 w 67"/>
                  <a:gd name="T33" fmla="*/ 0 h 47"/>
                  <a:gd name="T34" fmla="*/ 49 w 67"/>
                  <a:gd name="T35" fmla="*/ 0 h 47"/>
                  <a:gd name="T36" fmla="*/ 62 w 67"/>
                  <a:gd name="T37" fmla="*/ 5 h 47"/>
                  <a:gd name="T38" fmla="*/ 67 w 67"/>
                  <a:gd name="T39" fmla="*/ 17 h 47"/>
                  <a:gd name="T40" fmla="*/ 67 w 67"/>
                  <a:gd name="T41" fmla="*/ 23 h 47"/>
                  <a:gd name="T42" fmla="*/ 62 w 67"/>
                  <a:gd name="T43" fmla="*/ 35 h 47"/>
                  <a:gd name="T44" fmla="*/ 50 w 67"/>
                  <a:gd name="T45" fmla="*/ 41 h 47"/>
                  <a:gd name="T46" fmla="*/ 18 w 67"/>
                  <a:gd name="T47" fmla="*/ 47 h 47"/>
                  <a:gd name="T48" fmla="*/ 16 w 67"/>
                  <a:gd name="T49" fmla="*/ 47 h 47"/>
                  <a:gd name="T50" fmla="*/ 16 w 67"/>
                  <a:gd name="T51" fmla="*/ 47 h 47"/>
                  <a:gd name="T52" fmla="*/ 6 w 67"/>
                  <a:gd name="T53" fmla="*/ 43 h 47"/>
                  <a:gd name="T54" fmla="*/ 0 w 67"/>
                  <a:gd name="T55" fmla="*/ 33 h 47"/>
                  <a:gd name="T56" fmla="*/ 0 w 67"/>
                  <a:gd name="T57" fmla="*/ 29 h 47"/>
                  <a:gd name="T58" fmla="*/ 0 w 67"/>
                  <a:gd name="T59" fmla="*/ 17 h 47"/>
                  <a:gd name="T60" fmla="*/ 5 w 67"/>
                  <a:gd name="T61" fmla="*/ 5 h 47"/>
                  <a:gd name="T62" fmla="*/ 18 w 67"/>
                  <a:gd name="T6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" h="47">
                    <a:moveTo>
                      <a:pt x="49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10" y="13"/>
                      <a:pt x="9" y="15"/>
                      <a:pt x="9" y="1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9" y="31"/>
                    </a:cubicBezTo>
                    <a:cubicBezTo>
                      <a:pt x="9" y="33"/>
                      <a:pt x="10" y="35"/>
                      <a:pt x="12" y="36"/>
                    </a:cubicBezTo>
                    <a:cubicBezTo>
                      <a:pt x="13" y="38"/>
                      <a:pt x="14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1" y="32"/>
                      <a:pt x="54" y="31"/>
                      <a:pt x="56" y="29"/>
                    </a:cubicBezTo>
                    <a:cubicBezTo>
                      <a:pt x="57" y="27"/>
                      <a:pt x="58" y="26"/>
                      <a:pt x="58" y="23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4" y="10"/>
                      <a:pt x="52" y="9"/>
                      <a:pt x="49" y="9"/>
                    </a:cubicBezTo>
                    <a:close/>
                    <a:moveTo>
                      <a:pt x="18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2" y="5"/>
                    </a:cubicBezTo>
                    <a:cubicBezTo>
                      <a:pt x="65" y="8"/>
                      <a:pt x="67" y="13"/>
                      <a:pt x="67" y="17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8"/>
                      <a:pt x="65" y="32"/>
                      <a:pt x="62" y="35"/>
                    </a:cubicBezTo>
                    <a:cubicBezTo>
                      <a:pt x="59" y="38"/>
                      <a:pt x="55" y="40"/>
                      <a:pt x="50" y="41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7" y="47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2" y="47"/>
                      <a:pt x="8" y="45"/>
                      <a:pt x="6" y="43"/>
                    </a:cubicBezTo>
                    <a:cubicBezTo>
                      <a:pt x="3" y="40"/>
                      <a:pt x="1" y="36"/>
                      <a:pt x="0" y="33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3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64" name="Freeform 269"/>
              <p:cNvSpPr/>
              <p:nvPr/>
            </p:nvSpPr>
            <p:spPr bwMode="auto">
              <a:xfrm>
                <a:off x="6146800" y="5602288"/>
                <a:ext cx="26987" cy="15875"/>
              </a:xfrm>
              <a:custGeom>
                <a:avLst/>
                <a:gdLst>
                  <a:gd name="T0" fmla="*/ 6 w 22"/>
                  <a:gd name="T1" fmla="*/ 13 h 13"/>
                  <a:gd name="T2" fmla="*/ 0 w 22"/>
                  <a:gd name="T3" fmla="*/ 6 h 13"/>
                  <a:gd name="T4" fmla="*/ 6 w 22"/>
                  <a:gd name="T5" fmla="*/ 0 h 13"/>
                  <a:gd name="T6" fmla="*/ 16 w 22"/>
                  <a:gd name="T7" fmla="*/ 0 h 13"/>
                  <a:gd name="T8" fmla="*/ 22 w 22"/>
                  <a:gd name="T9" fmla="*/ 6 h 13"/>
                  <a:gd name="T10" fmla="*/ 16 w 22"/>
                  <a:gd name="T11" fmla="*/ 13 h 13"/>
                  <a:gd name="T12" fmla="*/ 6 w 2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3">
                    <a:moveTo>
                      <a:pt x="6" y="13"/>
                    </a:move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2" y="3"/>
                      <a:pt x="22" y="6"/>
                    </a:cubicBezTo>
                    <a:cubicBezTo>
                      <a:pt x="22" y="10"/>
                      <a:pt x="20" y="13"/>
                      <a:pt x="16" y="1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20040" y="1680385"/>
            <a:ext cx="2520881" cy="3693552"/>
            <a:chOff x="5313713" y="1582224"/>
            <a:chExt cx="2520881" cy="3693552"/>
          </a:xfrm>
        </p:grpSpPr>
        <p:sp>
          <p:nvSpPr>
            <p:cNvPr id="70" name="矩形 69"/>
            <p:cNvSpPr/>
            <p:nvPr/>
          </p:nvSpPr>
          <p:spPr>
            <a:xfrm>
              <a:off x="5313713" y="1582224"/>
              <a:ext cx="2520881" cy="3693552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508000" dist="304800" dir="5400000" algn="t" rotWithShape="0">
                <a:srgbClr val="313C2E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704160" y="2841916"/>
              <a:ext cx="1672044" cy="55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sz="2400" b="1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alpha val="94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6343332" y="2200566"/>
              <a:ext cx="393700" cy="501650"/>
              <a:chOff x="5964238" y="5456238"/>
              <a:chExt cx="393700" cy="501650"/>
            </a:xfrm>
            <a:solidFill>
              <a:srgbClr val="313C2E"/>
            </a:solidFill>
          </p:grpSpPr>
          <p:sp>
            <p:nvSpPr>
              <p:cNvPr id="73" name="Freeform 259"/>
              <p:cNvSpPr>
                <a:spLocks noEditPoints="1"/>
              </p:cNvSpPr>
              <p:nvPr/>
            </p:nvSpPr>
            <p:spPr bwMode="auto">
              <a:xfrm>
                <a:off x="6042025" y="5456238"/>
                <a:ext cx="238125" cy="280988"/>
              </a:xfrm>
              <a:custGeom>
                <a:avLst/>
                <a:gdLst>
                  <a:gd name="T0" fmla="*/ 100 w 200"/>
                  <a:gd name="T1" fmla="*/ 0 h 235"/>
                  <a:gd name="T2" fmla="*/ 170 w 200"/>
                  <a:gd name="T3" fmla="*/ 19 h 235"/>
                  <a:gd name="T4" fmla="*/ 200 w 200"/>
                  <a:gd name="T5" fmla="*/ 92 h 235"/>
                  <a:gd name="T6" fmla="*/ 169 w 200"/>
                  <a:gd name="T7" fmla="*/ 186 h 235"/>
                  <a:gd name="T8" fmla="*/ 100 w 200"/>
                  <a:gd name="T9" fmla="*/ 235 h 235"/>
                  <a:gd name="T10" fmla="*/ 30 w 200"/>
                  <a:gd name="T11" fmla="*/ 186 h 235"/>
                  <a:gd name="T12" fmla="*/ 0 w 200"/>
                  <a:gd name="T13" fmla="*/ 92 h 235"/>
                  <a:gd name="T14" fmla="*/ 30 w 200"/>
                  <a:gd name="T15" fmla="*/ 19 h 235"/>
                  <a:gd name="T16" fmla="*/ 100 w 200"/>
                  <a:gd name="T17" fmla="*/ 0 h 235"/>
                  <a:gd name="T18" fmla="*/ 159 w 200"/>
                  <a:gd name="T19" fmla="*/ 33 h 235"/>
                  <a:gd name="T20" fmla="*/ 100 w 200"/>
                  <a:gd name="T21" fmla="*/ 18 h 235"/>
                  <a:gd name="T22" fmla="*/ 40 w 200"/>
                  <a:gd name="T23" fmla="*/ 33 h 235"/>
                  <a:gd name="T24" fmla="*/ 17 w 200"/>
                  <a:gd name="T25" fmla="*/ 92 h 235"/>
                  <a:gd name="T26" fmla="*/ 45 w 200"/>
                  <a:gd name="T27" fmla="*/ 177 h 235"/>
                  <a:gd name="T28" fmla="*/ 100 w 200"/>
                  <a:gd name="T29" fmla="*/ 217 h 235"/>
                  <a:gd name="T30" fmla="*/ 155 w 200"/>
                  <a:gd name="T31" fmla="*/ 177 h 235"/>
                  <a:gd name="T32" fmla="*/ 182 w 200"/>
                  <a:gd name="T33" fmla="*/ 92 h 235"/>
                  <a:gd name="T34" fmla="*/ 159 w 200"/>
                  <a:gd name="T35" fmla="*/ 3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235">
                    <a:moveTo>
                      <a:pt x="100" y="0"/>
                    </a:moveTo>
                    <a:cubicBezTo>
                      <a:pt x="127" y="0"/>
                      <a:pt x="151" y="5"/>
                      <a:pt x="170" y="19"/>
                    </a:cubicBezTo>
                    <a:cubicBezTo>
                      <a:pt x="188" y="33"/>
                      <a:pt x="200" y="56"/>
                      <a:pt x="200" y="92"/>
                    </a:cubicBezTo>
                    <a:cubicBezTo>
                      <a:pt x="200" y="126"/>
                      <a:pt x="187" y="160"/>
                      <a:pt x="169" y="186"/>
                    </a:cubicBezTo>
                    <a:cubicBezTo>
                      <a:pt x="149" y="215"/>
                      <a:pt x="123" y="235"/>
                      <a:pt x="100" y="235"/>
                    </a:cubicBezTo>
                    <a:cubicBezTo>
                      <a:pt x="76" y="235"/>
                      <a:pt x="50" y="215"/>
                      <a:pt x="30" y="186"/>
                    </a:cubicBezTo>
                    <a:cubicBezTo>
                      <a:pt x="12" y="160"/>
                      <a:pt x="0" y="126"/>
                      <a:pt x="0" y="92"/>
                    </a:cubicBezTo>
                    <a:cubicBezTo>
                      <a:pt x="0" y="56"/>
                      <a:pt x="11" y="33"/>
                      <a:pt x="30" y="19"/>
                    </a:cubicBezTo>
                    <a:cubicBezTo>
                      <a:pt x="48" y="5"/>
                      <a:pt x="73" y="0"/>
                      <a:pt x="100" y="0"/>
                    </a:cubicBezTo>
                    <a:close/>
                    <a:moveTo>
                      <a:pt x="159" y="33"/>
                    </a:moveTo>
                    <a:cubicBezTo>
                      <a:pt x="144" y="22"/>
                      <a:pt x="123" y="18"/>
                      <a:pt x="100" y="18"/>
                    </a:cubicBezTo>
                    <a:cubicBezTo>
                      <a:pt x="76" y="18"/>
                      <a:pt x="55" y="22"/>
                      <a:pt x="40" y="33"/>
                    </a:cubicBezTo>
                    <a:cubicBezTo>
                      <a:pt x="26" y="44"/>
                      <a:pt x="17" y="62"/>
                      <a:pt x="17" y="92"/>
                    </a:cubicBezTo>
                    <a:cubicBezTo>
                      <a:pt x="17" y="122"/>
                      <a:pt x="29" y="153"/>
                      <a:pt x="45" y="177"/>
                    </a:cubicBezTo>
                    <a:cubicBezTo>
                      <a:pt x="61" y="201"/>
                      <a:pt x="82" y="217"/>
                      <a:pt x="100" y="217"/>
                    </a:cubicBezTo>
                    <a:cubicBezTo>
                      <a:pt x="117" y="217"/>
                      <a:pt x="138" y="201"/>
                      <a:pt x="155" y="177"/>
                    </a:cubicBezTo>
                    <a:cubicBezTo>
                      <a:pt x="171" y="153"/>
                      <a:pt x="182" y="122"/>
                      <a:pt x="182" y="92"/>
                    </a:cubicBezTo>
                    <a:cubicBezTo>
                      <a:pt x="182" y="62"/>
                      <a:pt x="173" y="44"/>
                      <a:pt x="15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74" name="Freeform 260"/>
              <p:cNvSpPr/>
              <p:nvPr/>
            </p:nvSpPr>
            <p:spPr bwMode="auto">
              <a:xfrm>
                <a:off x="6086475" y="5470525"/>
                <a:ext cx="184150" cy="133350"/>
              </a:xfrm>
              <a:custGeom>
                <a:avLst/>
                <a:gdLst>
                  <a:gd name="T0" fmla="*/ 1 w 154"/>
                  <a:gd name="T1" fmla="*/ 11 h 112"/>
                  <a:gd name="T2" fmla="*/ 4 w 154"/>
                  <a:gd name="T3" fmla="*/ 2 h 112"/>
                  <a:gd name="T4" fmla="*/ 13 w 154"/>
                  <a:gd name="T5" fmla="*/ 4 h 112"/>
                  <a:gd name="T6" fmla="*/ 145 w 154"/>
                  <a:gd name="T7" fmla="*/ 98 h 112"/>
                  <a:gd name="T8" fmla="*/ 148 w 154"/>
                  <a:gd name="T9" fmla="*/ 99 h 112"/>
                  <a:gd name="T10" fmla="*/ 153 w 154"/>
                  <a:gd name="T11" fmla="*/ 107 h 112"/>
                  <a:gd name="T12" fmla="*/ 145 w 154"/>
                  <a:gd name="T13" fmla="*/ 111 h 112"/>
                  <a:gd name="T14" fmla="*/ 142 w 154"/>
                  <a:gd name="T15" fmla="*/ 110 h 112"/>
                  <a:gd name="T16" fmla="*/ 1 w 154"/>
                  <a:gd name="T17" fmla="*/ 1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12">
                    <a:moveTo>
                      <a:pt x="1" y="11"/>
                    </a:moveTo>
                    <a:cubicBezTo>
                      <a:pt x="0" y="8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50" y="71"/>
                      <a:pt x="83" y="80"/>
                      <a:pt x="145" y="98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52" y="100"/>
                      <a:pt x="154" y="103"/>
                      <a:pt x="153" y="107"/>
                    </a:cubicBezTo>
                    <a:cubicBezTo>
                      <a:pt x="152" y="110"/>
                      <a:pt x="148" y="112"/>
                      <a:pt x="145" y="111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76" y="92"/>
                      <a:pt x="41" y="82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75" name="Freeform 261"/>
              <p:cNvSpPr/>
              <p:nvPr/>
            </p:nvSpPr>
            <p:spPr bwMode="auto">
              <a:xfrm>
                <a:off x="6046788" y="5514975"/>
                <a:ext cx="87312" cy="69850"/>
              </a:xfrm>
              <a:custGeom>
                <a:avLst/>
                <a:gdLst>
                  <a:gd name="T0" fmla="*/ 61 w 73"/>
                  <a:gd name="T1" fmla="*/ 3 h 58"/>
                  <a:gd name="T2" fmla="*/ 70 w 73"/>
                  <a:gd name="T3" fmla="*/ 2 h 58"/>
                  <a:gd name="T4" fmla="*/ 71 w 73"/>
                  <a:gd name="T5" fmla="*/ 11 h 58"/>
                  <a:gd name="T6" fmla="*/ 36 w 73"/>
                  <a:gd name="T7" fmla="*/ 45 h 58"/>
                  <a:gd name="T8" fmla="*/ 8 w 73"/>
                  <a:gd name="T9" fmla="*/ 57 h 58"/>
                  <a:gd name="T10" fmla="*/ 0 w 73"/>
                  <a:gd name="T11" fmla="*/ 52 h 58"/>
                  <a:gd name="T12" fmla="*/ 5 w 73"/>
                  <a:gd name="T13" fmla="*/ 44 h 58"/>
                  <a:gd name="T14" fmla="*/ 29 w 73"/>
                  <a:gd name="T15" fmla="*/ 34 h 58"/>
                  <a:gd name="T16" fmla="*/ 61 w 73"/>
                  <a:gd name="T17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58">
                    <a:moveTo>
                      <a:pt x="61" y="3"/>
                    </a:moveTo>
                    <a:cubicBezTo>
                      <a:pt x="63" y="0"/>
                      <a:pt x="67" y="0"/>
                      <a:pt x="70" y="2"/>
                    </a:cubicBezTo>
                    <a:cubicBezTo>
                      <a:pt x="73" y="4"/>
                      <a:pt x="73" y="8"/>
                      <a:pt x="71" y="11"/>
                    </a:cubicBezTo>
                    <a:cubicBezTo>
                      <a:pt x="58" y="27"/>
                      <a:pt x="47" y="38"/>
                      <a:pt x="36" y="45"/>
                    </a:cubicBezTo>
                    <a:cubicBezTo>
                      <a:pt x="26" y="52"/>
                      <a:pt x="17" y="55"/>
                      <a:pt x="8" y="57"/>
                    </a:cubicBezTo>
                    <a:cubicBezTo>
                      <a:pt x="4" y="58"/>
                      <a:pt x="1" y="55"/>
                      <a:pt x="0" y="52"/>
                    </a:cubicBezTo>
                    <a:cubicBezTo>
                      <a:pt x="0" y="48"/>
                      <a:pt x="2" y="45"/>
                      <a:pt x="5" y="44"/>
                    </a:cubicBezTo>
                    <a:cubicBezTo>
                      <a:pt x="13" y="43"/>
                      <a:pt x="20" y="40"/>
                      <a:pt x="29" y="34"/>
                    </a:cubicBezTo>
                    <a:cubicBezTo>
                      <a:pt x="38" y="28"/>
                      <a:pt x="49" y="18"/>
                      <a:pt x="6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76" name="Freeform 262"/>
              <p:cNvSpPr>
                <a:spLocks noEditPoints="1"/>
              </p:cNvSpPr>
              <p:nvPr/>
            </p:nvSpPr>
            <p:spPr bwMode="auto">
              <a:xfrm>
                <a:off x="5964238" y="5724525"/>
                <a:ext cx="393700" cy="233363"/>
              </a:xfrm>
              <a:custGeom>
                <a:avLst/>
                <a:gdLst>
                  <a:gd name="T0" fmla="*/ 55 w 329"/>
                  <a:gd name="T1" fmla="*/ 54 h 196"/>
                  <a:gd name="T2" fmla="*/ 24 w 329"/>
                  <a:gd name="T3" fmla="*/ 104 h 196"/>
                  <a:gd name="T4" fmla="*/ 23 w 329"/>
                  <a:gd name="T5" fmla="*/ 179 h 196"/>
                  <a:gd name="T6" fmla="*/ 306 w 329"/>
                  <a:gd name="T7" fmla="*/ 179 h 196"/>
                  <a:gd name="T8" fmla="*/ 305 w 329"/>
                  <a:gd name="T9" fmla="*/ 104 h 196"/>
                  <a:gd name="T10" fmla="*/ 274 w 329"/>
                  <a:gd name="T11" fmla="*/ 54 h 196"/>
                  <a:gd name="T12" fmla="*/ 230 w 329"/>
                  <a:gd name="T13" fmla="*/ 38 h 196"/>
                  <a:gd name="T14" fmla="*/ 225 w 329"/>
                  <a:gd name="T15" fmla="*/ 30 h 196"/>
                  <a:gd name="T16" fmla="*/ 225 w 329"/>
                  <a:gd name="T17" fmla="*/ 30 h 196"/>
                  <a:gd name="T18" fmla="*/ 224 w 329"/>
                  <a:gd name="T19" fmla="*/ 21 h 196"/>
                  <a:gd name="T20" fmla="*/ 168 w 329"/>
                  <a:gd name="T21" fmla="*/ 40 h 196"/>
                  <a:gd name="T22" fmla="*/ 162 w 329"/>
                  <a:gd name="T23" fmla="*/ 40 h 196"/>
                  <a:gd name="T24" fmla="*/ 106 w 329"/>
                  <a:gd name="T25" fmla="*/ 21 h 196"/>
                  <a:gd name="T26" fmla="*/ 105 w 329"/>
                  <a:gd name="T27" fmla="*/ 30 h 196"/>
                  <a:gd name="T28" fmla="*/ 99 w 329"/>
                  <a:gd name="T29" fmla="*/ 38 h 196"/>
                  <a:gd name="T30" fmla="*/ 55 w 329"/>
                  <a:gd name="T31" fmla="*/ 54 h 196"/>
                  <a:gd name="T32" fmla="*/ 7 w 329"/>
                  <a:gd name="T33" fmla="*/ 100 h 196"/>
                  <a:gd name="T34" fmla="*/ 47 w 329"/>
                  <a:gd name="T35" fmla="*/ 39 h 196"/>
                  <a:gd name="T36" fmla="*/ 47 w 329"/>
                  <a:gd name="T37" fmla="*/ 39 h 196"/>
                  <a:gd name="T38" fmla="*/ 48 w 329"/>
                  <a:gd name="T39" fmla="*/ 38 h 196"/>
                  <a:gd name="T40" fmla="*/ 88 w 329"/>
                  <a:gd name="T41" fmla="*/ 23 h 196"/>
                  <a:gd name="T42" fmla="*/ 90 w 329"/>
                  <a:gd name="T43" fmla="*/ 8 h 196"/>
                  <a:gd name="T44" fmla="*/ 90 w 329"/>
                  <a:gd name="T45" fmla="*/ 8 h 196"/>
                  <a:gd name="T46" fmla="*/ 90 w 329"/>
                  <a:gd name="T47" fmla="*/ 7 h 196"/>
                  <a:gd name="T48" fmla="*/ 101 w 329"/>
                  <a:gd name="T49" fmla="*/ 1 h 196"/>
                  <a:gd name="T50" fmla="*/ 165 w 329"/>
                  <a:gd name="T51" fmla="*/ 23 h 196"/>
                  <a:gd name="T52" fmla="*/ 228 w 329"/>
                  <a:gd name="T53" fmla="*/ 1 h 196"/>
                  <a:gd name="T54" fmla="*/ 230 w 329"/>
                  <a:gd name="T55" fmla="*/ 1 h 196"/>
                  <a:gd name="T56" fmla="*/ 240 w 329"/>
                  <a:gd name="T57" fmla="*/ 8 h 196"/>
                  <a:gd name="T58" fmla="*/ 241 w 329"/>
                  <a:gd name="T59" fmla="*/ 23 h 196"/>
                  <a:gd name="T60" fmla="*/ 281 w 329"/>
                  <a:gd name="T61" fmla="*/ 38 h 196"/>
                  <a:gd name="T62" fmla="*/ 283 w 329"/>
                  <a:gd name="T63" fmla="*/ 39 h 196"/>
                  <a:gd name="T64" fmla="*/ 322 w 329"/>
                  <a:gd name="T65" fmla="*/ 100 h 196"/>
                  <a:gd name="T66" fmla="*/ 322 w 329"/>
                  <a:gd name="T67" fmla="*/ 189 h 196"/>
                  <a:gd name="T68" fmla="*/ 313 w 329"/>
                  <a:gd name="T69" fmla="*/ 196 h 196"/>
                  <a:gd name="T70" fmla="*/ 16 w 329"/>
                  <a:gd name="T71" fmla="*/ 196 h 196"/>
                  <a:gd name="T72" fmla="*/ 16 w 329"/>
                  <a:gd name="T73" fmla="*/ 196 h 196"/>
                  <a:gd name="T74" fmla="*/ 8 w 329"/>
                  <a:gd name="T75" fmla="*/ 189 h 196"/>
                  <a:gd name="T76" fmla="*/ 7 w 329"/>
                  <a:gd name="T77" fmla="*/ 10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196">
                    <a:moveTo>
                      <a:pt x="55" y="54"/>
                    </a:moveTo>
                    <a:cubicBezTo>
                      <a:pt x="39" y="65"/>
                      <a:pt x="29" y="83"/>
                      <a:pt x="24" y="104"/>
                    </a:cubicBezTo>
                    <a:cubicBezTo>
                      <a:pt x="18" y="128"/>
                      <a:pt x="19" y="155"/>
                      <a:pt x="23" y="179"/>
                    </a:cubicBezTo>
                    <a:cubicBezTo>
                      <a:pt x="306" y="179"/>
                      <a:pt x="306" y="179"/>
                      <a:pt x="306" y="179"/>
                    </a:cubicBezTo>
                    <a:cubicBezTo>
                      <a:pt x="311" y="155"/>
                      <a:pt x="311" y="128"/>
                      <a:pt x="305" y="104"/>
                    </a:cubicBezTo>
                    <a:cubicBezTo>
                      <a:pt x="300" y="83"/>
                      <a:pt x="290" y="65"/>
                      <a:pt x="274" y="54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7" y="36"/>
                      <a:pt x="225" y="34"/>
                      <a:pt x="225" y="30"/>
                    </a:cubicBezTo>
                    <a:cubicBezTo>
                      <a:pt x="225" y="30"/>
                      <a:pt x="225" y="30"/>
                      <a:pt x="225" y="30"/>
                    </a:cubicBezTo>
                    <a:cubicBezTo>
                      <a:pt x="224" y="21"/>
                      <a:pt x="224" y="21"/>
                      <a:pt x="224" y="2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1"/>
                      <a:pt x="164" y="41"/>
                      <a:pt x="162" y="40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4" y="34"/>
                      <a:pt x="102" y="37"/>
                      <a:pt x="99" y="38"/>
                    </a:cubicBezTo>
                    <a:cubicBezTo>
                      <a:pt x="55" y="54"/>
                      <a:pt x="55" y="54"/>
                      <a:pt x="55" y="54"/>
                    </a:cubicBezTo>
                    <a:close/>
                    <a:moveTo>
                      <a:pt x="7" y="100"/>
                    </a:moveTo>
                    <a:cubicBezTo>
                      <a:pt x="14" y="74"/>
                      <a:pt x="26" y="52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8" y="38"/>
                      <a:pt x="48" y="3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7"/>
                      <a:pt x="90" y="7"/>
                    </a:cubicBezTo>
                    <a:cubicBezTo>
                      <a:pt x="92" y="2"/>
                      <a:pt x="97" y="0"/>
                      <a:pt x="101" y="1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228" y="1"/>
                      <a:pt x="228" y="1"/>
                      <a:pt x="228" y="1"/>
                    </a:cubicBezTo>
                    <a:cubicBezTo>
                      <a:pt x="228" y="1"/>
                      <a:pt x="229" y="1"/>
                      <a:pt x="230" y="1"/>
                    </a:cubicBezTo>
                    <a:cubicBezTo>
                      <a:pt x="235" y="0"/>
                      <a:pt x="239" y="4"/>
                      <a:pt x="240" y="8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81" y="38"/>
                      <a:pt x="281" y="38"/>
                      <a:pt x="281" y="38"/>
                    </a:cubicBezTo>
                    <a:cubicBezTo>
                      <a:pt x="282" y="38"/>
                      <a:pt x="282" y="39"/>
                      <a:pt x="283" y="39"/>
                    </a:cubicBezTo>
                    <a:cubicBezTo>
                      <a:pt x="304" y="52"/>
                      <a:pt x="316" y="74"/>
                      <a:pt x="322" y="100"/>
                    </a:cubicBezTo>
                    <a:cubicBezTo>
                      <a:pt x="329" y="129"/>
                      <a:pt x="328" y="162"/>
                      <a:pt x="322" y="189"/>
                    </a:cubicBezTo>
                    <a:cubicBezTo>
                      <a:pt x="321" y="193"/>
                      <a:pt x="318" y="196"/>
                      <a:pt x="313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2" y="196"/>
                      <a:pt x="9" y="193"/>
                      <a:pt x="8" y="189"/>
                    </a:cubicBezTo>
                    <a:cubicBezTo>
                      <a:pt x="1" y="162"/>
                      <a:pt x="0" y="129"/>
                      <a:pt x="7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77" name="Freeform 263"/>
              <p:cNvSpPr/>
              <p:nvPr/>
            </p:nvSpPr>
            <p:spPr bwMode="auto">
              <a:xfrm>
                <a:off x="6124575" y="5767388"/>
                <a:ext cx="165100" cy="185738"/>
              </a:xfrm>
              <a:custGeom>
                <a:avLst/>
                <a:gdLst>
                  <a:gd name="T0" fmla="*/ 13 w 139"/>
                  <a:gd name="T1" fmla="*/ 149 h 155"/>
                  <a:gd name="T2" fmla="*/ 6 w 139"/>
                  <a:gd name="T3" fmla="*/ 155 h 155"/>
                  <a:gd name="T4" fmla="*/ 0 w 139"/>
                  <a:gd name="T5" fmla="*/ 149 h 155"/>
                  <a:gd name="T6" fmla="*/ 0 w 139"/>
                  <a:gd name="T7" fmla="*/ 79 h 155"/>
                  <a:gd name="T8" fmla="*/ 3 w 139"/>
                  <a:gd name="T9" fmla="*/ 73 h 155"/>
                  <a:gd name="T10" fmla="*/ 69 w 139"/>
                  <a:gd name="T11" fmla="*/ 35 h 155"/>
                  <a:gd name="T12" fmla="*/ 128 w 139"/>
                  <a:gd name="T13" fmla="*/ 2 h 155"/>
                  <a:gd name="T14" fmla="*/ 137 w 139"/>
                  <a:gd name="T15" fmla="*/ 4 h 155"/>
                  <a:gd name="T16" fmla="*/ 134 w 139"/>
                  <a:gd name="T17" fmla="*/ 13 h 155"/>
                  <a:gd name="T18" fmla="*/ 75 w 139"/>
                  <a:gd name="T19" fmla="*/ 47 h 155"/>
                  <a:gd name="T20" fmla="*/ 13 w 139"/>
                  <a:gd name="T21" fmla="*/ 82 h 155"/>
                  <a:gd name="T22" fmla="*/ 13 w 139"/>
                  <a:gd name="T2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5">
                    <a:moveTo>
                      <a:pt x="13" y="149"/>
                    </a:moveTo>
                    <a:cubicBezTo>
                      <a:pt x="13" y="152"/>
                      <a:pt x="10" y="155"/>
                      <a:pt x="6" y="155"/>
                    </a:cubicBezTo>
                    <a:cubicBezTo>
                      <a:pt x="2" y="155"/>
                      <a:pt x="0" y="152"/>
                      <a:pt x="0" y="14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6"/>
                      <a:pt x="1" y="74"/>
                      <a:pt x="3" y="73"/>
                    </a:cubicBezTo>
                    <a:cubicBezTo>
                      <a:pt x="28" y="58"/>
                      <a:pt x="48" y="47"/>
                      <a:pt x="69" y="35"/>
                    </a:cubicBezTo>
                    <a:cubicBezTo>
                      <a:pt x="88" y="25"/>
                      <a:pt x="106" y="14"/>
                      <a:pt x="128" y="2"/>
                    </a:cubicBezTo>
                    <a:cubicBezTo>
                      <a:pt x="131" y="0"/>
                      <a:pt x="135" y="1"/>
                      <a:pt x="137" y="4"/>
                    </a:cubicBezTo>
                    <a:cubicBezTo>
                      <a:pt x="139" y="7"/>
                      <a:pt x="138" y="11"/>
                      <a:pt x="134" y="13"/>
                    </a:cubicBezTo>
                    <a:cubicBezTo>
                      <a:pt x="112" y="26"/>
                      <a:pt x="94" y="36"/>
                      <a:pt x="75" y="47"/>
                    </a:cubicBezTo>
                    <a:cubicBezTo>
                      <a:pt x="56" y="57"/>
                      <a:pt x="36" y="68"/>
                      <a:pt x="13" y="82"/>
                    </a:cubicBezTo>
                    <a:lnTo>
                      <a:pt x="13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78" name="Freeform 264"/>
              <p:cNvSpPr/>
              <p:nvPr/>
            </p:nvSpPr>
            <p:spPr bwMode="auto">
              <a:xfrm>
                <a:off x="6153150" y="5753100"/>
                <a:ext cx="15875" cy="98425"/>
              </a:xfrm>
              <a:custGeom>
                <a:avLst/>
                <a:gdLst>
                  <a:gd name="T0" fmla="*/ 0 w 13"/>
                  <a:gd name="T1" fmla="*/ 7 h 82"/>
                  <a:gd name="T2" fmla="*/ 7 w 13"/>
                  <a:gd name="T3" fmla="*/ 0 h 82"/>
                  <a:gd name="T4" fmla="*/ 13 w 13"/>
                  <a:gd name="T5" fmla="*/ 7 h 82"/>
                  <a:gd name="T6" fmla="*/ 13 w 13"/>
                  <a:gd name="T7" fmla="*/ 75 h 82"/>
                  <a:gd name="T8" fmla="*/ 7 w 13"/>
                  <a:gd name="T9" fmla="*/ 82 h 82"/>
                  <a:gd name="T10" fmla="*/ 0 w 13"/>
                  <a:gd name="T11" fmla="*/ 75 h 82"/>
                  <a:gd name="T12" fmla="*/ 0 w 13"/>
                  <a:gd name="T13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2">
                    <a:moveTo>
                      <a:pt x="0" y="7"/>
                    </a:move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3" y="79"/>
                      <a:pt x="10" y="82"/>
                      <a:pt x="7" y="82"/>
                    </a:cubicBezTo>
                    <a:cubicBezTo>
                      <a:pt x="3" y="82"/>
                      <a:pt x="0" y="79"/>
                      <a:pt x="0" y="75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79" name="Freeform 265"/>
              <p:cNvSpPr/>
              <p:nvPr/>
            </p:nvSpPr>
            <p:spPr bwMode="auto">
              <a:xfrm>
                <a:off x="6070600" y="5754688"/>
                <a:ext cx="98425" cy="47625"/>
              </a:xfrm>
              <a:custGeom>
                <a:avLst/>
                <a:gdLst>
                  <a:gd name="T0" fmla="*/ 6 w 82"/>
                  <a:gd name="T1" fmla="*/ 14 h 40"/>
                  <a:gd name="T2" fmla="*/ 2 w 82"/>
                  <a:gd name="T3" fmla="*/ 6 h 40"/>
                  <a:gd name="T4" fmla="*/ 10 w 82"/>
                  <a:gd name="T5" fmla="*/ 2 h 40"/>
                  <a:gd name="T6" fmla="*/ 77 w 82"/>
                  <a:gd name="T7" fmla="*/ 26 h 40"/>
                  <a:gd name="T8" fmla="*/ 81 w 82"/>
                  <a:gd name="T9" fmla="*/ 35 h 40"/>
                  <a:gd name="T10" fmla="*/ 72 w 82"/>
                  <a:gd name="T11" fmla="*/ 39 h 40"/>
                  <a:gd name="T12" fmla="*/ 6 w 82"/>
                  <a:gd name="T13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6" y="14"/>
                    </a:moveTo>
                    <a:cubicBezTo>
                      <a:pt x="2" y="13"/>
                      <a:pt x="0" y="9"/>
                      <a:pt x="2" y="6"/>
                    </a:cubicBezTo>
                    <a:cubicBezTo>
                      <a:pt x="3" y="2"/>
                      <a:pt x="7" y="0"/>
                      <a:pt x="10" y="2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80" y="28"/>
                      <a:pt x="82" y="31"/>
                      <a:pt x="81" y="35"/>
                    </a:cubicBezTo>
                    <a:cubicBezTo>
                      <a:pt x="80" y="38"/>
                      <a:pt x="76" y="40"/>
                      <a:pt x="72" y="3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80" name="Freeform 266"/>
              <p:cNvSpPr/>
              <p:nvPr/>
            </p:nvSpPr>
            <p:spPr bwMode="auto">
              <a:xfrm>
                <a:off x="6151563" y="5754688"/>
                <a:ext cx="98425" cy="47625"/>
              </a:xfrm>
              <a:custGeom>
                <a:avLst/>
                <a:gdLst>
                  <a:gd name="T0" fmla="*/ 72 w 82"/>
                  <a:gd name="T1" fmla="*/ 2 h 40"/>
                  <a:gd name="T2" fmla="*/ 81 w 82"/>
                  <a:gd name="T3" fmla="*/ 6 h 40"/>
                  <a:gd name="T4" fmla="*/ 77 w 82"/>
                  <a:gd name="T5" fmla="*/ 14 h 40"/>
                  <a:gd name="T6" fmla="*/ 10 w 82"/>
                  <a:gd name="T7" fmla="*/ 39 h 40"/>
                  <a:gd name="T8" fmla="*/ 2 w 82"/>
                  <a:gd name="T9" fmla="*/ 35 h 40"/>
                  <a:gd name="T10" fmla="*/ 5 w 82"/>
                  <a:gd name="T11" fmla="*/ 26 h 40"/>
                  <a:gd name="T12" fmla="*/ 72 w 82"/>
                  <a:gd name="T1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72" y="2"/>
                    </a:moveTo>
                    <a:cubicBezTo>
                      <a:pt x="76" y="0"/>
                      <a:pt x="80" y="2"/>
                      <a:pt x="81" y="6"/>
                    </a:cubicBezTo>
                    <a:cubicBezTo>
                      <a:pt x="82" y="9"/>
                      <a:pt x="80" y="13"/>
                      <a:pt x="77" y="14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7" y="40"/>
                      <a:pt x="3" y="38"/>
                      <a:pt x="2" y="35"/>
                    </a:cubicBezTo>
                    <a:cubicBezTo>
                      <a:pt x="0" y="31"/>
                      <a:pt x="2" y="28"/>
                      <a:pt x="5" y="26"/>
                    </a:cubicBezTo>
                    <a:lnTo>
                      <a:pt x="7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81" name="Freeform 267"/>
              <p:cNvSpPr>
                <a:spLocks noEditPoints="1"/>
              </p:cNvSpPr>
              <p:nvPr/>
            </p:nvSpPr>
            <p:spPr bwMode="auto">
              <a:xfrm>
                <a:off x="6076950" y="5581650"/>
                <a:ext cx="79375" cy="57150"/>
              </a:xfrm>
              <a:custGeom>
                <a:avLst/>
                <a:gdLst>
                  <a:gd name="T0" fmla="*/ 17 w 66"/>
                  <a:gd name="T1" fmla="*/ 0 h 47"/>
                  <a:gd name="T2" fmla="*/ 49 w 66"/>
                  <a:gd name="T3" fmla="*/ 0 h 47"/>
                  <a:gd name="T4" fmla="*/ 61 w 66"/>
                  <a:gd name="T5" fmla="*/ 5 h 47"/>
                  <a:gd name="T6" fmla="*/ 66 w 66"/>
                  <a:gd name="T7" fmla="*/ 17 h 47"/>
                  <a:gd name="T8" fmla="*/ 66 w 66"/>
                  <a:gd name="T9" fmla="*/ 29 h 47"/>
                  <a:gd name="T10" fmla="*/ 66 w 66"/>
                  <a:gd name="T11" fmla="*/ 33 h 47"/>
                  <a:gd name="T12" fmla="*/ 61 w 66"/>
                  <a:gd name="T13" fmla="*/ 43 h 47"/>
                  <a:gd name="T14" fmla="*/ 51 w 66"/>
                  <a:gd name="T15" fmla="*/ 47 h 47"/>
                  <a:gd name="T16" fmla="*/ 51 w 66"/>
                  <a:gd name="T17" fmla="*/ 47 h 47"/>
                  <a:gd name="T18" fmla="*/ 48 w 66"/>
                  <a:gd name="T19" fmla="*/ 47 h 47"/>
                  <a:gd name="T20" fmla="*/ 16 w 66"/>
                  <a:gd name="T21" fmla="*/ 41 h 47"/>
                  <a:gd name="T22" fmla="*/ 4 w 66"/>
                  <a:gd name="T23" fmla="*/ 35 h 47"/>
                  <a:gd name="T24" fmla="*/ 0 w 66"/>
                  <a:gd name="T25" fmla="*/ 23 h 47"/>
                  <a:gd name="T26" fmla="*/ 0 w 66"/>
                  <a:gd name="T27" fmla="*/ 17 h 47"/>
                  <a:gd name="T28" fmla="*/ 5 w 66"/>
                  <a:gd name="T29" fmla="*/ 5 h 47"/>
                  <a:gd name="T30" fmla="*/ 17 w 66"/>
                  <a:gd name="T31" fmla="*/ 0 h 47"/>
                  <a:gd name="T32" fmla="*/ 49 w 66"/>
                  <a:gd name="T33" fmla="*/ 9 h 47"/>
                  <a:gd name="T34" fmla="*/ 17 w 66"/>
                  <a:gd name="T35" fmla="*/ 9 h 47"/>
                  <a:gd name="T36" fmla="*/ 11 w 66"/>
                  <a:gd name="T37" fmla="*/ 11 h 47"/>
                  <a:gd name="T38" fmla="*/ 8 w 66"/>
                  <a:gd name="T39" fmla="*/ 17 h 47"/>
                  <a:gd name="T40" fmla="*/ 8 w 66"/>
                  <a:gd name="T41" fmla="*/ 23 h 47"/>
                  <a:gd name="T42" fmla="*/ 11 w 66"/>
                  <a:gd name="T43" fmla="*/ 29 h 47"/>
                  <a:gd name="T44" fmla="*/ 18 w 66"/>
                  <a:gd name="T45" fmla="*/ 32 h 47"/>
                  <a:gd name="T46" fmla="*/ 50 w 66"/>
                  <a:gd name="T47" fmla="*/ 38 h 47"/>
                  <a:gd name="T48" fmla="*/ 51 w 66"/>
                  <a:gd name="T49" fmla="*/ 38 h 47"/>
                  <a:gd name="T50" fmla="*/ 51 w 66"/>
                  <a:gd name="T51" fmla="*/ 38 h 47"/>
                  <a:gd name="T52" fmla="*/ 55 w 66"/>
                  <a:gd name="T53" fmla="*/ 36 h 47"/>
                  <a:gd name="T54" fmla="*/ 57 w 66"/>
                  <a:gd name="T55" fmla="*/ 31 h 47"/>
                  <a:gd name="T56" fmla="*/ 58 w 66"/>
                  <a:gd name="T57" fmla="*/ 29 h 47"/>
                  <a:gd name="T58" fmla="*/ 58 w 66"/>
                  <a:gd name="T59" fmla="*/ 17 h 47"/>
                  <a:gd name="T60" fmla="*/ 55 w 66"/>
                  <a:gd name="T61" fmla="*/ 11 h 47"/>
                  <a:gd name="T62" fmla="*/ 49 w 66"/>
                  <a:gd name="T63" fmla="*/ 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6" h="47">
                    <a:moveTo>
                      <a:pt x="1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1" y="5"/>
                    </a:cubicBezTo>
                    <a:cubicBezTo>
                      <a:pt x="64" y="8"/>
                      <a:pt x="66" y="13"/>
                      <a:pt x="66" y="17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30"/>
                      <a:pt x="66" y="32"/>
                      <a:pt x="66" y="33"/>
                    </a:cubicBezTo>
                    <a:cubicBezTo>
                      <a:pt x="65" y="36"/>
                      <a:pt x="64" y="40"/>
                      <a:pt x="61" y="43"/>
                    </a:cubicBezTo>
                    <a:cubicBezTo>
                      <a:pt x="58" y="45"/>
                      <a:pt x="55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0" y="47"/>
                      <a:pt x="49" y="47"/>
                      <a:pt x="48" y="47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2" y="40"/>
                      <a:pt x="8" y="38"/>
                      <a:pt x="4" y="35"/>
                    </a:cubicBezTo>
                    <a:cubicBezTo>
                      <a:pt x="1" y="32"/>
                      <a:pt x="0" y="28"/>
                      <a:pt x="0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49" y="9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9" y="13"/>
                      <a:pt x="8" y="15"/>
                      <a:pt x="8" y="17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9" y="27"/>
                      <a:pt x="11" y="29"/>
                    </a:cubicBezTo>
                    <a:cubicBezTo>
                      <a:pt x="12" y="31"/>
                      <a:pt x="15" y="32"/>
                      <a:pt x="18" y="32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1" y="38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4" y="38"/>
                      <a:pt x="55" y="36"/>
                    </a:cubicBezTo>
                    <a:cubicBezTo>
                      <a:pt x="56" y="35"/>
                      <a:pt x="57" y="33"/>
                      <a:pt x="57" y="31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3" y="10"/>
                      <a:pt x="51" y="9"/>
                      <a:pt x="4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82" name="Freeform 268"/>
              <p:cNvSpPr>
                <a:spLocks noEditPoints="1"/>
              </p:cNvSpPr>
              <p:nvPr/>
            </p:nvSpPr>
            <p:spPr bwMode="auto">
              <a:xfrm>
                <a:off x="6164263" y="5581650"/>
                <a:ext cx="80962" cy="57150"/>
              </a:xfrm>
              <a:custGeom>
                <a:avLst/>
                <a:gdLst>
                  <a:gd name="T0" fmla="*/ 49 w 67"/>
                  <a:gd name="T1" fmla="*/ 9 h 47"/>
                  <a:gd name="T2" fmla="*/ 18 w 67"/>
                  <a:gd name="T3" fmla="*/ 9 h 47"/>
                  <a:gd name="T4" fmla="*/ 11 w 67"/>
                  <a:gd name="T5" fmla="*/ 11 h 47"/>
                  <a:gd name="T6" fmla="*/ 9 w 67"/>
                  <a:gd name="T7" fmla="*/ 17 h 47"/>
                  <a:gd name="T8" fmla="*/ 9 w 67"/>
                  <a:gd name="T9" fmla="*/ 29 h 47"/>
                  <a:gd name="T10" fmla="*/ 9 w 67"/>
                  <a:gd name="T11" fmla="*/ 31 h 47"/>
                  <a:gd name="T12" fmla="*/ 12 w 67"/>
                  <a:gd name="T13" fmla="*/ 36 h 47"/>
                  <a:gd name="T14" fmla="*/ 16 w 67"/>
                  <a:gd name="T15" fmla="*/ 38 h 47"/>
                  <a:gd name="T16" fmla="*/ 16 w 67"/>
                  <a:gd name="T17" fmla="*/ 38 h 47"/>
                  <a:gd name="T18" fmla="*/ 17 w 67"/>
                  <a:gd name="T19" fmla="*/ 38 h 47"/>
                  <a:gd name="T20" fmla="*/ 48 w 67"/>
                  <a:gd name="T21" fmla="*/ 32 h 47"/>
                  <a:gd name="T22" fmla="*/ 56 w 67"/>
                  <a:gd name="T23" fmla="*/ 29 h 47"/>
                  <a:gd name="T24" fmla="*/ 58 w 67"/>
                  <a:gd name="T25" fmla="*/ 23 h 47"/>
                  <a:gd name="T26" fmla="*/ 58 w 67"/>
                  <a:gd name="T27" fmla="*/ 17 h 47"/>
                  <a:gd name="T28" fmla="*/ 55 w 67"/>
                  <a:gd name="T29" fmla="*/ 11 h 47"/>
                  <a:gd name="T30" fmla="*/ 49 w 67"/>
                  <a:gd name="T31" fmla="*/ 9 h 47"/>
                  <a:gd name="T32" fmla="*/ 18 w 67"/>
                  <a:gd name="T33" fmla="*/ 0 h 47"/>
                  <a:gd name="T34" fmla="*/ 49 w 67"/>
                  <a:gd name="T35" fmla="*/ 0 h 47"/>
                  <a:gd name="T36" fmla="*/ 62 w 67"/>
                  <a:gd name="T37" fmla="*/ 5 h 47"/>
                  <a:gd name="T38" fmla="*/ 67 w 67"/>
                  <a:gd name="T39" fmla="*/ 17 h 47"/>
                  <a:gd name="T40" fmla="*/ 67 w 67"/>
                  <a:gd name="T41" fmla="*/ 23 h 47"/>
                  <a:gd name="T42" fmla="*/ 62 w 67"/>
                  <a:gd name="T43" fmla="*/ 35 h 47"/>
                  <a:gd name="T44" fmla="*/ 50 w 67"/>
                  <a:gd name="T45" fmla="*/ 41 h 47"/>
                  <a:gd name="T46" fmla="*/ 18 w 67"/>
                  <a:gd name="T47" fmla="*/ 47 h 47"/>
                  <a:gd name="T48" fmla="*/ 16 w 67"/>
                  <a:gd name="T49" fmla="*/ 47 h 47"/>
                  <a:gd name="T50" fmla="*/ 16 w 67"/>
                  <a:gd name="T51" fmla="*/ 47 h 47"/>
                  <a:gd name="T52" fmla="*/ 6 w 67"/>
                  <a:gd name="T53" fmla="*/ 43 h 47"/>
                  <a:gd name="T54" fmla="*/ 0 w 67"/>
                  <a:gd name="T55" fmla="*/ 33 h 47"/>
                  <a:gd name="T56" fmla="*/ 0 w 67"/>
                  <a:gd name="T57" fmla="*/ 29 h 47"/>
                  <a:gd name="T58" fmla="*/ 0 w 67"/>
                  <a:gd name="T59" fmla="*/ 17 h 47"/>
                  <a:gd name="T60" fmla="*/ 5 w 67"/>
                  <a:gd name="T61" fmla="*/ 5 h 47"/>
                  <a:gd name="T62" fmla="*/ 18 w 67"/>
                  <a:gd name="T6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" h="47">
                    <a:moveTo>
                      <a:pt x="49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10" y="13"/>
                      <a:pt x="9" y="15"/>
                      <a:pt x="9" y="1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9" y="31"/>
                    </a:cubicBezTo>
                    <a:cubicBezTo>
                      <a:pt x="9" y="33"/>
                      <a:pt x="10" y="35"/>
                      <a:pt x="12" y="36"/>
                    </a:cubicBezTo>
                    <a:cubicBezTo>
                      <a:pt x="13" y="38"/>
                      <a:pt x="14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1" y="32"/>
                      <a:pt x="54" y="31"/>
                      <a:pt x="56" y="29"/>
                    </a:cubicBezTo>
                    <a:cubicBezTo>
                      <a:pt x="57" y="27"/>
                      <a:pt x="58" y="26"/>
                      <a:pt x="58" y="23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4" y="10"/>
                      <a:pt x="52" y="9"/>
                      <a:pt x="49" y="9"/>
                    </a:cubicBezTo>
                    <a:close/>
                    <a:moveTo>
                      <a:pt x="18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2" y="5"/>
                    </a:cubicBezTo>
                    <a:cubicBezTo>
                      <a:pt x="65" y="8"/>
                      <a:pt x="67" y="13"/>
                      <a:pt x="67" y="17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8"/>
                      <a:pt x="65" y="32"/>
                      <a:pt x="62" y="35"/>
                    </a:cubicBezTo>
                    <a:cubicBezTo>
                      <a:pt x="59" y="38"/>
                      <a:pt x="55" y="40"/>
                      <a:pt x="50" y="41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7" y="47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2" y="47"/>
                      <a:pt x="8" y="45"/>
                      <a:pt x="6" y="43"/>
                    </a:cubicBezTo>
                    <a:cubicBezTo>
                      <a:pt x="3" y="40"/>
                      <a:pt x="1" y="36"/>
                      <a:pt x="0" y="33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3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  <p:sp>
            <p:nvSpPr>
              <p:cNvPr id="83" name="Freeform 269"/>
              <p:cNvSpPr/>
              <p:nvPr/>
            </p:nvSpPr>
            <p:spPr bwMode="auto">
              <a:xfrm>
                <a:off x="6146800" y="5602288"/>
                <a:ext cx="26987" cy="15875"/>
              </a:xfrm>
              <a:custGeom>
                <a:avLst/>
                <a:gdLst>
                  <a:gd name="T0" fmla="*/ 6 w 22"/>
                  <a:gd name="T1" fmla="*/ 13 h 13"/>
                  <a:gd name="T2" fmla="*/ 0 w 22"/>
                  <a:gd name="T3" fmla="*/ 6 h 13"/>
                  <a:gd name="T4" fmla="*/ 6 w 22"/>
                  <a:gd name="T5" fmla="*/ 0 h 13"/>
                  <a:gd name="T6" fmla="*/ 16 w 22"/>
                  <a:gd name="T7" fmla="*/ 0 h 13"/>
                  <a:gd name="T8" fmla="*/ 22 w 22"/>
                  <a:gd name="T9" fmla="*/ 6 h 13"/>
                  <a:gd name="T10" fmla="*/ 16 w 22"/>
                  <a:gd name="T11" fmla="*/ 13 h 13"/>
                  <a:gd name="T12" fmla="*/ 6 w 2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3">
                    <a:moveTo>
                      <a:pt x="6" y="13"/>
                    </a:move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2" y="3"/>
                      <a:pt x="22" y="6"/>
                    </a:cubicBezTo>
                    <a:cubicBezTo>
                      <a:pt x="22" y="10"/>
                      <a:pt x="20" y="13"/>
                      <a:pt x="16" y="1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87" name="组合 48"/>
          <p:cNvGrpSpPr/>
          <p:nvPr/>
        </p:nvGrpSpPr>
        <p:grpSpPr>
          <a:xfrm>
            <a:off x="7207788" y="2686225"/>
            <a:ext cx="2520881" cy="3693552"/>
            <a:chOff x="5252753" y="1582224"/>
            <a:chExt cx="2520881" cy="3693552"/>
          </a:xfrm>
        </p:grpSpPr>
        <p:sp>
          <p:nvSpPr>
            <p:cNvPr id="89" name="矩形 88"/>
            <p:cNvSpPr/>
            <p:nvPr/>
          </p:nvSpPr>
          <p:spPr>
            <a:xfrm>
              <a:off x="5252753" y="1582224"/>
              <a:ext cx="2520881" cy="3693552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508000" dist="304800" dir="5400000" algn="t" rotWithShape="0">
                <a:srgbClr val="313C2E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grpSp>
          <p:nvGrpSpPr>
            <p:cNvPr id="90" name="组合 51"/>
            <p:cNvGrpSpPr/>
            <p:nvPr/>
          </p:nvGrpSpPr>
          <p:grpSpPr>
            <a:xfrm>
              <a:off x="5704160" y="2841916"/>
              <a:ext cx="1672044" cy="2218295"/>
              <a:chOff x="5214333" y="1063081"/>
              <a:chExt cx="1672044" cy="2218295"/>
            </a:xfrm>
          </p:grpSpPr>
          <p:sp>
            <p:nvSpPr>
              <p:cNvPr id="103" name="文本框 64"/>
              <p:cNvSpPr txBox="1"/>
              <p:nvPr/>
            </p:nvSpPr>
            <p:spPr>
              <a:xfrm>
                <a:off x="5214333" y="1063081"/>
                <a:ext cx="16720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 smtClean="0">
                    <a:solidFill>
                      <a:srgbClr val="00B0F0">
                        <a:alpha val="94000"/>
                      </a:srgbClr>
                    </a:solidFill>
                    <a:latin typeface="黑体" panose="02010609060101010101" charset="-122"/>
                    <a:ea typeface="黑体" panose="02010609060101010101" charset="-122"/>
                  </a:rPr>
                  <a:t>赞美对方</a:t>
                </a:r>
                <a:endParaRPr lang="zh-CN" altLang="en-US" sz="2400" b="1" dirty="0" smtClean="0">
                  <a:solidFill>
                    <a:srgbClr val="00B0F0">
                      <a:alpha val="94000"/>
                    </a:srgbClr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104" name="文本框 65"/>
              <p:cNvSpPr txBox="1"/>
              <p:nvPr/>
            </p:nvSpPr>
            <p:spPr>
              <a:xfrm>
                <a:off x="5214333" y="1626628"/>
                <a:ext cx="1672044" cy="1654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b="1" dirty="0" smtClean="0">
                    <a:solidFill>
                      <a:srgbClr val="00B0F0"/>
                    </a:solidFill>
                    <a:latin typeface="+mn-ea"/>
                  </a:rPr>
                  <a:t>企业发展历史、理念、文化、培训等</a:t>
                </a:r>
                <a:endParaRPr lang="zh-CN" altLang="en-US" b="1" dirty="0" smtClean="0">
                  <a:solidFill>
                    <a:srgbClr val="00B0F0"/>
                  </a:solidFill>
                  <a:latin typeface="+mn-ea"/>
                </a:endParaRPr>
              </a:p>
            </p:txBody>
          </p:sp>
        </p:grpSp>
        <p:grpSp>
          <p:nvGrpSpPr>
            <p:cNvPr id="91" name="组合 52"/>
            <p:cNvGrpSpPr/>
            <p:nvPr/>
          </p:nvGrpSpPr>
          <p:grpSpPr>
            <a:xfrm>
              <a:off x="6343332" y="2200566"/>
              <a:ext cx="393700" cy="501650"/>
              <a:chOff x="5964238" y="5456238"/>
              <a:chExt cx="393700" cy="501650"/>
            </a:xfrm>
            <a:solidFill>
              <a:srgbClr val="313C2E"/>
            </a:solidFill>
          </p:grpSpPr>
          <p:sp>
            <p:nvSpPr>
              <p:cNvPr id="92" name="Freeform 259"/>
              <p:cNvSpPr>
                <a:spLocks noEditPoints="1"/>
              </p:cNvSpPr>
              <p:nvPr/>
            </p:nvSpPr>
            <p:spPr bwMode="auto">
              <a:xfrm>
                <a:off x="6042025" y="5456238"/>
                <a:ext cx="238125" cy="280988"/>
              </a:xfrm>
              <a:custGeom>
                <a:avLst/>
                <a:gdLst>
                  <a:gd name="T0" fmla="*/ 100 w 200"/>
                  <a:gd name="T1" fmla="*/ 0 h 235"/>
                  <a:gd name="T2" fmla="*/ 170 w 200"/>
                  <a:gd name="T3" fmla="*/ 19 h 235"/>
                  <a:gd name="T4" fmla="*/ 200 w 200"/>
                  <a:gd name="T5" fmla="*/ 92 h 235"/>
                  <a:gd name="T6" fmla="*/ 169 w 200"/>
                  <a:gd name="T7" fmla="*/ 186 h 235"/>
                  <a:gd name="T8" fmla="*/ 100 w 200"/>
                  <a:gd name="T9" fmla="*/ 235 h 235"/>
                  <a:gd name="T10" fmla="*/ 30 w 200"/>
                  <a:gd name="T11" fmla="*/ 186 h 235"/>
                  <a:gd name="T12" fmla="*/ 0 w 200"/>
                  <a:gd name="T13" fmla="*/ 92 h 235"/>
                  <a:gd name="T14" fmla="*/ 30 w 200"/>
                  <a:gd name="T15" fmla="*/ 19 h 235"/>
                  <a:gd name="T16" fmla="*/ 100 w 200"/>
                  <a:gd name="T17" fmla="*/ 0 h 235"/>
                  <a:gd name="T18" fmla="*/ 159 w 200"/>
                  <a:gd name="T19" fmla="*/ 33 h 235"/>
                  <a:gd name="T20" fmla="*/ 100 w 200"/>
                  <a:gd name="T21" fmla="*/ 18 h 235"/>
                  <a:gd name="T22" fmla="*/ 40 w 200"/>
                  <a:gd name="T23" fmla="*/ 33 h 235"/>
                  <a:gd name="T24" fmla="*/ 17 w 200"/>
                  <a:gd name="T25" fmla="*/ 92 h 235"/>
                  <a:gd name="T26" fmla="*/ 45 w 200"/>
                  <a:gd name="T27" fmla="*/ 177 h 235"/>
                  <a:gd name="T28" fmla="*/ 100 w 200"/>
                  <a:gd name="T29" fmla="*/ 217 h 235"/>
                  <a:gd name="T30" fmla="*/ 155 w 200"/>
                  <a:gd name="T31" fmla="*/ 177 h 235"/>
                  <a:gd name="T32" fmla="*/ 182 w 200"/>
                  <a:gd name="T33" fmla="*/ 92 h 235"/>
                  <a:gd name="T34" fmla="*/ 159 w 200"/>
                  <a:gd name="T35" fmla="*/ 3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235">
                    <a:moveTo>
                      <a:pt x="100" y="0"/>
                    </a:moveTo>
                    <a:cubicBezTo>
                      <a:pt x="127" y="0"/>
                      <a:pt x="151" y="5"/>
                      <a:pt x="170" y="19"/>
                    </a:cubicBezTo>
                    <a:cubicBezTo>
                      <a:pt x="188" y="33"/>
                      <a:pt x="200" y="56"/>
                      <a:pt x="200" y="92"/>
                    </a:cubicBezTo>
                    <a:cubicBezTo>
                      <a:pt x="200" y="126"/>
                      <a:pt x="187" y="160"/>
                      <a:pt x="169" y="186"/>
                    </a:cubicBezTo>
                    <a:cubicBezTo>
                      <a:pt x="149" y="215"/>
                      <a:pt x="123" y="235"/>
                      <a:pt x="100" y="235"/>
                    </a:cubicBezTo>
                    <a:cubicBezTo>
                      <a:pt x="76" y="235"/>
                      <a:pt x="50" y="215"/>
                      <a:pt x="30" y="186"/>
                    </a:cubicBezTo>
                    <a:cubicBezTo>
                      <a:pt x="12" y="160"/>
                      <a:pt x="0" y="126"/>
                      <a:pt x="0" y="92"/>
                    </a:cubicBezTo>
                    <a:cubicBezTo>
                      <a:pt x="0" y="56"/>
                      <a:pt x="11" y="33"/>
                      <a:pt x="30" y="19"/>
                    </a:cubicBezTo>
                    <a:cubicBezTo>
                      <a:pt x="48" y="5"/>
                      <a:pt x="73" y="0"/>
                      <a:pt x="100" y="0"/>
                    </a:cubicBezTo>
                    <a:close/>
                    <a:moveTo>
                      <a:pt x="159" y="33"/>
                    </a:moveTo>
                    <a:cubicBezTo>
                      <a:pt x="144" y="22"/>
                      <a:pt x="123" y="18"/>
                      <a:pt x="100" y="18"/>
                    </a:cubicBezTo>
                    <a:cubicBezTo>
                      <a:pt x="76" y="18"/>
                      <a:pt x="55" y="22"/>
                      <a:pt x="40" y="33"/>
                    </a:cubicBezTo>
                    <a:cubicBezTo>
                      <a:pt x="26" y="44"/>
                      <a:pt x="17" y="62"/>
                      <a:pt x="17" y="92"/>
                    </a:cubicBezTo>
                    <a:cubicBezTo>
                      <a:pt x="17" y="122"/>
                      <a:pt x="29" y="153"/>
                      <a:pt x="45" y="177"/>
                    </a:cubicBezTo>
                    <a:cubicBezTo>
                      <a:pt x="61" y="201"/>
                      <a:pt x="82" y="217"/>
                      <a:pt x="100" y="217"/>
                    </a:cubicBezTo>
                    <a:cubicBezTo>
                      <a:pt x="117" y="217"/>
                      <a:pt x="138" y="201"/>
                      <a:pt x="155" y="177"/>
                    </a:cubicBezTo>
                    <a:cubicBezTo>
                      <a:pt x="171" y="153"/>
                      <a:pt x="182" y="122"/>
                      <a:pt x="182" y="92"/>
                    </a:cubicBezTo>
                    <a:cubicBezTo>
                      <a:pt x="182" y="62"/>
                      <a:pt x="173" y="44"/>
                      <a:pt x="15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93" name="Freeform 260"/>
              <p:cNvSpPr/>
              <p:nvPr/>
            </p:nvSpPr>
            <p:spPr bwMode="auto">
              <a:xfrm>
                <a:off x="6086475" y="5470525"/>
                <a:ext cx="184150" cy="133350"/>
              </a:xfrm>
              <a:custGeom>
                <a:avLst/>
                <a:gdLst>
                  <a:gd name="T0" fmla="*/ 1 w 154"/>
                  <a:gd name="T1" fmla="*/ 11 h 112"/>
                  <a:gd name="T2" fmla="*/ 4 w 154"/>
                  <a:gd name="T3" fmla="*/ 2 h 112"/>
                  <a:gd name="T4" fmla="*/ 13 w 154"/>
                  <a:gd name="T5" fmla="*/ 4 h 112"/>
                  <a:gd name="T6" fmla="*/ 145 w 154"/>
                  <a:gd name="T7" fmla="*/ 98 h 112"/>
                  <a:gd name="T8" fmla="*/ 148 w 154"/>
                  <a:gd name="T9" fmla="*/ 99 h 112"/>
                  <a:gd name="T10" fmla="*/ 153 w 154"/>
                  <a:gd name="T11" fmla="*/ 107 h 112"/>
                  <a:gd name="T12" fmla="*/ 145 w 154"/>
                  <a:gd name="T13" fmla="*/ 111 h 112"/>
                  <a:gd name="T14" fmla="*/ 142 w 154"/>
                  <a:gd name="T15" fmla="*/ 110 h 112"/>
                  <a:gd name="T16" fmla="*/ 1 w 154"/>
                  <a:gd name="T17" fmla="*/ 1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12">
                    <a:moveTo>
                      <a:pt x="1" y="11"/>
                    </a:moveTo>
                    <a:cubicBezTo>
                      <a:pt x="0" y="8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50" y="71"/>
                      <a:pt x="83" y="80"/>
                      <a:pt x="145" y="98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52" y="100"/>
                      <a:pt x="154" y="103"/>
                      <a:pt x="153" y="107"/>
                    </a:cubicBezTo>
                    <a:cubicBezTo>
                      <a:pt x="152" y="110"/>
                      <a:pt x="148" y="112"/>
                      <a:pt x="145" y="111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76" y="92"/>
                      <a:pt x="41" y="82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94" name="Freeform 261"/>
              <p:cNvSpPr/>
              <p:nvPr/>
            </p:nvSpPr>
            <p:spPr bwMode="auto">
              <a:xfrm>
                <a:off x="6046788" y="5514975"/>
                <a:ext cx="87312" cy="69850"/>
              </a:xfrm>
              <a:custGeom>
                <a:avLst/>
                <a:gdLst>
                  <a:gd name="T0" fmla="*/ 61 w 73"/>
                  <a:gd name="T1" fmla="*/ 3 h 58"/>
                  <a:gd name="T2" fmla="*/ 70 w 73"/>
                  <a:gd name="T3" fmla="*/ 2 h 58"/>
                  <a:gd name="T4" fmla="*/ 71 w 73"/>
                  <a:gd name="T5" fmla="*/ 11 h 58"/>
                  <a:gd name="T6" fmla="*/ 36 w 73"/>
                  <a:gd name="T7" fmla="*/ 45 h 58"/>
                  <a:gd name="T8" fmla="*/ 8 w 73"/>
                  <a:gd name="T9" fmla="*/ 57 h 58"/>
                  <a:gd name="T10" fmla="*/ 0 w 73"/>
                  <a:gd name="T11" fmla="*/ 52 h 58"/>
                  <a:gd name="T12" fmla="*/ 5 w 73"/>
                  <a:gd name="T13" fmla="*/ 44 h 58"/>
                  <a:gd name="T14" fmla="*/ 29 w 73"/>
                  <a:gd name="T15" fmla="*/ 34 h 58"/>
                  <a:gd name="T16" fmla="*/ 61 w 73"/>
                  <a:gd name="T17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58">
                    <a:moveTo>
                      <a:pt x="61" y="3"/>
                    </a:moveTo>
                    <a:cubicBezTo>
                      <a:pt x="63" y="0"/>
                      <a:pt x="67" y="0"/>
                      <a:pt x="70" y="2"/>
                    </a:cubicBezTo>
                    <a:cubicBezTo>
                      <a:pt x="73" y="4"/>
                      <a:pt x="73" y="8"/>
                      <a:pt x="71" y="11"/>
                    </a:cubicBezTo>
                    <a:cubicBezTo>
                      <a:pt x="58" y="27"/>
                      <a:pt x="47" y="38"/>
                      <a:pt x="36" y="45"/>
                    </a:cubicBezTo>
                    <a:cubicBezTo>
                      <a:pt x="26" y="52"/>
                      <a:pt x="17" y="55"/>
                      <a:pt x="8" y="57"/>
                    </a:cubicBezTo>
                    <a:cubicBezTo>
                      <a:pt x="4" y="58"/>
                      <a:pt x="1" y="55"/>
                      <a:pt x="0" y="52"/>
                    </a:cubicBezTo>
                    <a:cubicBezTo>
                      <a:pt x="0" y="48"/>
                      <a:pt x="2" y="45"/>
                      <a:pt x="5" y="44"/>
                    </a:cubicBezTo>
                    <a:cubicBezTo>
                      <a:pt x="13" y="43"/>
                      <a:pt x="20" y="40"/>
                      <a:pt x="29" y="34"/>
                    </a:cubicBezTo>
                    <a:cubicBezTo>
                      <a:pt x="38" y="28"/>
                      <a:pt x="49" y="18"/>
                      <a:pt x="6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95" name="Freeform 262"/>
              <p:cNvSpPr>
                <a:spLocks noEditPoints="1"/>
              </p:cNvSpPr>
              <p:nvPr/>
            </p:nvSpPr>
            <p:spPr bwMode="auto">
              <a:xfrm>
                <a:off x="5964238" y="5724525"/>
                <a:ext cx="393700" cy="233363"/>
              </a:xfrm>
              <a:custGeom>
                <a:avLst/>
                <a:gdLst>
                  <a:gd name="T0" fmla="*/ 55 w 329"/>
                  <a:gd name="T1" fmla="*/ 54 h 196"/>
                  <a:gd name="T2" fmla="*/ 24 w 329"/>
                  <a:gd name="T3" fmla="*/ 104 h 196"/>
                  <a:gd name="T4" fmla="*/ 23 w 329"/>
                  <a:gd name="T5" fmla="*/ 179 h 196"/>
                  <a:gd name="T6" fmla="*/ 306 w 329"/>
                  <a:gd name="T7" fmla="*/ 179 h 196"/>
                  <a:gd name="T8" fmla="*/ 305 w 329"/>
                  <a:gd name="T9" fmla="*/ 104 h 196"/>
                  <a:gd name="T10" fmla="*/ 274 w 329"/>
                  <a:gd name="T11" fmla="*/ 54 h 196"/>
                  <a:gd name="T12" fmla="*/ 230 w 329"/>
                  <a:gd name="T13" fmla="*/ 38 h 196"/>
                  <a:gd name="T14" fmla="*/ 225 w 329"/>
                  <a:gd name="T15" fmla="*/ 30 h 196"/>
                  <a:gd name="T16" fmla="*/ 225 w 329"/>
                  <a:gd name="T17" fmla="*/ 30 h 196"/>
                  <a:gd name="T18" fmla="*/ 224 w 329"/>
                  <a:gd name="T19" fmla="*/ 21 h 196"/>
                  <a:gd name="T20" fmla="*/ 168 w 329"/>
                  <a:gd name="T21" fmla="*/ 40 h 196"/>
                  <a:gd name="T22" fmla="*/ 162 w 329"/>
                  <a:gd name="T23" fmla="*/ 40 h 196"/>
                  <a:gd name="T24" fmla="*/ 106 w 329"/>
                  <a:gd name="T25" fmla="*/ 21 h 196"/>
                  <a:gd name="T26" fmla="*/ 105 w 329"/>
                  <a:gd name="T27" fmla="*/ 30 h 196"/>
                  <a:gd name="T28" fmla="*/ 99 w 329"/>
                  <a:gd name="T29" fmla="*/ 38 h 196"/>
                  <a:gd name="T30" fmla="*/ 55 w 329"/>
                  <a:gd name="T31" fmla="*/ 54 h 196"/>
                  <a:gd name="T32" fmla="*/ 7 w 329"/>
                  <a:gd name="T33" fmla="*/ 100 h 196"/>
                  <a:gd name="T34" fmla="*/ 47 w 329"/>
                  <a:gd name="T35" fmla="*/ 39 h 196"/>
                  <a:gd name="T36" fmla="*/ 47 w 329"/>
                  <a:gd name="T37" fmla="*/ 39 h 196"/>
                  <a:gd name="T38" fmla="*/ 48 w 329"/>
                  <a:gd name="T39" fmla="*/ 38 h 196"/>
                  <a:gd name="T40" fmla="*/ 88 w 329"/>
                  <a:gd name="T41" fmla="*/ 23 h 196"/>
                  <a:gd name="T42" fmla="*/ 90 w 329"/>
                  <a:gd name="T43" fmla="*/ 8 h 196"/>
                  <a:gd name="T44" fmla="*/ 90 w 329"/>
                  <a:gd name="T45" fmla="*/ 8 h 196"/>
                  <a:gd name="T46" fmla="*/ 90 w 329"/>
                  <a:gd name="T47" fmla="*/ 7 h 196"/>
                  <a:gd name="T48" fmla="*/ 101 w 329"/>
                  <a:gd name="T49" fmla="*/ 1 h 196"/>
                  <a:gd name="T50" fmla="*/ 165 w 329"/>
                  <a:gd name="T51" fmla="*/ 23 h 196"/>
                  <a:gd name="T52" fmla="*/ 228 w 329"/>
                  <a:gd name="T53" fmla="*/ 1 h 196"/>
                  <a:gd name="T54" fmla="*/ 230 w 329"/>
                  <a:gd name="T55" fmla="*/ 1 h 196"/>
                  <a:gd name="T56" fmla="*/ 240 w 329"/>
                  <a:gd name="T57" fmla="*/ 8 h 196"/>
                  <a:gd name="T58" fmla="*/ 241 w 329"/>
                  <a:gd name="T59" fmla="*/ 23 h 196"/>
                  <a:gd name="T60" fmla="*/ 281 w 329"/>
                  <a:gd name="T61" fmla="*/ 38 h 196"/>
                  <a:gd name="T62" fmla="*/ 283 w 329"/>
                  <a:gd name="T63" fmla="*/ 39 h 196"/>
                  <a:gd name="T64" fmla="*/ 322 w 329"/>
                  <a:gd name="T65" fmla="*/ 100 h 196"/>
                  <a:gd name="T66" fmla="*/ 322 w 329"/>
                  <a:gd name="T67" fmla="*/ 189 h 196"/>
                  <a:gd name="T68" fmla="*/ 313 w 329"/>
                  <a:gd name="T69" fmla="*/ 196 h 196"/>
                  <a:gd name="T70" fmla="*/ 16 w 329"/>
                  <a:gd name="T71" fmla="*/ 196 h 196"/>
                  <a:gd name="T72" fmla="*/ 16 w 329"/>
                  <a:gd name="T73" fmla="*/ 196 h 196"/>
                  <a:gd name="T74" fmla="*/ 8 w 329"/>
                  <a:gd name="T75" fmla="*/ 189 h 196"/>
                  <a:gd name="T76" fmla="*/ 7 w 329"/>
                  <a:gd name="T77" fmla="*/ 10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196">
                    <a:moveTo>
                      <a:pt x="55" y="54"/>
                    </a:moveTo>
                    <a:cubicBezTo>
                      <a:pt x="39" y="65"/>
                      <a:pt x="29" y="83"/>
                      <a:pt x="24" y="104"/>
                    </a:cubicBezTo>
                    <a:cubicBezTo>
                      <a:pt x="18" y="128"/>
                      <a:pt x="19" y="155"/>
                      <a:pt x="23" y="179"/>
                    </a:cubicBezTo>
                    <a:cubicBezTo>
                      <a:pt x="306" y="179"/>
                      <a:pt x="306" y="179"/>
                      <a:pt x="306" y="179"/>
                    </a:cubicBezTo>
                    <a:cubicBezTo>
                      <a:pt x="311" y="155"/>
                      <a:pt x="311" y="128"/>
                      <a:pt x="305" y="104"/>
                    </a:cubicBezTo>
                    <a:cubicBezTo>
                      <a:pt x="300" y="83"/>
                      <a:pt x="290" y="65"/>
                      <a:pt x="274" y="54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7" y="36"/>
                      <a:pt x="225" y="34"/>
                      <a:pt x="225" y="30"/>
                    </a:cubicBezTo>
                    <a:cubicBezTo>
                      <a:pt x="225" y="30"/>
                      <a:pt x="225" y="30"/>
                      <a:pt x="225" y="30"/>
                    </a:cubicBezTo>
                    <a:cubicBezTo>
                      <a:pt x="224" y="21"/>
                      <a:pt x="224" y="21"/>
                      <a:pt x="224" y="2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1"/>
                      <a:pt x="164" y="41"/>
                      <a:pt x="162" y="40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4" y="34"/>
                      <a:pt x="102" y="37"/>
                      <a:pt x="99" y="38"/>
                    </a:cubicBezTo>
                    <a:cubicBezTo>
                      <a:pt x="55" y="54"/>
                      <a:pt x="55" y="54"/>
                      <a:pt x="55" y="54"/>
                    </a:cubicBezTo>
                    <a:close/>
                    <a:moveTo>
                      <a:pt x="7" y="100"/>
                    </a:moveTo>
                    <a:cubicBezTo>
                      <a:pt x="14" y="74"/>
                      <a:pt x="26" y="52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8" y="38"/>
                      <a:pt x="48" y="3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7"/>
                      <a:pt x="90" y="7"/>
                    </a:cubicBezTo>
                    <a:cubicBezTo>
                      <a:pt x="92" y="2"/>
                      <a:pt x="97" y="0"/>
                      <a:pt x="101" y="1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228" y="1"/>
                      <a:pt x="228" y="1"/>
                      <a:pt x="228" y="1"/>
                    </a:cubicBezTo>
                    <a:cubicBezTo>
                      <a:pt x="228" y="1"/>
                      <a:pt x="229" y="1"/>
                      <a:pt x="230" y="1"/>
                    </a:cubicBezTo>
                    <a:cubicBezTo>
                      <a:pt x="235" y="0"/>
                      <a:pt x="239" y="4"/>
                      <a:pt x="240" y="8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81" y="38"/>
                      <a:pt x="281" y="38"/>
                      <a:pt x="281" y="38"/>
                    </a:cubicBezTo>
                    <a:cubicBezTo>
                      <a:pt x="282" y="38"/>
                      <a:pt x="282" y="39"/>
                      <a:pt x="283" y="39"/>
                    </a:cubicBezTo>
                    <a:cubicBezTo>
                      <a:pt x="304" y="52"/>
                      <a:pt x="316" y="74"/>
                      <a:pt x="322" y="100"/>
                    </a:cubicBezTo>
                    <a:cubicBezTo>
                      <a:pt x="329" y="129"/>
                      <a:pt x="328" y="162"/>
                      <a:pt x="322" y="189"/>
                    </a:cubicBezTo>
                    <a:cubicBezTo>
                      <a:pt x="321" y="193"/>
                      <a:pt x="318" y="196"/>
                      <a:pt x="313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2" y="196"/>
                      <a:pt x="9" y="193"/>
                      <a:pt x="8" y="189"/>
                    </a:cubicBezTo>
                    <a:cubicBezTo>
                      <a:pt x="1" y="162"/>
                      <a:pt x="0" y="129"/>
                      <a:pt x="7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96" name="Freeform 263"/>
              <p:cNvSpPr/>
              <p:nvPr/>
            </p:nvSpPr>
            <p:spPr bwMode="auto">
              <a:xfrm>
                <a:off x="6124575" y="5767388"/>
                <a:ext cx="165100" cy="185738"/>
              </a:xfrm>
              <a:custGeom>
                <a:avLst/>
                <a:gdLst>
                  <a:gd name="T0" fmla="*/ 13 w 139"/>
                  <a:gd name="T1" fmla="*/ 149 h 155"/>
                  <a:gd name="T2" fmla="*/ 6 w 139"/>
                  <a:gd name="T3" fmla="*/ 155 h 155"/>
                  <a:gd name="T4" fmla="*/ 0 w 139"/>
                  <a:gd name="T5" fmla="*/ 149 h 155"/>
                  <a:gd name="T6" fmla="*/ 0 w 139"/>
                  <a:gd name="T7" fmla="*/ 79 h 155"/>
                  <a:gd name="T8" fmla="*/ 3 w 139"/>
                  <a:gd name="T9" fmla="*/ 73 h 155"/>
                  <a:gd name="T10" fmla="*/ 69 w 139"/>
                  <a:gd name="T11" fmla="*/ 35 h 155"/>
                  <a:gd name="T12" fmla="*/ 128 w 139"/>
                  <a:gd name="T13" fmla="*/ 2 h 155"/>
                  <a:gd name="T14" fmla="*/ 137 w 139"/>
                  <a:gd name="T15" fmla="*/ 4 h 155"/>
                  <a:gd name="T16" fmla="*/ 134 w 139"/>
                  <a:gd name="T17" fmla="*/ 13 h 155"/>
                  <a:gd name="T18" fmla="*/ 75 w 139"/>
                  <a:gd name="T19" fmla="*/ 47 h 155"/>
                  <a:gd name="T20" fmla="*/ 13 w 139"/>
                  <a:gd name="T21" fmla="*/ 82 h 155"/>
                  <a:gd name="T22" fmla="*/ 13 w 139"/>
                  <a:gd name="T2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5">
                    <a:moveTo>
                      <a:pt x="13" y="149"/>
                    </a:moveTo>
                    <a:cubicBezTo>
                      <a:pt x="13" y="152"/>
                      <a:pt x="10" y="155"/>
                      <a:pt x="6" y="155"/>
                    </a:cubicBezTo>
                    <a:cubicBezTo>
                      <a:pt x="2" y="155"/>
                      <a:pt x="0" y="152"/>
                      <a:pt x="0" y="14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6"/>
                      <a:pt x="1" y="74"/>
                      <a:pt x="3" y="73"/>
                    </a:cubicBezTo>
                    <a:cubicBezTo>
                      <a:pt x="28" y="58"/>
                      <a:pt x="48" y="47"/>
                      <a:pt x="69" y="35"/>
                    </a:cubicBezTo>
                    <a:cubicBezTo>
                      <a:pt x="88" y="25"/>
                      <a:pt x="106" y="14"/>
                      <a:pt x="128" y="2"/>
                    </a:cubicBezTo>
                    <a:cubicBezTo>
                      <a:pt x="131" y="0"/>
                      <a:pt x="135" y="1"/>
                      <a:pt x="137" y="4"/>
                    </a:cubicBezTo>
                    <a:cubicBezTo>
                      <a:pt x="139" y="7"/>
                      <a:pt x="138" y="11"/>
                      <a:pt x="134" y="13"/>
                    </a:cubicBezTo>
                    <a:cubicBezTo>
                      <a:pt x="112" y="26"/>
                      <a:pt x="94" y="36"/>
                      <a:pt x="75" y="47"/>
                    </a:cubicBezTo>
                    <a:cubicBezTo>
                      <a:pt x="56" y="57"/>
                      <a:pt x="36" y="68"/>
                      <a:pt x="13" y="82"/>
                    </a:cubicBezTo>
                    <a:lnTo>
                      <a:pt x="13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97" name="Freeform 264"/>
              <p:cNvSpPr/>
              <p:nvPr/>
            </p:nvSpPr>
            <p:spPr bwMode="auto">
              <a:xfrm>
                <a:off x="6153150" y="5753100"/>
                <a:ext cx="15875" cy="98425"/>
              </a:xfrm>
              <a:custGeom>
                <a:avLst/>
                <a:gdLst>
                  <a:gd name="T0" fmla="*/ 0 w 13"/>
                  <a:gd name="T1" fmla="*/ 7 h 82"/>
                  <a:gd name="T2" fmla="*/ 7 w 13"/>
                  <a:gd name="T3" fmla="*/ 0 h 82"/>
                  <a:gd name="T4" fmla="*/ 13 w 13"/>
                  <a:gd name="T5" fmla="*/ 7 h 82"/>
                  <a:gd name="T6" fmla="*/ 13 w 13"/>
                  <a:gd name="T7" fmla="*/ 75 h 82"/>
                  <a:gd name="T8" fmla="*/ 7 w 13"/>
                  <a:gd name="T9" fmla="*/ 82 h 82"/>
                  <a:gd name="T10" fmla="*/ 0 w 13"/>
                  <a:gd name="T11" fmla="*/ 75 h 82"/>
                  <a:gd name="T12" fmla="*/ 0 w 13"/>
                  <a:gd name="T13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2">
                    <a:moveTo>
                      <a:pt x="0" y="7"/>
                    </a:move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3" y="79"/>
                      <a:pt x="10" y="82"/>
                      <a:pt x="7" y="82"/>
                    </a:cubicBezTo>
                    <a:cubicBezTo>
                      <a:pt x="3" y="82"/>
                      <a:pt x="0" y="79"/>
                      <a:pt x="0" y="75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98" name="Freeform 265"/>
              <p:cNvSpPr/>
              <p:nvPr/>
            </p:nvSpPr>
            <p:spPr bwMode="auto">
              <a:xfrm>
                <a:off x="6070600" y="5754688"/>
                <a:ext cx="98425" cy="47625"/>
              </a:xfrm>
              <a:custGeom>
                <a:avLst/>
                <a:gdLst>
                  <a:gd name="T0" fmla="*/ 6 w 82"/>
                  <a:gd name="T1" fmla="*/ 14 h 40"/>
                  <a:gd name="T2" fmla="*/ 2 w 82"/>
                  <a:gd name="T3" fmla="*/ 6 h 40"/>
                  <a:gd name="T4" fmla="*/ 10 w 82"/>
                  <a:gd name="T5" fmla="*/ 2 h 40"/>
                  <a:gd name="T6" fmla="*/ 77 w 82"/>
                  <a:gd name="T7" fmla="*/ 26 h 40"/>
                  <a:gd name="T8" fmla="*/ 81 w 82"/>
                  <a:gd name="T9" fmla="*/ 35 h 40"/>
                  <a:gd name="T10" fmla="*/ 72 w 82"/>
                  <a:gd name="T11" fmla="*/ 39 h 40"/>
                  <a:gd name="T12" fmla="*/ 6 w 82"/>
                  <a:gd name="T13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6" y="14"/>
                    </a:moveTo>
                    <a:cubicBezTo>
                      <a:pt x="2" y="13"/>
                      <a:pt x="0" y="9"/>
                      <a:pt x="2" y="6"/>
                    </a:cubicBezTo>
                    <a:cubicBezTo>
                      <a:pt x="3" y="2"/>
                      <a:pt x="7" y="0"/>
                      <a:pt x="10" y="2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80" y="28"/>
                      <a:pt x="82" y="31"/>
                      <a:pt x="81" y="35"/>
                    </a:cubicBezTo>
                    <a:cubicBezTo>
                      <a:pt x="80" y="38"/>
                      <a:pt x="76" y="40"/>
                      <a:pt x="72" y="3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99" name="Freeform 266"/>
              <p:cNvSpPr/>
              <p:nvPr/>
            </p:nvSpPr>
            <p:spPr bwMode="auto">
              <a:xfrm>
                <a:off x="6151563" y="5754688"/>
                <a:ext cx="98425" cy="47625"/>
              </a:xfrm>
              <a:custGeom>
                <a:avLst/>
                <a:gdLst>
                  <a:gd name="T0" fmla="*/ 72 w 82"/>
                  <a:gd name="T1" fmla="*/ 2 h 40"/>
                  <a:gd name="T2" fmla="*/ 81 w 82"/>
                  <a:gd name="T3" fmla="*/ 6 h 40"/>
                  <a:gd name="T4" fmla="*/ 77 w 82"/>
                  <a:gd name="T5" fmla="*/ 14 h 40"/>
                  <a:gd name="T6" fmla="*/ 10 w 82"/>
                  <a:gd name="T7" fmla="*/ 39 h 40"/>
                  <a:gd name="T8" fmla="*/ 2 w 82"/>
                  <a:gd name="T9" fmla="*/ 35 h 40"/>
                  <a:gd name="T10" fmla="*/ 5 w 82"/>
                  <a:gd name="T11" fmla="*/ 26 h 40"/>
                  <a:gd name="T12" fmla="*/ 72 w 82"/>
                  <a:gd name="T1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72" y="2"/>
                    </a:moveTo>
                    <a:cubicBezTo>
                      <a:pt x="76" y="0"/>
                      <a:pt x="80" y="2"/>
                      <a:pt x="81" y="6"/>
                    </a:cubicBezTo>
                    <a:cubicBezTo>
                      <a:pt x="82" y="9"/>
                      <a:pt x="80" y="13"/>
                      <a:pt x="77" y="14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7" y="40"/>
                      <a:pt x="3" y="38"/>
                      <a:pt x="2" y="35"/>
                    </a:cubicBezTo>
                    <a:cubicBezTo>
                      <a:pt x="0" y="31"/>
                      <a:pt x="2" y="28"/>
                      <a:pt x="5" y="26"/>
                    </a:cubicBezTo>
                    <a:lnTo>
                      <a:pt x="7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00" name="Freeform 267"/>
              <p:cNvSpPr>
                <a:spLocks noEditPoints="1"/>
              </p:cNvSpPr>
              <p:nvPr/>
            </p:nvSpPr>
            <p:spPr bwMode="auto">
              <a:xfrm>
                <a:off x="6076950" y="5581650"/>
                <a:ext cx="79375" cy="57150"/>
              </a:xfrm>
              <a:custGeom>
                <a:avLst/>
                <a:gdLst>
                  <a:gd name="T0" fmla="*/ 17 w 66"/>
                  <a:gd name="T1" fmla="*/ 0 h 47"/>
                  <a:gd name="T2" fmla="*/ 49 w 66"/>
                  <a:gd name="T3" fmla="*/ 0 h 47"/>
                  <a:gd name="T4" fmla="*/ 61 w 66"/>
                  <a:gd name="T5" fmla="*/ 5 h 47"/>
                  <a:gd name="T6" fmla="*/ 66 w 66"/>
                  <a:gd name="T7" fmla="*/ 17 h 47"/>
                  <a:gd name="T8" fmla="*/ 66 w 66"/>
                  <a:gd name="T9" fmla="*/ 29 h 47"/>
                  <a:gd name="T10" fmla="*/ 66 w 66"/>
                  <a:gd name="T11" fmla="*/ 33 h 47"/>
                  <a:gd name="T12" fmla="*/ 61 w 66"/>
                  <a:gd name="T13" fmla="*/ 43 h 47"/>
                  <a:gd name="T14" fmla="*/ 51 w 66"/>
                  <a:gd name="T15" fmla="*/ 47 h 47"/>
                  <a:gd name="T16" fmla="*/ 51 w 66"/>
                  <a:gd name="T17" fmla="*/ 47 h 47"/>
                  <a:gd name="T18" fmla="*/ 48 w 66"/>
                  <a:gd name="T19" fmla="*/ 47 h 47"/>
                  <a:gd name="T20" fmla="*/ 16 w 66"/>
                  <a:gd name="T21" fmla="*/ 41 h 47"/>
                  <a:gd name="T22" fmla="*/ 4 w 66"/>
                  <a:gd name="T23" fmla="*/ 35 h 47"/>
                  <a:gd name="T24" fmla="*/ 0 w 66"/>
                  <a:gd name="T25" fmla="*/ 23 h 47"/>
                  <a:gd name="T26" fmla="*/ 0 w 66"/>
                  <a:gd name="T27" fmla="*/ 17 h 47"/>
                  <a:gd name="T28" fmla="*/ 5 w 66"/>
                  <a:gd name="T29" fmla="*/ 5 h 47"/>
                  <a:gd name="T30" fmla="*/ 17 w 66"/>
                  <a:gd name="T31" fmla="*/ 0 h 47"/>
                  <a:gd name="T32" fmla="*/ 49 w 66"/>
                  <a:gd name="T33" fmla="*/ 9 h 47"/>
                  <a:gd name="T34" fmla="*/ 17 w 66"/>
                  <a:gd name="T35" fmla="*/ 9 h 47"/>
                  <a:gd name="T36" fmla="*/ 11 w 66"/>
                  <a:gd name="T37" fmla="*/ 11 h 47"/>
                  <a:gd name="T38" fmla="*/ 8 w 66"/>
                  <a:gd name="T39" fmla="*/ 17 h 47"/>
                  <a:gd name="T40" fmla="*/ 8 w 66"/>
                  <a:gd name="T41" fmla="*/ 23 h 47"/>
                  <a:gd name="T42" fmla="*/ 11 w 66"/>
                  <a:gd name="T43" fmla="*/ 29 h 47"/>
                  <a:gd name="T44" fmla="*/ 18 w 66"/>
                  <a:gd name="T45" fmla="*/ 32 h 47"/>
                  <a:gd name="T46" fmla="*/ 50 w 66"/>
                  <a:gd name="T47" fmla="*/ 38 h 47"/>
                  <a:gd name="T48" fmla="*/ 51 w 66"/>
                  <a:gd name="T49" fmla="*/ 38 h 47"/>
                  <a:gd name="T50" fmla="*/ 51 w 66"/>
                  <a:gd name="T51" fmla="*/ 38 h 47"/>
                  <a:gd name="T52" fmla="*/ 55 w 66"/>
                  <a:gd name="T53" fmla="*/ 36 h 47"/>
                  <a:gd name="T54" fmla="*/ 57 w 66"/>
                  <a:gd name="T55" fmla="*/ 31 h 47"/>
                  <a:gd name="T56" fmla="*/ 58 w 66"/>
                  <a:gd name="T57" fmla="*/ 29 h 47"/>
                  <a:gd name="T58" fmla="*/ 58 w 66"/>
                  <a:gd name="T59" fmla="*/ 17 h 47"/>
                  <a:gd name="T60" fmla="*/ 55 w 66"/>
                  <a:gd name="T61" fmla="*/ 11 h 47"/>
                  <a:gd name="T62" fmla="*/ 49 w 66"/>
                  <a:gd name="T63" fmla="*/ 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6" h="47">
                    <a:moveTo>
                      <a:pt x="1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1" y="5"/>
                    </a:cubicBezTo>
                    <a:cubicBezTo>
                      <a:pt x="64" y="8"/>
                      <a:pt x="66" y="13"/>
                      <a:pt x="66" y="17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30"/>
                      <a:pt x="66" y="32"/>
                      <a:pt x="66" y="33"/>
                    </a:cubicBezTo>
                    <a:cubicBezTo>
                      <a:pt x="65" y="36"/>
                      <a:pt x="64" y="40"/>
                      <a:pt x="61" y="43"/>
                    </a:cubicBezTo>
                    <a:cubicBezTo>
                      <a:pt x="58" y="45"/>
                      <a:pt x="55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0" y="47"/>
                      <a:pt x="49" y="47"/>
                      <a:pt x="48" y="47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2" y="40"/>
                      <a:pt x="8" y="38"/>
                      <a:pt x="4" y="35"/>
                    </a:cubicBezTo>
                    <a:cubicBezTo>
                      <a:pt x="1" y="32"/>
                      <a:pt x="0" y="28"/>
                      <a:pt x="0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49" y="9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9" y="13"/>
                      <a:pt x="8" y="15"/>
                      <a:pt x="8" y="17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9" y="27"/>
                      <a:pt x="11" y="29"/>
                    </a:cubicBezTo>
                    <a:cubicBezTo>
                      <a:pt x="12" y="31"/>
                      <a:pt x="15" y="32"/>
                      <a:pt x="18" y="32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1" y="38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4" y="38"/>
                      <a:pt x="55" y="36"/>
                    </a:cubicBezTo>
                    <a:cubicBezTo>
                      <a:pt x="56" y="35"/>
                      <a:pt x="57" y="33"/>
                      <a:pt x="57" y="31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3" y="10"/>
                      <a:pt x="51" y="9"/>
                      <a:pt x="4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01" name="Freeform 268"/>
              <p:cNvSpPr>
                <a:spLocks noEditPoints="1"/>
              </p:cNvSpPr>
              <p:nvPr/>
            </p:nvSpPr>
            <p:spPr bwMode="auto">
              <a:xfrm>
                <a:off x="6164263" y="5581650"/>
                <a:ext cx="80962" cy="57150"/>
              </a:xfrm>
              <a:custGeom>
                <a:avLst/>
                <a:gdLst>
                  <a:gd name="T0" fmla="*/ 49 w 67"/>
                  <a:gd name="T1" fmla="*/ 9 h 47"/>
                  <a:gd name="T2" fmla="*/ 18 w 67"/>
                  <a:gd name="T3" fmla="*/ 9 h 47"/>
                  <a:gd name="T4" fmla="*/ 11 w 67"/>
                  <a:gd name="T5" fmla="*/ 11 h 47"/>
                  <a:gd name="T6" fmla="*/ 9 w 67"/>
                  <a:gd name="T7" fmla="*/ 17 h 47"/>
                  <a:gd name="T8" fmla="*/ 9 w 67"/>
                  <a:gd name="T9" fmla="*/ 29 h 47"/>
                  <a:gd name="T10" fmla="*/ 9 w 67"/>
                  <a:gd name="T11" fmla="*/ 31 h 47"/>
                  <a:gd name="T12" fmla="*/ 12 w 67"/>
                  <a:gd name="T13" fmla="*/ 36 h 47"/>
                  <a:gd name="T14" fmla="*/ 16 w 67"/>
                  <a:gd name="T15" fmla="*/ 38 h 47"/>
                  <a:gd name="T16" fmla="*/ 16 w 67"/>
                  <a:gd name="T17" fmla="*/ 38 h 47"/>
                  <a:gd name="T18" fmla="*/ 17 w 67"/>
                  <a:gd name="T19" fmla="*/ 38 h 47"/>
                  <a:gd name="T20" fmla="*/ 48 w 67"/>
                  <a:gd name="T21" fmla="*/ 32 h 47"/>
                  <a:gd name="T22" fmla="*/ 56 w 67"/>
                  <a:gd name="T23" fmla="*/ 29 h 47"/>
                  <a:gd name="T24" fmla="*/ 58 w 67"/>
                  <a:gd name="T25" fmla="*/ 23 h 47"/>
                  <a:gd name="T26" fmla="*/ 58 w 67"/>
                  <a:gd name="T27" fmla="*/ 17 h 47"/>
                  <a:gd name="T28" fmla="*/ 55 w 67"/>
                  <a:gd name="T29" fmla="*/ 11 h 47"/>
                  <a:gd name="T30" fmla="*/ 49 w 67"/>
                  <a:gd name="T31" fmla="*/ 9 h 47"/>
                  <a:gd name="T32" fmla="*/ 18 w 67"/>
                  <a:gd name="T33" fmla="*/ 0 h 47"/>
                  <a:gd name="T34" fmla="*/ 49 w 67"/>
                  <a:gd name="T35" fmla="*/ 0 h 47"/>
                  <a:gd name="T36" fmla="*/ 62 w 67"/>
                  <a:gd name="T37" fmla="*/ 5 h 47"/>
                  <a:gd name="T38" fmla="*/ 67 w 67"/>
                  <a:gd name="T39" fmla="*/ 17 h 47"/>
                  <a:gd name="T40" fmla="*/ 67 w 67"/>
                  <a:gd name="T41" fmla="*/ 23 h 47"/>
                  <a:gd name="T42" fmla="*/ 62 w 67"/>
                  <a:gd name="T43" fmla="*/ 35 h 47"/>
                  <a:gd name="T44" fmla="*/ 50 w 67"/>
                  <a:gd name="T45" fmla="*/ 41 h 47"/>
                  <a:gd name="T46" fmla="*/ 18 w 67"/>
                  <a:gd name="T47" fmla="*/ 47 h 47"/>
                  <a:gd name="T48" fmla="*/ 16 w 67"/>
                  <a:gd name="T49" fmla="*/ 47 h 47"/>
                  <a:gd name="T50" fmla="*/ 16 w 67"/>
                  <a:gd name="T51" fmla="*/ 47 h 47"/>
                  <a:gd name="T52" fmla="*/ 6 w 67"/>
                  <a:gd name="T53" fmla="*/ 43 h 47"/>
                  <a:gd name="T54" fmla="*/ 0 w 67"/>
                  <a:gd name="T55" fmla="*/ 33 h 47"/>
                  <a:gd name="T56" fmla="*/ 0 w 67"/>
                  <a:gd name="T57" fmla="*/ 29 h 47"/>
                  <a:gd name="T58" fmla="*/ 0 w 67"/>
                  <a:gd name="T59" fmla="*/ 17 h 47"/>
                  <a:gd name="T60" fmla="*/ 5 w 67"/>
                  <a:gd name="T61" fmla="*/ 5 h 47"/>
                  <a:gd name="T62" fmla="*/ 18 w 67"/>
                  <a:gd name="T6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" h="47">
                    <a:moveTo>
                      <a:pt x="49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10" y="13"/>
                      <a:pt x="9" y="15"/>
                      <a:pt x="9" y="1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9" y="31"/>
                    </a:cubicBezTo>
                    <a:cubicBezTo>
                      <a:pt x="9" y="33"/>
                      <a:pt x="10" y="35"/>
                      <a:pt x="12" y="36"/>
                    </a:cubicBezTo>
                    <a:cubicBezTo>
                      <a:pt x="13" y="38"/>
                      <a:pt x="14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1" y="32"/>
                      <a:pt x="54" y="31"/>
                      <a:pt x="56" y="29"/>
                    </a:cubicBezTo>
                    <a:cubicBezTo>
                      <a:pt x="57" y="27"/>
                      <a:pt x="58" y="26"/>
                      <a:pt x="58" y="23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4" y="10"/>
                      <a:pt x="52" y="9"/>
                      <a:pt x="49" y="9"/>
                    </a:cubicBezTo>
                    <a:close/>
                    <a:moveTo>
                      <a:pt x="18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2" y="5"/>
                    </a:cubicBezTo>
                    <a:cubicBezTo>
                      <a:pt x="65" y="8"/>
                      <a:pt x="67" y="13"/>
                      <a:pt x="67" y="17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8"/>
                      <a:pt x="65" y="32"/>
                      <a:pt x="62" y="35"/>
                    </a:cubicBezTo>
                    <a:cubicBezTo>
                      <a:pt x="59" y="38"/>
                      <a:pt x="55" y="40"/>
                      <a:pt x="50" y="41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7" y="47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2" y="47"/>
                      <a:pt x="8" y="45"/>
                      <a:pt x="6" y="43"/>
                    </a:cubicBezTo>
                    <a:cubicBezTo>
                      <a:pt x="3" y="40"/>
                      <a:pt x="1" y="36"/>
                      <a:pt x="0" y="33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3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02" name="Freeform 269"/>
              <p:cNvSpPr/>
              <p:nvPr/>
            </p:nvSpPr>
            <p:spPr bwMode="auto">
              <a:xfrm>
                <a:off x="6146800" y="5602288"/>
                <a:ext cx="26987" cy="15875"/>
              </a:xfrm>
              <a:custGeom>
                <a:avLst/>
                <a:gdLst>
                  <a:gd name="T0" fmla="*/ 6 w 22"/>
                  <a:gd name="T1" fmla="*/ 13 h 13"/>
                  <a:gd name="T2" fmla="*/ 0 w 22"/>
                  <a:gd name="T3" fmla="*/ 6 h 13"/>
                  <a:gd name="T4" fmla="*/ 6 w 22"/>
                  <a:gd name="T5" fmla="*/ 0 h 13"/>
                  <a:gd name="T6" fmla="*/ 16 w 22"/>
                  <a:gd name="T7" fmla="*/ 0 h 13"/>
                  <a:gd name="T8" fmla="*/ 22 w 22"/>
                  <a:gd name="T9" fmla="*/ 6 h 13"/>
                  <a:gd name="T10" fmla="*/ 16 w 22"/>
                  <a:gd name="T11" fmla="*/ 13 h 13"/>
                  <a:gd name="T12" fmla="*/ 6 w 2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3">
                    <a:moveTo>
                      <a:pt x="6" y="13"/>
                    </a:move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2" y="3"/>
                      <a:pt x="22" y="6"/>
                    </a:cubicBezTo>
                    <a:cubicBezTo>
                      <a:pt x="22" y="10"/>
                      <a:pt x="20" y="13"/>
                      <a:pt x="16" y="1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</p:grpSp>
      </p:grpSp>
      <p:grpSp>
        <p:nvGrpSpPr>
          <p:cNvPr id="107" name="组合 48"/>
          <p:cNvGrpSpPr/>
          <p:nvPr/>
        </p:nvGrpSpPr>
        <p:grpSpPr>
          <a:xfrm>
            <a:off x="9802486" y="2329207"/>
            <a:ext cx="1672044" cy="2872661"/>
            <a:chOff x="5704160" y="2200566"/>
            <a:chExt cx="1672044" cy="2872661"/>
          </a:xfrm>
        </p:grpSpPr>
        <p:grpSp>
          <p:nvGrpSpPr>
            <p:cNvPr id="110" name="组合 51"/>
            <p:cNvGrpSpPr/>
            <p:nvPr/>
          </p:nvGrpSpPr>
          <p:grpSpPr>
            <a:xfrm>
              <a:off x="5704160" y="2841916"/>
              <a:ext cx="1672044" cy="2231311"/>
              <a:chOff x="5214333" y="1063081"/>
              <a:chExt cx="1672044" cy="2231311"/>
            </a:xfrm>
          </p:grpSpPr>
          <p:sp>
            <p:nvSpPr>
              <p:cNvPr id="123" name="文本框 64"/>
              <p:cNvSpPr txBox="1"/>
              <p:nvPr/>
            </p:nvSpPr>
            <p:spPr>
              <a:xfrm>
                <a:off x="5214333" y="1063081"/>
                <a:ext cx="1672044" cy="581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 smtClean="0">
                    <a:solidFill>
                      <a:srgbClr val="00B0F0">
                        <a:alpha val="94000"/>
                      </a:srgbClr>
                    </a:solidFill>
                    <a:latin typeface="黑体" panose="02010609060101010101" charset="-122"/>
                    <a:ea typeface="黑体" panose="02010609060101010101" charset="-122"/>
                  </a:rPr>
                  <a:t>自身优势</a:t>
                </a:r>
                <a:endParaRPr lang="zh-CN" altLang="en-US" sz="2400" b="1" dirty="0" smtClean="0">
                  <a:solidFill>
                    <a:srgbClr val="00B0F0">
                      <a:alpha val="94000"/>
                    </a:srgbClr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124" name="文本框 65"/>
              <p:cNvSpPr txBox="1"/>
              <p:nvPr/>
            </p:nvSpPr>
            <p:spPr>
              <a:xfrm>
                <a:off x="5214333" y="1626628"/>
                <a:ext cx="1672044" cy="1667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b="1" dirty="0" smtClean="0">
                    <a:solidFill>
                      <a:srgbClr val="00B0F0"/>
                    </a:solidFill>
                    <a:latin typeface="楷体_GB2312" charset="-122"/>
                  </a:rPr>
                  <a:t>专业知识、技能水平、突出特长等</a:t>
                </a:r>
                <a:endParaRPr lang="zh-CN" altLang="en-US" b="1" dirty="0" smtClean="0">
                  <a:solidFill>
                    <a:srgbClr val="00B0F0"/>
                  </a:solidFill>
                  <a:latin typeface="楷体_GB2312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111" name="组合 52"/>
            <p:cNvGrpSpPr/>
            <p:nvPr/>
          </p:nvGrpSpPr>
          <p:grpSpPr>
            <a:xfrm>
              <a:off x="6343332" y="2200566"/>
              <a:ext cx="393700" cy="501650"/>
              <a:chOff x="5964238" y="5456238"/>
              <a:chExt cx="393700" cy="501650"/>
            </a:xfrm>
            <a:solidFill>
              <a:srgbClr val="313C2E"/>
            </a:solidFill>
          </p:grpSpPr>
          <p:sp>
            <p:nvSpPr>
              <p:cNvPr id="112" name="Freeform 259"/>
              <p:cNvSpPr>
                <a:spLocks noEditPoints="1"/>
              </p:cNvSpPr>
              <p:nvPr/>
            </p:nvSpPr>
            <p:spPr bwMode="auto">
              <a:xfrm>
                <a:off x="6042025" y="5456238"/>
                <a:ext cx="238125" cy="280988"/>
              </a:xfrm>
              <a:custGeom>
                <a:avLst/>
                <a:gdLst>
                  <a:gd name="T0" fmla="*/ 100 w 200"/>
                  <a:gd name="T1" fmla="*/ 0 h 235"/>
                  <a:gd name="T2" fmla="*/ 170 w 200"/>
                  <a:gd name="T3" fmla="*/ 19 h 235"/>
                  <a:gd name="T4" fmla="*/ 200 w 200"/>
                  <a:gd name="T5" fmla="*/ 92 h 235"/>
                  <a:gd name="T6" fmla="*/ 169 w 200"/>
                  <a:gd name="T7" fmla="*/ 186 h 235"/>
                  <a:gd name="T8" fmla="*/ 100 w 200"/>
                  <a:gd name="T9" fmla="*/ 235 h 235"/>
                  <a:gd name="T10" fmla="*/ 30 w 200"/>
                  <a:gd name="T11" fmla="*/ 186 h 235"/>
                  <a:gd name="T12" fmla="*/ 0 w 200"/>
                  <a:gd name="T13" fmla="*/ 92 h 235"/>
                  <a:gd name="T14" fmla="*/ 30 w 200"/>
                  <a:gd name="T15" fmla="*/ 19 h 235"/>
                  <a:gd name="T16" fmla="*/ 100 w 200"/>
                  <a:gd name="T17" fmla="*/ 0 h 235"/>
                  <a:gd name="T18" fmla="*/ 159 w 200"/>
                  <a:gd name="T19" fmla="*/ 33 h 235"/>
                  <a:gd name="T20" fmla="*/ 100 w 200"/>
                  <a:gd name="T21" fmla="*/ 18 h 235"/>
                  <a:gd name="T22" fmla="*/ 40 w 200"/>
                  <a:gd name="T23" fmla="*/ 33 h 235"/>
                  <a:gd name="T24" fmla="*/ 17 w 200"/>
                  <a:gd name="T25" fmla="*/ 92 h 235"/>
                  <a:gd name="T26" fmla="*/ 45 w 200"/>
                  <a:gd name="T27" fmla="*/ 177 h 235"/>
                  <a:gd name="T28" fmla="*/ 100 w 200"/>
                  <a:gd name="T29" fmla="*/ 217 h 235"/>
                  <a:gd name="T30" fmla="*/ 155 w 200"/>
                  <a:gd name="T31" fmla="*/ 177 h 235"/>
                  <a:gd name="T32" fmla="*/ 182 w 200"/>
                  <a:gd name="T33" fmla="*/ 92 h 235"/>
                  <a:gd name="T34" fmla="*/ 159 w 200"/>
                  <a:gd name="T35" fmla="*/ 3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235">
                    <a:moveTo>
                      <a:pt x="100" y="0"/>
                    </a:moveTo>
                    <a:cubicBezTo>
                      <a:pt x="127" y="0"/>
                      <a:pt x="151" y="5"/>
                      <a:pt x="170" y="19"/>
                    </a:cubicBezTo>
                    <a:cubicBezTo>
                      <a:pt x="188" y="33"/>
                      <a:pt x="200" y="56"/>
                      <a:pt x="200" y="92"/>
                    </a:cubicBezTo>
                    <a:cubicBezTo>
                      <a:pt x="200" y="126"/>
                      <a:pt x="187" y="160"/>
                      <a:pt x="169" y="186"/>
                    </a:cubicBezTo>
                    <a:cubicBezTo>
                      <a:pt x="149" y="215"/>
                      <a:pt x="123" y="235"/>
                      <a:pt x="100" y="235"/>
                    </a:cubicBezTo>
                    <a:cubicBezTo>
                      <a:pt x="76" y="235"/>
                      <a:pt x="50" y="215"/>
                      <a:pt x="30" y="186"/>
                    </a:cubicBezTo>
                    <a:cubicBezTo>
                      <a:pt x="12" y="160"/>
                      <a:pt x="0" y="126"/>
                      <a:pt x="0" y="92"/>
                    </a:cubicBezTo>
                    <a:cubicBezTo>
                      <a:pt x="0" y="56"/>
                      <a:pt x="11" y="33"/>
                      <a:pt x="30" y="19"/>
                    </a:cubicBezTo>
                    <a:cubicBezTo>
                      <a:pt x="48" y="5"/>
                      <a:pt x="73" y="0"/>
                      <a:pt x="100" y="0"/>
                    </a:cubicBezTo>
                    <a:close/>
                    <a:moveTo>
                      <a:pt x="159" y="33"/>
                    </a:moveTo>
                    <a:cubicBezTo>
                      <a:pt x="144" y="22"/>
                      <a:pt x="123" y="18"/>
                      <a:pt x="100" y="18"/>
                    </a:cubicBezTo>
                    <a:cubicBezTo>
                      <a:pt x="76" y="18"/>
                      <a:pt x="55" y="22"/>
                      <a:pt x="40" y="33"/>
                    </a:cubicBezTo>
                    <a:cubicBezTo>
                      <a:pt x="26" y="44"/>
                      <a:pt x="17" y="62"/>
                      <a:pt x="17" y="92"/>
                    </a:cubicBezTo>
                    <a:cubicBezTo>
                      <a:pt x="17" y="122"/>
                      <a:pt x="29" y="153"/>
                      <a:pt x="45" y="177"/>
                    </a:cubicBezTo>
                    <a:cubicBezTo>
                      <a:pt x="61" y="201"/>
                      <a:pt x="82" y="217"/>
                      <a:pt x="100" y="217"/>
                    </a:cubicBezTo>
                    <a:cubicBezTo>
                      <a:pt x="117" y="217"/>
                      <a:pt x="138" y="201"/>
                      <a:pt x="155" y="177"/>
                    </a:cubicBezTo>
                    <a:cubicBezTo>
                      <a:pt x="171" y="153"/>
                      <a:pt x="182" y="122"/>
                      <a:pt x="182" y="92"/>
                    </a:cubicBezTo>
                    <a:cubicBezTo>
                      <a:pt x="182" y="62"/>
                      <a:pt x="173" y="44"/>
                      <a:pt x="15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13" name="Freeform 260"/>
              <p:cNvSpPr/>
              <p:nvPr/>
            </p:nvSpPr>
            <p:spPr bwMode="auto">
              <a:xfrm>
                <a:off x="6086475" y="5470525"/>
                <a:ext cx="184150" cy="133350"/>
              </a:xfrm>
              <a:custGeom>
                <a:avLst/>
                <a:gdLst>
                  <a:gd name="T0" fmla="*/ 1 w 154"/>
                  <a:gd name="T1" fmla="*/ 11 h 112"/>
                  <a:gd name="T2" fmla="*/ 4 w 154"/>
                  <a:gd name="T3" fmla="*/ 2 h 112"/>
                  <a:gd name="T4" fmla="*/ 13 w 154"/>
                  <a:gd name="T5" fmla="*/ 4 h 112"/>
                  <a:gd name="T6" fmla="*/ 145 w 154"/>
                  <a:gd name="T7" fmla="*/ 98 h 112"/>
                  <a:gd name="T8" fmla="*/ 148 w 154"/>
                  <a:gd name="T9" fmla="*/ 99 h 112"/>
                  <a:gd name="T10" fmla="*/ 153 w 154"/>
                  <a:gd name="T11" fmla="*/ 107 h 112"/>
                  <a:gd name="T12" fmla="*/ 145 w 154"/>
                  <a:gd name="T13" fmla="*/ 111 h 112"/>
                  <a:gd name="T14" fmla="*/ 142 w 154"/>
                  <a:gd name="T15" fmla="*/ 110 h 112"/>
                  <a:gd name="T16" fmla="*/ 1 w 154"/>
                  <a:gd name="T17" fmla="*/ 1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12">
                    <a:moveTo>
                      <a:pt x="1" y="11"/>
                    </a:moveTo>
                    <a:cubicBezTo>
                      <a:pt x="0" y="8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50" y="71"/>
                      <a:pt x="83" y="80"/>
                      <a:pt x="145" y="98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52" y="100"/>
                      <a:pt x="154" y="103"/>
                      <a:pt x="153" y="107"/>
                    </a:cubicBezTo>
                    <a:cubicBezTo>
                      <a:pt x="152" y="110"/>
                      <a:pt x="148" y="112"/>
                      <a:pt x="145" y="111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76" y="92"/>
                      <a:pt x="41" y="82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14" name="Freeform 261"/>
              <p:cNvSpPr/>
              <p:nvPr/>
            </p:nvSpPr>
            <p:spPr bwMode="auto">
              <a:xfrm>
                <a:off x="6046788" y="5514975"/>
                <a:ext cx="87312" cy="69850"/>
              </a:xfrm>
              <a:custGeom>
                <a:avLst/>
                <a:gdLst>
                  <a:gd name="T0" fmla="*/ 61 w 73"/>
                  <a:gd name="T1" fmla="*/ 3 h 58"/>
                  <a:gd name="T2" fmla="*/ 70 w 73"/>
                  <a:gd name="T3" fmla="*/ 2 h 58"/>
                  <a:gd name="T4" fmla="*/ 71 w 73"/>
                  <a:gd name="T5" fmla="*/ 11 h 58"/>
                  <a:gd name="T6" fmla="*/ 36 w 73"/>
                  <a:gd name="T7" fmla="*/ 45 h 58"/>
                  <a:gd name="T8" fmla="*/ 8 w 73"/>
                  <a:gd name="T9" fmla="*/ 57 h 58"/>
                  <a:gd name="T10" fmla="*/ 0 w 73"/>
                  <a:gd name="T11" fmla="*/ 52 h 58"/>
                  <a:gd name="T12" fmla="*/ 5 w 73"/>
                  <a:gd name="T13" fmla="*/ 44 h 58"/>
                  <a:gd name="T14" fmla="*/ 29 w 73"/>
                  <a:gd name="T15" fmla="*/ 34 h 58"/>
                  <a:gd name="T16" fmla="*/ 61 w 73"/>
                  <a:gd name="T17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58">
                    <a:moveTo>
                      <a:pt x="61" y="3"/>
                    </a:moveTo>
                    <a:cubicBezTo>
                      <a:pt x="63" y="0"/>
                      <a:pt x="67" y="0"/>
                      <a:pt x="70" y="2"/>
                    </a:cubicBezTo>
                    <a:cubicBezTo>
                      <a:pt x="73" y="4"/>
                      <a:pt x="73" y="8"/>
                      <a:pt x="71" y="11"/>
                    </a:cubicBezTo>
                    <a:cubicBezTo>
                      <a:pt x="58" y="27"/>
                      <a:pt x="47" y="38"/>
                      <a:pt x="36" y="45"/>
                    </a:cubicBezTo>
                    <a:cubicBezTo>
                      <a:pt x="26" y="52"/>
                      <a:pt x="17" y="55"/>
                      <a:pt x="8" y="57"/>
                    </a:cubicBezTo>
                    <a:cubicBezTo>
                      <a:pt x="4" y="58"/>
                      <a:pt x="1" y="55"/>
                      <a:pt x="0" y="52"/>
                    </a:cubicBezTo>
                    <a:cubicBezTo>
                      <a:pt x="0" y="48"/>
                      <a:pt x="2" y="45"/>
                      <a:pt x="5" y="44"/>
                    </a:cubicBezTo>
                    <a:cubicBezTo>
                      <a:pt x="13" y="43"/>
                      <a:pt x="20" y="40"/>
                      <a:pt x="29" y="34"/>
                    </a:cubicBezTo>
                    <a:cubicBezTo>
                      <a:pt x="38" y="28"/>
                      <a:pt x="49" y="18"/>
                      <a:pt x="6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15" name="Freeform 262"/>
              <p:cNvSpPr>
                <a:spLocks noEditPoints="1"/>
              </p:cNvSpPr>
              <p:nvPr/>
            </p:nvSpPr>
            <p:spPr bwMode="auto">
              <a:xfrm>
                <a:off x="5964238" y="5724525"/>
                <a:ext cx="393700" cy="233363"/>
              </a:xfrm>
              <a:custGeom>
                <a:avLst/>
                <a:gdLst>
                  <a:gd name="T0" fmla="*/ 55 w 329"/>
                  <a:gd name="T1" fmla="*/ 54 h 196"/>
                  <a:gd name="T2" fmla="*/ 24 w 329"/>
                  <a:gd name="T3" fmla="*/ 104 h 196"/>
                  <a:gd name="T4" fmla="*/ 23 w 329"/>
                  <a:gd name="T5" fmla="*/ 179 h 196"/>
                  <a:gd name="T6" fmla="*/ 306 w 329"/>
                  <a:gd name="T7" fmla="*/ 179 h 196"/>
                  <a:gd name="T8" fmla="*/ 305 w 329"/>
                  <a:gd name="T9" fmla="*/ 104 h 196"/>
                  <a:gd name="T10" fmla="*/ 274 w 329"/>
                  <a:gd name="T11" fmla="*/ 54 h 196"/>
                  <a:gd name="T12" fmla="*/ 230 w 329"/>
                  <a:gd name="T13" fmla="*/ 38 h 196"/>
                  <a:gd name="T14" fmla="*/ 225 w 329"/>
                  <a:gd name="T15" fmla="*/ 30 h 196"/>
                  <a:gd name="T16" fmla="*/ 225 w 329"/>
                  <a:gd name="T17" fmla="*/ 30 h 196"/>
                  <a:gd name="T18" fmla="*/ 224 w 329"/>
                  <a:gd name="T19" fmla="*/ 21 h 196"/>
                  <a:gd name="T20" fmla="*/ 168 w 329"/>
                  <a:gd name="T21" fmla="*/ 40 h 196"/>
                  <a:gd name="T22" fmla="*/ 162 w 329"/>
                  <a:gd name="T23" fmla="*/ 40 h 196"/>
                  <a:gd name="T24" fmla="*/ 106 w 329"/>
                  <a:gd name="T25" fmla="*/ 21 h 196"/>
                  <a:gd name="T26" fmla="*/ 105 w 329"/>
                  <a:gd name="T27" fmla="*/ 30 h 196"/>
                  <a:gd name="T28" fmla="*/ 99 w 329"/>
                  <a:gd name="T29" fmla="*/ 38 h 196"/>
                  <a:gd name="T30" fmla="*/ 55 w 329"/>
                  <a:gd name="T31" fmla="*/ 54 h 196"/>
                  <a:gd name="T32" fmla="*/ 7 w 329"/>
                  <a:gd name="T33" fmla="*/ 100 h 196"/>
                  <a:gd name="T34" fmla="*/ 47 w 329"/>
                  <a:gd name="T35" fmla="*/ 39 h 196"/>
                  <a:gd name="T36" fmla="*/ 47 w 329"/>
                  <a:gd name="T37" fmla="*/ 39 h 196"/>
                  <a:gd name="T38" fmla="*/ 48 w 329"/>
                  <a:gd name="T39" fmla="*/ 38 h 196"/>
                  <a:gd name="T40" fmla="*/ 88 w 329"/>
                  <a:gd name="T41" fmla="*/ 23 h 196"/>
                  <a:gd name="T42" fmla="*/ 90 w 329"/>
                  <a:gd name="T43" fmla="*/ 8 h 196"/>
                  <a:gd name="T44" fmla="*/ 90 w 329"/>
                  <a:gd name="T45" fmla="*/ 8 h 196"/>
                  <a:gd name="T46" fmla="*/ 90 w 329"/>
                  <a:gd name="T47" fmla="*/ 7 h 196"/>
                  <a:gd name="T48" fmla="*/ 101 w 329"/>
                  <a:gd name="T49" fmla="*/ 1 h 196"/>
                  <a:gd name="T50" fmla="*/ 165 w 329"/>
                  <a:gd name="T51" fmla="*/ 23 h 196"/>
                  <a:gd name="T52" fmla="*/ 228 w 329"/>
                  <a:gd name="T53" fmla="*/ 1 h 196"/>
                  <a:gd name="T54" fmla="*/ 230 w 329"/>
                  <a:gd name="T55" fmla="*/ 1 h 196"/>
                  <a:gd name="T56" fmla="*/ 240 w 329"/>
                  <a:gd name="T57" fmla="*/ 8 h 196"/>
                  <a:gd name="T58" fmla="*/ 241 w 329"/>
                  <a:gd name="T59" fmla="*/ 23 h 196"/>
                  <a:gd name="T60" fmla="*/ 281 w 329"/>
                  <a:gd name="T61" fmla="*/ 38 h 196"/>
                  <a:gd name="T62" fmla="*/ 283 w 329"/>
                  <a:gd name="T63" fmla="*/ 39 h 196"/>
                  <a:gd name="T64" fmla="*/ 322 w 329"/>
                  <a:gd name="T65" fmla="*/ 100 h 196"/>
                  <a:gd name="T66" fmla="*/ 322 w 329"/>
                  <a:gd name="T67" fmla="*/ 189 h 196"/>
                  <a:gd name="T68" fmla="*/ 313 w 329"/>
                  <a:gd name="T69" fmla="*/ 196 h 196"/>
                  <a:gd name="T70" fmla="*/ 16 w 329"/>
                  <a:gd name="T71" fmla="*/ 196 h 196"/>
                  <a:gd name="T72" fmla="*/ 16 w 329"/>
                  <a:gd name="T73" fmla="*/ 196 h 196"/>
                  <a:gd name="T74" fmla="*/ 8 w 329"/>
                  <a:gd name="T75" fmla="*/ 189 h 196"/>
                  <a:gd name="T76" fmla="*/ 7 w 329"/>
                  <a:gd name="T77" fmla="*/ 10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196">
                    <a:moveTo>
                      <a:pt x="55" y="54"/>
                    </a:moveTo>
                    <a:cubicBezTo>
                      <a:pt x="39" y="65"/>
                      <a:pt x="29" y="83"/>
                      <a:pt x="24" y="104"/>
                    </a:cubicBezTo>
                    <a:cubicBezTo>
                      <a:pt x="18" y="128"/>
                      <a:pt x="19" y="155"/>
                      <a:pt x="23" y="179"/>
                    </a:cubicBezTo>
                    <a:cubicBezTo>
                      <a:pt x="306" y="179"/>
                      <a:pt x="306" y="179"/>
                      <a:pt x="306" y="179"/>
                    </a:cubicBezTo>
                    <a:cubicBezTo>
                      <a:pt x="311" y="155"/>
                      <a:pt x="311" y="128"/>
                      <a:pt x="305" y="104"/>
                    </a:cubicBezTo>
                    <a:cubicBezTo>
                      <a:pt x="300" y="83"/>
                      <a:pt x="290" y="65"/>
                      <a:pt x="274" y="54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7" y="36"/>
                      <a:pt x="225" y="34"/>
                      <a:pt x="225" y="30"/>
                    </a:cubicBezTo>
                    <a:cubicBezTo>
                      <a:pt x="225" y="30"/>
                      <a:pt x="225" y="30"/>
                      <a:pt x="225" y="30"/>
                    </a:cubicBezTo>
                    <a:cubicBezTo>
                      <a:pt x="224" y="21"/>
                      <a:pt x="224" y="21"/>
                      <a:pt x="224" y="2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1"/>
                      <a:pt x="164" y="41"/>
                      <a:pt x="162" y="40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4" y="34"/>
                      <a:pt x="102" y="37"/>
                      <a:pt x="99" y="38"/>
                    </a:cubicBezTo>
                    <a:cubicBezTo>
                      <a:pt x="55" y="54"/>
                      <a:pt x="55" y="54"/>
                      <a:pt x="55" y="54"/>
                    </a:cubicBezTo>
                    <a:close/>
                    <a:moveTo>
                      <a:pt x="7" y="100"/>
                    </a:moveTo>
                    <a:cubicBezTo>
                      <a:pt x="14" y="74"/>
                      <a:pt x="26" y="52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8" y="38"/>
                      <a:pt x="48" y="3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7"/>
                      <a:pt x="90" y="7"/>
                    </a:cubicBezTo>
                    <a:cubicBezTo>
                      <a:pt x="92" y="2"/>
                      <a:pt x="97" y="0"/>
                      <a:pt x="101" y="1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228" y="1"/>
                      <a:pt x="228" y="1"/>
                      <a:pt x="228" y="1"/>
                    </a:cubicBezTo>
                    <a:cubicBezTo>
                      <a:pt x="228" y="1"/>
                      <a:pt x="229" y="1"/>
                      <a:pt x="230" y="1"/>
                    </a:cubicBezTo>
                    <a:cubicBezTo>
                      <a:pt x="235" y="0"/>
                      <a:pt x="239" y="4"/>
                      <a:pt x="240" y="8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81" y="38"/>
                      <a:pt x="281" y="38"/>
                      <a:pt x="281" y="38"/>
                    </a:cubicBezTo>
                    <a:cubicBezTo>
                      <a:pt x="282" y="38"/>
                      <a:pt x="282" y="39"/>
                      <a:pt x="283" y="39"/>
                    </a:cubicBezTo>
                    <a:cubicBezTo>
                      <a:pt x="304" y="52"/>
                      <a:pt x="316" y="74"/>
                      <a:pt x="322" y="100"/>
                    </a:cubicBezTo>
                    <a:cubicBezTo>
                      <a:pt x="329" y="129"/>
                      <a:pt x="328" y="162"/>
                      <a:pt x="322" y="189"/>
                    </a:cubicBezTo>
                    <a:cubicBezTo>
                      <a:pt x="321" y="193"/>
                      <a:pt x="318" y="196"/>
                      <a:pt x="313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6" y="196"/>
                      <a:pt x="16" y="196"/>
                      <a:pt x="16" y="196"/>
                    </a:cubicBezTo>
                    <a:cubicBezTo>
                      <a:pt x="12" y="196"/>
                      <a:pt x="9" y="193"/>
                      <a:pt x="8" y="189"/>
                    </a:cubicBezTo>
                    <a:cubicBezTo>
                      <a:pt x="1" y="162"/>
                      <a:pt x="0" y="129"/>
                      <a:pt x="7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16" name="Freeform 263"/>
              <p:cNvSpPr/>
              <p:nvPr/>
            </p:nvSpPr>
            <p:spPr bwMode="auto">
              <a:xfrm>
                <a:off x="6124575" y="5767388"/>
                <a:ext cx="165100" cy="185738"/>
              </a:xfrm>
              <a:custGeom>
                <a:avLst/>
                <a:gdLst>
                  <a:gd name="T0" fmla="*/ 13 w 139"/>
                  <a:gd name="T1" fmla="*/ 149 h 155"/>
                  <a:gd name="T2" fmla="*/ 6 w 139"/>
                  <a:gd name="T3" fmla="*/ 155 h 155"/>
                  <a:gd name="T4" fmla="*/ 0 w 139"/>
                  <a:gd name="T5" fmla="*/ 149 h 155"/>
                  <a:gd name="T6" fmla="*/ 0 w 139"/>
                  <a:gd name="T7" fmla="*/ 79 h 155"/>
                  <a:gd name="T8" fmla="*/ 3 w 139"/>
                  <a:gd name="T9" fmla="*/ 73 h 155"/>
                  <a:gd name="T10" fmla="*/ 69 w 139"/>
                  <a:gd name="T11" fmla="*/ 35 h 155"/>
                  <a:gd name="T12" fmla="*/ 128 w 139"/>
                  <a:gd name="T13" fmla="*/ 2 h 155"/>
                  <a:gd name="T14" fmla="*/ 137 w 139"/>
                  <a:gd name="T15" fmla="*/ 4 h 155"/>
                  <a:gd name="T16" fmla="*/ 134 w 139"/>
                  <a:gd name="T17" fmla="*/ 13 h 155"/>
                  <a:gd name="T18" fmla="*/ 75 w 139"/>
                  <a:gd name="T19" fmla="*/ 47 h 155"/>
                  <a:gd name="T20" fmla="*/ 13 w 139"/>
                  <a:gd name="T21" fmla="*/ 82 h 155"/>
                  <a:gd name="T22" fmla="*/ 13 w 139"/>
                  <a:gd name="T2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5">
                    <a:moveTo>
                      <a:pt x="13" y="149"/>
                    </a:moveTo>
                    <a:cubicBezTo>
                      <a:pt x="13" y="152"/>
                      <a:pt x="10" y="155"/>
                      <a:pt x="6" y="155"/>
                    </a:cubicBezTo>
                    <a:cubicBezTo>
                      <a:pt x="2" y="155"/>
                      <a:pt x="0" y="152"/>
                      <a:pt x="0" y="14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6"/>
                      <a:pt x="1" y="74"/>
                      <a:pt x="3" y="73"/>
                    </a:cubicBezTo>
                    <a:cubicBezTo>
                      <a:pt x="28" y="58"/>
                      <a:pt x="48" y="47"/>
                      <a:pt x="69" y="35"/>
                    </a:cubicBezTo>
                    <a:cubicBezTo>
                      <a:pt x="88" y="25"/>
                      <a:pt x="106" y="14"/>
                      <a:pt x="128" y="2"/>
                    </a:cubicBezTo>
                    <a:cubicBezTo>
                      <a:pt x="131" y="0"/>
                      <a:pt x="135" y="1"/>
                      <a:pt x="137" y="4"/>
                    </a:cubicBezTo>
                    <a:cubicBezTo>
                      <a:pt x="139" y="7"/>
                      <a:pt x="138" y="11"/>
                      <a:pt x="134" y="13"/>
                    </a:cubicBezTo>
                    <a:cubicBezTo>
                      <a:pt x="112" y="26"/>
                      <a:pt x="94" y="36"/>
                      <a:pt x="75" y="47"/>
                    </a:cubicBezTo>
                    <a:cubicBezTo>
                      <a:pt x="56" y="57"/>
                      <a:pt x="36" y="68"/>
                      <a:pt x="13" y="82"/>
                    </a:cubicBezTo>
                    <a:lnTo>
                      <a:pt x="13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17" name="Freeform 264"/>
              <p:cNvSpPr/>
              <p:nvPr/>
            </p:nvSpPr>
            <p:spPr bwMode="auto">
              <a:xfrm>
                <a:off x="6153150" y="5753100"/>
                <a:ext cx="15875" cy="98425"/>
              </a:xfrm>
              <a:custGeom>
                <a:avLst/>
                <a:gdLst>
                  <a:gd name="T0" fmla="*/ 0 w 13"/>
                  <a:gd name="T1" fmla="*/ 7 h 82"/>
                  <a:gd name="T2" fmla="*/ 7 w 13"/>
                  <a:gd name="T3" fmla="*/ 0 h 82"/>
                  <a:gd name="T4" fmla="*/ 13 w 13"/>
                  <a:gd name="T5" fmla="*/ 7 h 82"/>
                  <a:gd name="T6" fmla="*/ 13 w 13"/>
                  <a:gd name="T7" fmla="*/ 75 h 82"/>
                  <a:gd name="T8" fmla="*/ 7 w 13"/>
                  <a:gd name="T9" fmla="*/ 82 h 82"/>
                  <a:gd name="T10" fmla="*/ 0 w 13"/>
                  <a:gd name="T11" fmla="*/ 75 h 82"/>
                  <a:gd name="T12" fmla="*/ 0 w 13"/>
                  <a:gd name="T13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2">
                    <a:moveTo>
                      <a:pt x="0" y="7"/>
                    </a:move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3" y="79"/>
                      <a:pt x="10" y="82"/>
                      <a:pt x="7" y="82"/>
                    </a:cubicBezTo>
                    <a:cubicBezTo>
                      <a:pt x="3" y="82"/>
                      <a:pt x="0" y="79"/>
                      <a:pt x="0" y="75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18" name="Freeform 265"/>
              <p:cNvSpPr/>
              <p:nvPr/>
            </p:nvSpPr>
            <p:spPr bwMode="auto">
              <a:xfrm>
                <a:off x="6070600" y="5754688"/>
                <a:ext cx="98425" cy="47625"/>
              </a:xfrm>
              <a:custGeom>
                <a:avLst/>
                <a:gdLst>
                  <a:gd name="T0" fmla="*/ 6 w 82"/>
                  <a:gd name="T1" fmla="*/ 14 h 40"/>
                  <a:gd name="T2" fmla="*/ 2 w 82"/>
                  <a:gd name="T3" fmla="*/ 6 h 40"/>
                  <a:gd name="T4" fmla="*/ 10 w 82"/>
                  <a:gd name="T5" fmla="*/ 2 h 40"/>
                  <a:gd name="T6" fmla="*/ 77 w 82"/>
                  <a:gd name="T7" fmla="*/ 26 h 40"/>
                  <a:gd name="T8" fmla="*/ 81 w 82"/>
                  <a:gd name="T9" fmla="*/ 35 h 40"/>
                  <a:gd name="T10" fmla="*/ 72 w 82"/>
                  <a:gd name="T11" fmla="*/ 39 h 40"/>
                  <a:gd name="T12" fmla="*/ 6 w 82"/>
                  <a:gd name="T13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6" y="14"/>
                    </a:moveTo>
                    <a:cubicBezTo>
                      <a:pt x="2" y="13"/>
                      <a:pt x="0" y="9"/>
                      <a:pt x="2" y="6"/>
                    </a:cubicBezTo>
                    <a:cubicBezTo>
                      <a:pt x="3" y="2"/>
                      <a:pt x="7" y="0"/>
                      <a:pt x="10" y="2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80" y="28"/>
                      <a:pt x="82" y="31"/>
                      <a:pt x="81" y="35"/>
                    </a:cubicBezTo>
                    <a:cubicBezTo>
                      <a:pt x="80" y="38"/>
                      <a:pt x="76" y="40"/>
                      <a:pt x="72" y="3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19" name="Freeform 266"/>
              <p:cNvSpPr/>
              <p:nvPr/>
            </p:nvSpPr>
            <p:spPr bwMode="auto">
              <a:xfrm>
                <a:off x="6151563" y="5754688"/>
                <a:ext cx="98425" cy="47625"/>
              </a:xfrm>
              <a:custGeom>
                <a:avLst/>
                <a:gdLst>
                  <a:gd name="T0" fmla="*/ 72 w 82"/>
                  <a:gd name="T1" fmla="*/ 2 h 40"/>
                  <a:gd name="T2" fmla="*/ 81 w 82"/>
                  <a:gd name="T3" fmla="*/ 6 h 40"/>
                  <a:gd name="T4" fmla="*/ 77 w 82"/>
                  <a:gd name="T5" fmla="*/ 14 h 40"/>
                  <a:gd name="T6" fmla="*/ 10 w 82"/>
                  <a:gd name="T7" fmla="*/ 39 h 40"/>
                  <a:gd name="T8" fmla="*/ 2 w 82"/>
                  <a:gd name="T9" fmla="*/ 35 h 40"/>
                  <a:gd name="T10" fmla="*/ 5 w 82"/>
                  <a:gd name="T11" fmla="*/ 26 h 40"/>
                  <a:gd name="T12" fmla="*/ 72 w 82"/>
                  <a:gd name="T1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0">
                    <a:moveTo>
                      <a:pt x="72" y="2"/>
                    </a:moveTo>
                    <a:cubicBezTo>
                      <a:pt x="76" y="0"/>
                      <a:pt x="80" y="2"/>
                      <a:pt x="81" y="6"/>
                    </a:cubicBezTo>
                    <a:cubicBezTo>
                      <a:pt x="82" y="9"/>
                      <a:pt x="80" y="13"/>
                      <a:pt x="77" y="14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7" y="40"/>
                      <a:pt x="3" y="38"/>
                      <a:pt x="2" y="35"/>
                    </a:cubicBezTo>
                    <a:cubicBezTo>
                      <a:pt x="0" y="31"/>
                      <a:pt x="2" y="28"/>
                      <a:pt x="5" y="26"/>
                    </a:cubicBezTo>
                    <a:lnTo>
                      <a:pt x="7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20" name="Freeform 267"/>
              <p:cNvSpPr>
                <a:spLocks noEditPoints="1"/>
              </p:cNvSpPr>
              <p:nvPr/>
            </p:nvSpPr>
            <p:spPr bwMode="auto">
              <a:xfrm>
                <a:off x="6076950" y="5581650"/>
                <a:ext cx="79375" cy="57150"/>
              </a:xfrm>
              <a:custGeom>
                <a:avLst/>
                <a:gdLst>
                  <a:gd name="T0" fmla="*/ 17 w 66"/>
                  <a:gd name="T1" fmla="*/ 0 h 47"/>
                  <a:gd name="T2" fmla="*/ 49 w 66"/>
                  <a:gd name="T3" fmla="*/ 0 h 47"/>
                  <a:gd name="T4" fmla="*/ 61 w 66"/>
                  <a:gd name="T5" fmla="*/ 5 h 47"/>
                  <a:gd name="T6" fmla="*/ 66 w 66"/>
                  <a:gd name="T7" fmla="*/ 17 h 47"/>
                  <a:gd name="T8" fmla="*/ 66 w 66"/>
                  <a:gd name="T9" fmla="*/ 29 h 47"/>
                  <a:gd name="T10" fmla="*/ 66 w 66"/>
                  <a:gd name="T11" fmla="*/ 33 h 47"/>
                  <a:gd name="T12" fmla="*/ 61 w 66"/>
                  <a:gd name="T13" fmla="*/ 43 h 47"/>
                  <a:gd name="T14" fmla="*/ 51 w 66"/>
                  <a:gd name="T15" fmla="*/ 47 h 47"/>
                  <a:gd name="T16" fmla="*/ 51 w 66"/>
                  <a:gd name="T17" fmla="*/ 47 h 47"/>
                  <a:gd name="T18" fmla="*/ 48 w 66"/>
                  <a:gd name="T19" fmla="*/ 47 h 47"/>
                  <a:gd name="T20" fmla="*/ 16 w 66"/>
                  <a:gd name="T21" fmla="*/ 41 h 47"/>
                  <a:gd name="T22" fmla="*/ 4 w 66"/>
                  <a:gd name="T23" fmla="*/ 35 h 47"/>
                  <a:gd name="T24" fmla="*/ 0 w 66"/>
                  <a:gd name="T25" fmla="*/ 23 h 47"/>
                  <a:gd name="T26" fmla="*/ 0 w 66"/>
                  <a:gd name="T27" fmla="*/ 17 h 47"/>
                  <a:gd name="T28" fmla="*/ 5 w 66"/>
                  <a:gd name="T29" fmla="*/ 5 h 47"/>
                  <a:gd name="T30" fmla="*/ 17 w 66"/>
                  <a:gd name="T31" fmla="*/ 0 h 47"/>
                  <a:gd name="T32" fmla="*/ 49 w 66"/>
                  <a:gd name="T33" fmla="*/ 9 h 47"/>
                  <a:gd name="T34" fmla="*/ 17 w 66"/>
                  <a:gd name="T35" fmla="*/ 9 h 47"/>
                  <a:gd name="T36" fmla="*/ 11 w 66"/>
                  <a:gd name="T37" fmla="*/ 11 h 47"/>
                  <a:gd name="T38" fmla="*/ 8 w 66"/>
                  <a:gd name="T39" fmla="*/ 17 h 47"/>
                  <a:gd name="T40" fmla="*/ 8 w 66"/>
                  <a:gd name="T41" fmla="*/ 23 h 47"/>
                  <a:gd name="T42" fmla="*/ 11 w 66"/>
                  <a:gd name="T43" fmla="*/ 29 h 47"/>
                  <a:gd name="T44" fmla="*/ 18 w 66"/>
                  <a:gd name="T45" fmla="*/ 32 h 47"/>
                  <a:gd name="T46" fmla="*/ 50 w 66"/>
                  <a:gd name="T47" fmla="*/ 38 h 47"/>
                  <a:gd name="T48" fmla="*/ 51 w 66"/>
                  <a:gd name="T49" fmla="*/ 38 h 47"/>
                  <a:gd name="T50" fmla="*/ 51 w 66"/>
                  <a:gd name="T51" fmla="*/ 38 h 47"/>
                  <a:gd name="T52" fmla="*/ 55 w 66"/>
                  <a:gd name="T53" fmla="*/ 36 h 47"/>
                  <a:gd name="T54" fmla="*/ 57 w 66"/>
                  <a:gd name="T55" fmla="*/ 31 h 47"/>
                  <a:gd name="T56" fmla="*/ 58 w 66"/>
                  <a:gd name="T57" fmla="*/ 29 h 47"/>
                  <a:gd name="T58" fmla="*/ 58 w 66"/>
                  <a:gd name="T59" fmla="*/ 17 h 47"/>
                  <a:gd name="T60" fmla="*/ 55 w 66"/>
                  <a:gd name="T61" fmla="*/ 11 h 47"/>
                  <a:gd name="T62" fmla="*/ 49 w 66"/>
                  <a:gd name="T63" fmla="*/ 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6" h="47">
                    <a:moveTo>
                      <a:pt x="1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1" y="5"/>
                    </a:cubicBezTo>
                    <a:cubicBezTo>
                      <a:pt x="64" y="8"/>
                      <a:pt x="66" y="13"/>
                      <a:pt x="66" y="17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30"/>
                      <a:pt x="66" y="32"/>
                      <a:pt x="66" y="33"/>
                    </a:cubicBezTo>
                    <a:cubicBezTo>
                      <a:pt x="65" y="36"/>
                      <a:pt x="64" y="40"/>
                      <a:pt x="61" y="43"/>
                    </a:cubicBezTo>
                    <a:cubicBezTo>
                      <a:pt x="58" y="45"/>
                      <a:pt x="55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0" y="47"/>
                      <a:pt x="49" y="47"/>
                      <a:pt x="48" y="47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2" y="40"/>
                      <a:pt x="8" y="38"/>
                      <a:pt x="4" y="35"/>
                    </a:cubicBezTo>
                    <a:cubicBezTo>
                      <a:pt x="1" y="32"/>
                      <a:pt x="0" y="28"/>
                      <a:pt x="0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49" y="9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9" y="13"/>
                      <a:pt x="8" y="15"/>
                      <a:pt x="8" y="17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9" y="27"/>
                      <a:pt x="11" y="29"/>
                    </a:cubicBezTo>
                    <a:cubicBezTo>
                      <a:pt x="12" y="31"/>
                      <a:pt x="15" y="32"/>
                      <a:pt x="18" y="32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1" y="38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4" y="38"/>
                      <a:pt x="55" y="36"/>
                    </a:cubicBezTo>
                    <a:cubicBezTo>
                      <a:pt x="56" y="35"/>
                      <a:pt x="57" y="33"/>
                      <a:pt x="57" y="31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3" y="10"/>
                      <a:pt x="51" y="9"/>
                      <a:pt x="4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21" name="Freeform 268"/>
              <p:cNvSpPr>
                <a:spLocks noEditPoints="1"/>
              </p:cNvSpPr>
              <p:nvPr/>
            </p:nvSpPr>
            <p:spPr bwMode="auto">
              <a:xfrm>
                <a:off x="6164263" y="5581650"/>
                <a:ext cx="80962" cy="57150"/>
              </a:xfrm>
              <a:custGeom>
                <a:avLst/>
                <a:gdLst>
                  <a:gd name="T0" fmla="*/ 49 w 67"/>
                  <a:gd name="T1" fmla="*/ 9 h 47"/>
                  <a:gd name="T2" fmla="*/ 18 w 67"/>
                  <a:gd name="T3" fmla="*/ 9 h 47"/>
                  <a:gd name="T4" fmla="*/ 11 w 67"/>
                  <a:gd name="T5" fmla="*/ 11 h 47"/>
                  <a:gd name="T6" fmla="*/ 9 w 67"/>
                  <a:gd name="T7" fmla="*/ 17 h 47"/>
                  <a:gd name="T8" fmla="*/ 9 w 67"/>
                  <a:gd name="T9" fmla="*/ 29 h 47"/>
                  <a:gd name="T10" fmla="*/ 9 w 67"/>
                  <a:gd name="T11" fmla="*/ 31 h 47"/>
                  <a:gd name="T12" fmla="*/ 12 w 67"/>
                  <a:gd name="T13" fmla="*/ 36 h 47"/>
                  <a:gd name="T14" fmla="*/ 16 w 67"/>
                  <a:gd name="T15" fmla="*/ 38 h 47"/>
                  <a:gd name="T16" fmla="*/ 16 w 67"/>
                  <a:gd name="T17" fmla="*/ 38 h 47"/>
                  <a:gd name="T18" fmla="*/ 17 w 67"/>
                  <a:gd name="T19" fmla="*/ 38 h 47"/>
                  <a:gd name="T20" fmla="*/ 48 w 67"/>
                  <a:gd name="T21" fmla="*/ 32 h 47"/>
                  <a:gd name="T22" fmla="*/ 56 w 67"/>
                  <a:gd name="T23" fmla="*/ 29 h 47"/>
                  <a:gd name="T24" fmla="*/ 58 w 67"/>
                  <a:gd name="T25" fmla="*/ 23 h 47"/>
                  <a:gd name="T26" fmla="*/ 58 w 67"/>
                  <a:gd name="T27" fmla="*/ 17 h 47"/>
                  <a:gd name="T28" fmla="*/ 55 w 67"/>
                  <a:gd name="T29" fmla="*/ 11 h 47"/>
                  <a:gd name="T30" fmla="*/ 49 w 67"/>
                  <a:gd name="T31" fmla="*/ 9 h 47"/>
                  <a:gd name="T32" fmla="*/ 18 w 67"/>
                  <a:gd name="T33" fmla="*/ 0 h 47"/>
                  <a:gd name="T34" fmla="*/ 49 w 67"/>
                  <a:gd name="T35" fmla="*/ 0 h 47"/>
                  <a:gd name="T36" fmla="*/ 62 w 67"/>
                  <a:gd name="T37" fmla="*/ 5 h 47"/>
                  <a:gd name="T38" fmla="*/ 67 w 67"/>
                  <a:gd name="T39" fmla="*/ 17 h 47"/>
                  <a:gd name="T40" fmla="*/ 67 w 67"/>
                  <a:gd name="T41" fmla="*/ 23 h 47"/>
                  <a:gd name="T42" fmla="*/ 62 w 67"/>
                  <a:gd name="T43" fmla="*/ 35 h 47"/>
                  <a:gd name="T44" fmla="*/ 50 w 67"/>
                  <a:gd name="T45" fmla="*/ 41 h 47"/>
                  <a:gd name="T46" fmla="*/ 18 w 67"/>
                  <a:gd name="T47" fmla="*/ 47 h 47"/>
                  <a:gd name="T48" fmla="*/ 16 w 67"/>
                  <a:gd name="T49" fmla="*/ 47 h 47"/>
                  <a:gd name="T50" fmla="*/ 16 w 67"/>
                  <a:gd name="T51" fmla="*/ 47 h 47"/>
                  <a:gd name="T52" fmla="*/ 6 w 67"/>
                  <a:gd name="T53" fmla="*/ 43 h 47"/>
                  <a:gd name="T54" fmla="*/ 0 w 67"/>
                  <a:gd name="T55" fmla="*/ 33 h 47"/>
                  <a:gd name="T56" fmla="*/ 0 w 67"/>
                  <a:gd name="T57" fmla="*/ 29 h 47"/>
                  <a:gd name="T58" fmla="*/ 0 w 67"/>
                  <a:gd name="T59" fmla="*/ 17 h 47"/>
                  <a:gd name="T60" fmla="*/ 5 w 67"/>
                  <a:gd name="T61" fmla="*/ 5 h 47"/>
                  <a:gd name="T62" fmla="*/ 18 w 67"/>
                  <a:gd name="T6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" h="47">
                    <a:moveTo>
                      <a:pt x="49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3" y="10"/>
                      <a:pt x="11" y="11"/>
                    </a:cubicBezTo>
                    <a:cubicBezTo>
                      <a:pt x="10" y="13"/>
                      <a:pt x="9" y="15"/>
                      <a:pt x="9" y="1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9" y="31"/>
                    </a:cubicBezTo>
                    <a:cubicBezTo>
                      <a:pt x="9" y="33"/>
                      <a:pt x="10" y="35"/>
                      <a:pt x="12" y="36"/>
                    </a:cubicBezTo>
                    <a:cubicBezTo>
                      <a:pt x="13" y="38"/>
                      <a:pt x="14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1" y="32"/>
                      <a:pt x="54" y="31"/>
                      <a:pt x="56" y="29"/>
                    </a:cubicBezTo>
                    <a:cubicBezTo>
                      <a:pt x="57" y="27"/>
                      <a:pt x="58" y="26"/>
                      <a:pt x="58" y="23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5"/>
                      <a:pt x="57" y="13"/>
                      <a:pt x="55" y="11"/>
                    </a:cubicBezTo>
                    <a:cubicBezTo>
                      <a:pt x="54" y="10"/>
                      <a:pt x="52" y="9"/>
                      <a:pt x="49" y="9"/>
                    </a:cubicBezTo>
                    <a:close/>
                    <a:moveTo>
                      <a:pt x="18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54" y="0"/>
                      <a:pt x="58" y="2"/>
                      <a:pt x="62" y="5"/>
                    </a:cubicBezTo>
                    <a:cubicBezTo>
                      <a:pt x="65" y="8"/>
                      <a:pt x="67" y="13"/>
                      <a:pt x="67" y="17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8"/>
                      <a:pt x="65" y="32"/>
                      <a:pt x="62" y="35"/>
                    </a:cubicBezTo>
                    <a:cubicBezTo>
                      <a:pt x="59" y="38"/>
                      <a:pt x="55" y="40"/>
                      <a:pt x="50" y="41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7" y="47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2" y="47"/>
                      <a:pt x="8" y="45"/>
                      <a:pt x="6" y="43"/>
                    </a:cubicBezTo>
                    <a:cubicBezTo>
                      <a:pt x="3" y="40"/>
                      <a:pt x="1" y="36"/>
                      <a:pt x="0" y="33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2" y="8"/>
                      <a:pt x="5" y="5"/>
                    </a:cubicBezTo>
                    <a:cubicBezTo>
                      <a:pt x="8" y="2"/>
                      <a:pt x="13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22" name="Freeform 269"/>
              <p:cNvSpPr/>
              <p:nvPr/>
            </p:nvSpPr>
            <p:spPr bwMode="auto">
              <a:xfrm>
                <a:off x="6146800" y="5602288"/>
                <a:ext cx="26987" cy="15875"/>
              </a:xfrm>
              <a:custGeom>
                <a:avLst/>
                <a:gdLst>
                  <a:gd name="T0" fmla="*/ 6 w 22"/>
                  <a:gd name="T1" fmla="*/ 13 h 13"/>
                  <a:gd name="T2" fmla="*/ 0 w 22"/>
                  <a:gd name="T3" fmla="*/ 6 h 13"/>
                  <a:gd name="T4" fmla="*/ 6 w 22"/>
                  <a:gd name="T5" fmla="*/ 0 h 13"/>
                  <a:gd name="T6" fmla="*/ 16 w 22"/>
                  <a:gd name="T7" fmla="*/ 0 h 13"/>
                  <a:gd name="T8" fmla="*/ 22 w 22"/>
                  <a:gd name="T9" fmla="*/ 6 h 13"/>
                  <a:gd name="T10" fmla="*/ 16 w 22"/>
                  <a:gd name="T11" fmla="*/ 13 h 13"/>
                  <a:gd name="T12" fmla="*/ 6 w 2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3">
                    <a:moveTo>
                      <a:pt x="6" y="13"/>
                    </a:move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2" y="3"/>
                      <a:pt x="22" y="6"/>
                    </a:cubicBezTo>
                    <a:cubicBezTo>
                      <a:pt x="22" y="10"/>
                      <a:pt x="20" y="13"/>
                      <a:pt x="16" y="1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</p:grpSp>
      </p:grpSp>
      <p:sp>
        <p:nvSpPr>
          <p:cNvPr id="127" name="矩形 126"/>
          <p:cNvSpPr/>
          <p:nvPr/>
        </p:nvSpPr>
        <p:spPr>
          <a:xfrm>
            <a:off x="1234441" y="1310639"/>
            <a:ext cx="623992" cy="9188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100" dirty="0" smtClean="0">
                <a:ln w="180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1</a:t>
            </a:r>
            <a:endParaRPr lang="zh-CN" altLang="en-US" sz="5400" b="1" cap="none" spc="100" dirty="0">
              <a:ln w="180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405779" y="2281535"/>
            <a:ext cx="534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zh-CN" altLang="en-US" sz="5400" b="1" cap="none" spc="0" dirty="0"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767979" y="1229975"/>
            <a:ext cx="534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zh-CN" altLang="en-US" sz="5400" b="1" cap="none" spc="0" dirty="0"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8130179" y="2327255"/>
            <a:ext cx="534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zh-CN" altLang="en-US" sz="5400" b="1" cap="none" spc="0" dirty="0"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10370459" y="1321415"/>
            <a:ext cx="534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zh-CN" altLang="en-US" sz="5400" b="1" cap="none" spc="0" dirty="0"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850576" y="3502075"/>
            <a:ext cx="134684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楷体_GB2312" charset="-122"/>
              </a:rPr>
              <a:t>姓名、毕业</a:t>
            </a:r>
            <a:endParaRPr lang="en-US" altLang="zh-CN" b="1" dirty="0" smtClean="0">
              <a:solidFill>
                <a:srgbClr val="00B0F0"/>
              </a:solidFill>
              <a:latin typeface="楷体_GB231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楷体_GB2312" charset="-122"/>
              </a:rPr>
              <a:t>院校、政治</a:t>
            </a:r>
            <a:endParaRPr lang="en-US" altLang="zh-CN" b="1" dirty="0" smtClean="0">
              <a:solidFill>
                <a:srgbClr val="00B0F0"/>
              </a:solidFill>
              <a:latin typeface="楷体_GB231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楷体_GB2312" charset="-122"/>
              </a:rPr>
              <a:t>面貌等</a:t>
            </a:r>
            <a:endParaRPr lang="zh-CN" altLang="en-US" b="1" dirty="0" smtClean="0">
              <a:solidFill>
                <a:srgbClr val="00B0F0"/>
              </a:solidFill>
              <a:latin typeface="楷体_GB2312" charset="-122"/>
            </a:endParaRPr>
          </a:p>
        </p:txBody>
      </p:sp>
      <p:sp>
        <p:nvSpPr>
          <p:cNvPr id="134" name="文本框 22"/>
          <p:cNvSpPr txBox="1"/>
          <p:nvPr/>
        </p:nvSpPr>
        <p:spPr>
          <a:xfrm>
            <a:off x="730206" y="2924837"/>
            <a:ext cx="1672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基本情况</a:t>
            </a:r>
            <a:endParaRPr lang="zh-CN" altLang="en-US" sz="2400" b="1" dirty="0" smtClean="0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281940" y="1828800"/>
            <a:ext cx="11628120" cy="2257818"/>
            <a:chOff x="281940" y="1828800"/>
            <a:chExt cx="11628120" cy="2257818"/>
          </a:xfrm>
        </p:grpSpPr>
        <p:sp>
          <p:nvSpPr>
            <p:cNvPr id="8" name="矩形 7"/>
            <p:cNvSpPr/>
            <p:nvPr/>
          </p:nvSpPr>
          <p:spPr>
            <a:xfrm>
              <a:off x="281940" y="2219182"/>
              <a:ext cx="11628120" cy="1867436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342900" dist="139700" dir="5400000" algn="t" rotWithShape="0">
                <a:srgbClr val="313C2E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6200000">
              <a:off x="1826639" y="1828800"/>
              <a:ext cx="1998738" cy="1998738"/>
            </a:xfrm>
            <a:prstGeom prst="ellipse">
              <a:avLst/>
            </a:prstGeom>
            <a:effectLst>
              <a:outerShdw blurRad="63500" sx="102000" sy="102000" algn="ctr" rotWithShape="0">
                <a:srgbClr val="313C2E">
                  <a:alpha val="40000"/>
                </a:srgbClr>
              </a:outerShdw>
            </a:effec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8998397">
              <a:off x="5096632" y="1828800"/>
              <a:ext cx="1998738" cy="1998738"/>
            </a:xfrm>
            <a:prstGeom prst="ellipse">
              <a:avLst/>
            </a:prstGeom>
            <a:effectLst>
              <a:outerShdw blurRad="63500" sx="102000" sy="102000" algn="ctr" rotWithShape="0">
                <a:srgbClr val="313C2E">
                  <a:alpha val="40000"/>
                </a:srgbClr>
              </a:outerShdw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758650">
              <a:off x="8366624" y="1828800"/>
              <a:ext cx="1998738" cy="1998738"/>
            </a:xfrm>
            <a:prstGeom prst="ellipse">
              <a:avLst/>
            </a:prstGeom>
            <a:effectLst>
              <a:outerShdw blurRad="63500" sx="102000" sy="102000" algn="ctr" rotWithShape="0">
                <a:srgbClr val="313C2E">
                  <a:alpha val="40000"/>
                </a:srgbClr>
              </a:outerShdw>
            </a:effectLst>
          </p:spPr>
        </p:pic>
      </p:grpSp>
      <p:sp>
        <p:nvSpPr>
          <p:cNvPr id="25" name="文本框 11"/>
          <p:cNvSpPr txBox="1"/>
          <p:nvPr/>
        </p:nvSpPr>
        <p:spPr>
          <a:xfrm>
            <a:off x="381000" y="486676"/>
            <a:ext cx="4992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r>
              <a:rPr lang="en-US" altLang="zh-CN" sz="3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CN" altLang="en-US" sz="3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自我介绍的注意事项</a:t>
            </a:r>
            <a:endParaRPr lang="zh-CN" altLang="en-US" sz="3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6"/>
          <p:cNvSpPr txBox="1"/>
          <p:nvPr/>
        </p:nvSpPr>
        <p:spPr>
          <a:xfrm>
            <a:off x="2359888" y="4744738"/>
            <a:ext cx="1672044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6"/>
          <p:cNvSpPr txBox="1"/>
          <p:nvPr/>
        </p:nvSpPr>
        <p:spPr>
          <a:xfrm>
            <a:off x="8882608" y="4820938"/>
            <a:ext cx="1672044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自信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26"/>
          <p:cNvSpPr txBox="1"/>
          <p:nvPr/>
        </p:nvSpPr>
        <p:spPr>
          <a:xfrm>
            <a:off x="5651728" y="4775218"/>
            <a:ext cx="1672044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叙述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45742" y="3032761"/>
            <a:ext cx="11687179" cy="3403318"/>
            <a:chOff x="245742" y="386045"/>
            <a:chExt cx="11687179" cy="25095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834554" y="-4202767"/>
              <a:ext cx="2509555" cy="11687179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45742" y="386045"/>
              <a:ext cx="11687179" cy="2509555"/>
            </a:xfrm>
            <a:prstGeom prst="rect">
              <a:avLst/>
            </a:prstGeom>
            <a:solidFill>
              <a:srgbClr val="313C2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1277386" y="1752600"/>
            <a:ext cx="9637229" cy="4063297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508000" dist="304800" dir="5400000" algn="t" rotWithShape="0">
              <a:srgbClr val="313C2E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191194" y="1920239"/>
            <a:ext cx="3081846" cy="3493937"/>
            <a:chOff x="2297874" y="2773679"/>
            <a:chExt cx="3081846" cy="3493937"/>
          </a:xfrm>
        </p:grpSpPr>
        <p:sp>
          <p:nvSpPr>
            <p:cNvPr id="15" name="文本框 14"/>
            <p:cNvSpPr txBox="1"/>
            <p:nvPr/>
          </p:nvSpPr>
          <p:spPr>
            <a:xfrm>
              <a:off x="2972295" y="2773679"/>
              <a:ext cx="1672044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800" dirty="0" smtClean="0">
                  <a:solidFill>
                    <a:schemeClr val="tx1">
                      <a:alpha val="9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</a:t>
              </a:r>
              <a:endParaRPr lang="zh-CN" altLang="en-US" sz="28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297874" y="3714281"/>
              <a:ext cx="3081846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lnSpc>
                  <a:spcPct val="200000"/>
                </a:lnSpc>
                <a:buFont typeface="Wingdings" panose="05000000000000000000" charset="0"/>
                <a:buChar char="Ø"/>
              </a:pPr>
              <a:r>
                <a:rPr lang="zh-CN" altLang="en-US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提前准备好稿件</a:t>
              </a:r>
              <a:endParaRPr lang="en-US" altLang="zh-CN" sz="20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marL="342900" indent="-342900" algn="l">
                <a:lnSpc>
                  <a:spcPct val="200000"/>
                </a:lnSpc>
                <a:buFont typeface="Wingdings" panose="05000000000000000000" charset="0"/>
                <a:buChar char="Ø"/>
              </a:pPr>
              <a:r>
                <a:rPr lang="zh-CN" altLang="en-US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文字简介、表达清楚、</a:t>
              </a:r>
              <a:endParaRPr lang="en-US" altLang="zh-CN" sz="20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marL="342900" indent="-342900" algn="l">
                <a:lnSpc>
                  <a:spcPct val="200000"/>
                </a:lnSpc>
                <a:buFont typeface="Wingdings" panose="05000000000000000000" charset="0"/>
                <a:buChar char="Ø"/>
              </a:pPr>
              <a:r>
                <a:rPr lang="zh-CN" altLang="en-US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面试时必须脱稿</a:t>
              </a:r>
              <a:endParaRPr lang="zh-CN" altLang="en-US" sz="20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marL="342900" indent="-342900" algn="l">
                <a:lnSpc>
                  <a:spcPct val="200000"/>
                </a:lnSpc>
              </a:pPr>
              <a:endParaRPr lang="zh-CN" altLang="en-US" sz="20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24" name="图片 23" descr="文字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98214" y="2225040"/>
            <a:ext cx="4586905" cy="305943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>
          <a:xfrm>
            <a:off x="245742" y="3032761"/>
            <a:ext cx="11687179" cy="3403318"/>
            <a:chOff x="245742" y="386045"/>
            <a:chExt cx="11687179" cy="25095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834554" y="-4202767"/>
              <a:ext cx="2509555" cy="11687179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45742" y="386045"/>
              <a:ext cx="11687179" cy="2509555"/>
            </a:xfrm>
            <a:prstGeom prst="rect">
              <a:avLst/>
            </a:prstGeom>
            <a:solidFill>
              <a:srgbClr val="313C2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1277386" y="1752600"/>
            <a:ext cx="9637229" cy="4063297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508000" dist="304800" dir="5400000" algn="t" rotWithShape="0">
              <a:srgbClr val="313C2E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20"/>
          <p:cNvGrpSpPr/>
          <p:nvPr/>
        </p:nvGrpSpPr>
        <p:grpSpPr>
          <a:xfrm>
            <a:off x="6800999" y="1295399"/>
            <a:ext cx="3832225" cy="4897120"/>
            <a:chOff x="2297874" y="3032759"/>
            <a:chExt cx="3832225" cy="4897120"/>
          </a:xfrm>
        </p:grpSpPr>
        <p:sp>
          <p:nvSpPr>
            <p:cNvPr id="22" name="文本框 21"/>
            <p:cNvSpPr txBox="1"/>
            <p:nvPr/>
          </p:nvSpPr>
          <p:spPr>
            <a:xfrm>
              <a:off x="3002775" y="3032759"/>
              <a:ext cx="1672044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800" dirty="0" smtClean="0">
                  <a:solidFill>
                    <a:schemeClr val="tx1">
                      <a:alpha val="9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叙述</a:t>
              </a:r>
              <a:endParaRPr lang="zh-CN" altLang="en-US" sz="28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297874" y="3714114"/>
              <a:ext cx="3832225" cy="4215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Wingdings" panose="05000000000000000000" charset="0"/>
                <a:buChar char="Ø"/>
              </a:pPr>
              <a:r>
                <a:rPr lang="zh-CN" altLang="en-US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用沉稳平静的声音，以中等语速、清晰的吐字发音、开朗响亮的声调。</a:t>
              </a:r>
              <a:endParaRPr lang="en-US" altLang="zh-CN" sz="20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marL="342900" indent="-342900">
                <a:lnSpc>
                  <a:spcPct val="200000"/>
                </a:lnSpc>
                <a:buFont typeface="Wingdings" panose="05000000000000000000" charset="0"/>
                <a:buChar char="Ø"/>
              </a:pPr>
              <a:r>
                <a:rPr lang="zh-CN" altLang="en-US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注意语速，时间在</a:t>
              </a:r>
              <a:r>
                <a:rPr lang="en-US" altLang="zh-CN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</a:t>
              </a:r>
              <a:r>
                <a:rPr lang="zh-CN" altLang="en-US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分钟以内，但也不能过短，每分钟</a:t>
              </a:r>
              <a:r>
                <a:rPr lang="en-US" altLang="zh-CN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800</a:t>
              </a:r>
              <a:r>
                <a:rPr lang="zh-CN" altLang="en-US" sz="2000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字左右。</a:t>
              </a:r>
              <a:endParaRPr lang="zh-CN" altLang="en-US" sz="20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marL="285750" indent="-285750" algn="ctr">
                <a:lnSpc>
                  <a:spcPct val="200000"/>
                </a:lnSpc>
              </a:pPr>
              <a:endParaRPr lang="zh-CN" altLang="en-US" sz="20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2" name="图片 11" descr="说话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0217" y="1791652"/>
            <a:ext cx="4505325" cy="3305175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>
          <a:xfrm>
            <a:off x="245742" y="3032761"/>
            <a:ext cx="11687179" cy="3403318"/>
            <a:chOff x="245742" y="386045"/>
            <a:chExt cx="11687179" cy="25095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834554" y="-4202767"/>
              <a:ext cx="2509555" cy="11687179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45742" y="386045"/>
              <a:ext cx="11687179" cy="2509555"/>
            </a:xfrm>
            <a:prstGeom prst="rect">
              <a:avLst/>
            </a:prstGeom>
            <a:solidFill>
              <a:srgbClr val="313C2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1277386" y="1752600"/>
            <a:ext cx="9637229" cy="4063297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508000" dist="304800" dir="5400000" algn="t" rotWithShape="0">
              <a:srgbClr val="313C2E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20"/>
          <p:cNvGrpSpPr/>
          <p:nvPr/>
        </p:nvGrpSpPr>
        <p:grpSpPr>
          <a:xfrm>
            <a:off x="1390798" y="1188719"/>
            <a:ext cx="4674721" cy="4897287"/>
            <a:chOff x="2297874" y="3032759"/>
            <a:chExt cx="3081846" cy="4897287"/>
          </a:xfrm>
        </p:grpSpPr>
        <p:sp>
          <p:nvSpPr>
            <p:cNvPr id="11" name="文本框 21"/>
            <p:cNvSpPr txBox="1"/>
            <p:nvPr/>
          </p:nvSpPr>
          <p:spPr>
            <a:xfrm>
              <a:off x="3002775" y="3032759"/>
              <a:ext cx="1672044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800" dirty="0" smtClean="0">
                  <a:solidFill>
                    <a:schemeClr val="tx1">
                      <a:alpha val="9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自信</a:t>
              </a:r>
              <a:endParaRPr lang="zh-CN" altLang="en-US" sz="28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22"/>
            <p:cNvSpPr txBox="1"/>
            <p:nvPr/>
          </p:nvSpPr>
          <p:spPr>
            <a:xfrm>
              <a:off x="2297874" y="3714281"/>
              <a:ext cx="3081846" cy="4215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Wingdings" panose="05000000000000000000" charset="0"/>
                <a:buChar char="Ø"/>
              </a:pPr>
              <a:r>
                <a:rPr lang="zh-CN" altLang="en-US" sz="2000" dirty="0" smtClean="0">
                  <a:solidFill>
                    <a:srgbClr val="00B0F0"/>
                  </a:solidFill>
                </a:rPr>
                <a:t>抬头挺胸，目光直视，不做害羞的动作，例如不自觉的玩手指，不敢与面试官眼神交流，眼睛四眼无神等。</a:t>
              </a:r>
              <a:endParaRPr lang="en-US" altLang="zh-CN" sz="2000" dirty="0" smtClean="0">
                <a:solidFill>
                  <a:srgbClr val="00B0F0"/>
                </a:solidFill>
              </a:endParaRPr>
            </a:p>
            <a:p>
              <a:pPr marL="342900" indent="-342900">
                <a:lnSpc>
                  <a:spcPct val="200000"/>
                </a:lnSpc>
                <a:buFont typeface="Wingdings" panose="05000000000000000000" charset="0"/>
                <a:buChar char="Ø"/>
              </a:pPr>
              <a:r>
                <a:rPr lang="zh-CN" altLang="en-US" sz="2000" dirty="0" smtClean="0">
                  <a:solidFill>
                    <a:srgbClr val="00B0F0"/>
                  </a:solidFill>
                </a:rPr>
                <a:t>说话时，眼光顺序：最左</a:t>
              </a:r>
              <a:r>
                <a:rPr lang="en-US" altLang="zh-CN" sz="2000" dirty="0" smtClean="0">
                  <a:solidFill>
                    <a:srgbClr val="00B0F0"/>
                  </a:solidFill>
                </a:rPr>
                <a:t>-</a:t>
              </a:r>
              <a:r>
                <a:rPr lang="zh-CN" altLang="en-US" sz="2000" dirty="0" smtClean="0">
                  <a:solidFill>
                    <a:srgbClr val="00B0F0"/>
                  </a:solidFill>
                </a:rPr>
                <a:t>中间</a:t>
              </a:r>
              <a:r>
                <a:rPr lang="en-US" altLang="zh-CN" sz="2000" dirty="0" smtClean="0">
                  <a:solidFill>
                    <a:srgbClr val="00B0F0"/>
                  </a:solidFill>
                </a:rPr>
                <a:t>-</a:t>
              </a:r>
              <a:r>
                <a:rPr lang="zh-CN" altLang="en-US" sz="2000" dirty="0" smtClean="0">
                  <a:solidFill>
                    <a:srgbClr val="00B0F0"/>
                  </a:solidFill>
                </a:rPr>
                <a:t>最右</a:t>
              </a:r>
              <a:r>
                <a:rPr lang="en-US" altLang="zh-CN" sz="2000" dirty="0" smtClean="0">
                  <a:solidFill>
                    <a:srgbClr val="00B0F0"/>
                  </a:solidFill>
                </a:rPr>
                <a:t>-</a:t>
              </a:r>
              <a:r>
                <a:rPr lang="zh-CN" altLang="en-US" sz="2000" dirty="0" smtClean="0">
                  <a:solidFill>
                    <a:srgbClr val="00B0F0"/>
                  </a:solidFill>
                </a:rPr>
                <a:t>中间，时间大概</a:t>
              </a:r>
              <a:r>
                <a:rPr lang="en-US" altLang="zh-CN" sz="2000" dirty="0" smtClean="0">
                  <a:solidFill>
                    <a:srgbClr val="00B0F0"/>
                  </a:solidFill>
                </a:rPr>
                <a:t>2-3</a:t>
              </a:r>
              <a:r>
                <a:rPr lang="zh-CN" altLang="en-US" sz="2000" dirty="0" smtClean="0">
                  <a:solidFill>
                    <a:srgbClr val="00B0F0"/>
                  </a:solidFill>
                </a:rPr>
                <a:t>秒，同时大声的自我介绍。</a:t>
              </a:r>
              <a:endParaRPr lang="zh-CN" altLang="en-US" sz="20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marL="285750" indent="-285750" algn="ctr">
                <a:lnSpc>
                  <a:spcPct val="200000"/>
                </a:lnSpc>
              </a:pPr>
              <a:endParaRPr lang="zh-CN" altLang="en-US" sz="20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4" name="图片 13" descr="自我介绍自信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8880" y="2028444"/>
            <a:ext cx="4413000" cy="3168396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WPS 演示</Application>
  <PresentationFormat>自定义</PresentationFormat>
  <Paragraphs>82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微软雅黑 Light</vt:lpstr>
      <vt:lpstr>黑体</vt:lpstr>
      <vt:lpstr>楷体_GB2312</vt:lpstr>
      <vt:lpstr>Arial Unicode MS</vt:lpstr>
      <vt:lpstr>等线 Light</vt:lpstr>
      <vt:lpstr>等线</vt:lpstr>
      <vt:lpstr>新宋体</vt:lpstr>
      <vt:lpstr>Calibri</vt:lpstr>
      <vt:lpstr>Arial Black</vt:lpstr>
      <vt:lpstr>方正粗黑宋简体</vt:lpstr>
      <vt:lpstr>楷体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简简单单 小情调</cp:lastModifiedBy>
  <cp:revision>2</cp:revision>
  <dcterms:created xsi:type="dcterms:W3CDTF">2019-09-15T16:48:00Z</dcterms:created>
  <dcterms:modified xsi:type="dcterms:W3CDTF">2020-03-06T00:56:32Z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