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9"/>
  </p:notesMasterIdLst>
  <p:sldIdLst>
    <p:sldId id="265" r:id="rId3"/>
    <p:sldId id="285" r:id="rId4"/>
    <p:sldId id="293" r:id="rId5"/>
    <p:sldId id="289" r:id="rId6"/>
    <p:sldId id="296" r:id="rId7"/>
    <p:sldId id="298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4BB"/>
    <a:srgbClr val="FBF9FB"/>
    <a:srgbClr val="313C2E"/>
    <a:srgbClr val="F2F0F3"/>
    <a:srgbClr val="F7F7F7"/>
    <a:srgbClr val="F1D3BB"/>
    <a:srgbClr val="DEDCC3"/>
    <a:srgbClr val="3F4E3C"/>
    <a:srgbClr val="384535"/>
    <a:srgbClr val="354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>
      <p:cViewPr varScale="1">
        <p:scale>
          <a:sx n="72" d="100"/>
          <a:sy n="72" d="100"/>
        </p:scale>
        <p:origin x="423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04193-227A-4E62-BDE4-F0638C9FCB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C83E3-4D60-4C77-9DA0-DE7FB6B058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967740" y="0"/>
            <a:ext cx="10256520" cy="6858000"/>
          </a:xfrm>
          <a:prstGeom prst="rect">
            <a:avLst/>
          </a:prstGeom>
          <a:solidFill>
            <a:srgbClr val="31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 flipV="1">
            <a:off x="274320" y="381000"/>
            <a:ext cx="11643360" cy="6038850"/>
          </a:xfrm>
          <a:prstGeom prst="rect">
            <a:avLst/>
          </a:prstGeom>
          <a:solidFill>
            <a:srgbClr val="FBF9FB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5769428" y="6294120"/>
            <a:ext cx="653144" cy="425655"/>
            <a:chOff x="5620106" y="5372383"/>
            <a:chExt cx="1097280" cy="849985"/>
          </a:xfrm>
        </p:grpSpPr>
        <p:sp>
          <p:nvSpPr>
            <p:cNvPr id="15" name="矩形: 圆角 14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V 形 15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4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C9B83-6061-45F5-B9BA-2813905A80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7E10-6A70-41AD-A49F-FB5E5FE351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97258" y="-542348"/>
            <a:ext cx="1235145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>
                <a:solidFill>
                  <a:srgbClr val="313C2E">
                    <a:alpha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</a:t>
            </a:r>
            <a:endParaRPr lang="zh-CN" altLang="en-US" sz="19900" dirty="0">
              <a:solidFill>
                <a:srgbClr val="313C2E">
                  <a:alpha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72082" y="1303677"/>
            <a:ext cx="11708900" cy="5728611"/>
            <a:chOff x="1230994" y="1023075"/>
            <a:chExt cx="11339258" cy="6940600"/>
          </a:xfrm>
        </p:grpSpPr>
        <p:sp>
          <p:nvSpPr>
            <p:cNvPr id="5" name="直角三角形 4"/>
            <p:cNvSpPr/>
            <p:nvPr/>
          </p:nvSpPr>
          <p:spPr>
            <a:xfrm flipH="1">
              <a:off x="4960907" y="1373595"/>
              <a:ext cx="7609345" cy="6590080"/>
            </a:xfrm>
            <a:prstGeom prst="rtTriangle">
              <a:avLst/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230994" y="1023075"/>
              <a:ext cx="10408919" cy="5273039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flipH="1">
              <a:off x="3327144" y="1023075"/>
              <a:ext cx="8312770" cy="5273040"/>
            </a:xfrm>
            <a:custGeom>
              <a:avLst/>
              <a:gdLst>
                <a:gd name="connsiteX0" fmla="*/ 2224167 w 8312770"/>
                <a:gd name="connsiteY0" fmla="*/ 0 h 5273040"/>
                <a:gd name="connsiteX1" fmla="*/ 0 w 8312770"/>
                <a:gd name="connsiteY1" fmla="*/ 0 h 5273040"/>
                <a:gd name="connsiteX2" fmla="*/ 0 w 8312770"/>
                <a:gd name="connsiteY2" fmla="*/ 1122639 h 5273040"/>
                <a:gd name="connsiteX3" fmla="*/ 4792330 w 8312770"/>
                <a:gd name="connsiteY3" fmla="*/ 5273040 h 5273040"/>
                <a:gd name="connsiteX4" fmla="*/ 8312770 w 8312770"/>
                <a:gd name="connsiteY4" fmla="*/ 5273040 h 5273040"/>
                <a:gd name="connsiteX5" fmla="*/ 2224167 w 8312770"/>
                <a:gd name="connsiteY5" fmla="*/ 0 h 527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2770" h="5273040">
                  <a:moveTo>
                    <a:pt x="2224167" y="0"/>
                  </a:moveTo>
                  <a:lnTo>
                    <a:pt x="0" y="0"/>
                  </a:lnTo>
                  <a:lnTo>
                    <a:pt x="0" y="1122639"/>
                  </a:lnTo>
                  <a:lnTo>
                    <a:pt x="4792330" y="5273040"/>
                  </a:lnTo>
                  <a:lnTo>
                    <a:pt x="8312770" y="5273040"/>
                  </a:lnTo>
                  <a:lnTo>
                    <a:pt x="2224167" y="0"/>
                  </a:lnTo>
                  <a:close/>
                </a:path>
              </a:pathLst>
            </a:custGeom>
            <a:solidFill>
              <a:srgbClr val="313C2E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任意多边形: 形状 37"/>
          <p:cNvSpPr/>
          <p:nvPr/>
        </p:nvSpPr>
        <p:spPr>
          <a:xfrm flipH="1">
            <a:off x="2917754" y="1303677"/>
            <a:ext cx="8583753" cy="4352245"/>
          </a:xfrm>
          <a:custGeom>
            <a:avLst/>
            <a:gdLst/>
            <a:ahLst/>
            <a:cxnLst/>
            <a:rect l="l" t="t" r="r" b="b"/>
            <a:pathLst>
              <a:path w="8583753" h="4352245">
                <a:moveTo>
                  <a:pt x="2296671" y="0"/>
                </a:moveTo>
                <a:lnTo>
                  <a:pt x="0" y="0"/>
                </a:lnTo>
                <a:lnTo>
                  <a:pt x="0" y="926600"/>
                </a:lnTo>
                <a:lnTo>
                  <a:pt x="2674182" y="2777808"/>
                </a:lnTo>
                <a:lnTo>
                  <a:pt x="2674594" y="2777028"/>
                </a:lnTo>
                <a:cubicBezTo>
                  <a:pt x="2690668" y="2746248"/>
                  <a:pt x="2698705" y="2729489"/>
                  <a:pt x="2698705" y="2726753"/>
                </a:cubicBezTo>
                <a:cubicBezTo>
                  <a:pt x="2669520" y="2257368"/>
                  <a:pt x="2626960" y="1809871"/>
                  <a:pt x="2571023" y="1384262"/>
                </a:cubicBezTo>
                <a:cubicBezTo>
                  <a:pt x="2738834" y="1158081"/>
                  <a:pt x="2837332" y="1007294"/>
                  <a:pt x="2866516" y="931901"/>
                </a:cubicBezTo>
                <a:cubicBezTo>
                  <a:pt x="3082969" y="1121600"/>
                  <a:pt x="3191195" y="1555721"/>
                  <a:pt x="3191195" y="2234263"/>
                </a:cubicBezTo>
                <a:cubicBezTo>
                  <a:pt x="3135258" y="2582046"/>
                  <a:pt x="3107289" y="2787555"/>
                  <a:pt x="3107289" y="2850788"/>
                </a:cubicBezTo>
                <a:cubicBezTo>
                  <a:pt x="3163227" y="2991847"/>
                  <a:pt x="3191195" y="3080617"/>
                  <a:pt x="3191195" y="3117097"/>
                </a:cubicBezTo>
                <a:lnTo>
                  <a:pt x="3191195" y="3135711"/>
                </a:lnTo>
                <a:lnTo>
                  <a:pt x="4948552" y="4352245"/>
                </a:lnTo>
                <a:lnTo>
                  <a:pt x="8583753" y="4352245"/>
                </a:lnTo>
                <a:lnTo>
                  <a:pt x="5044028" y="1901863"/>
                </a:lnTo>
                <a:lnTo>
                  <a:pt x="5039145" y="2016006"/>
                </a:lnTo>
                <a:cubicBezTo>
                  <a:pt x="5015205" y="2489230"/>
                  <a:pt x="4974506" y="2749250"/>
                  <a:pt x="4917049" y="2796067"/>
                </a:cubicBezTo>
                <a:cubicBezTo>
                  <a:pt x="4917049" y="3228972"/>
                  <a:pt x="4818551" y="3445424"/>
                  <a:pt x="4621555" y="3445424"/>
                </a:cubicBezTo>
                <a:lnTo>
                  <a:pt x="4596018" y="3445424"/>
                </a:lnTo>
                <a:lnTo>
                  <a:pt x="4435503" y="3423536"/>
                </a:lnTo>
                <a:cubicBezTo>
                  <a:pt x="4282284" y="3423536"/>
                  <a:pt x="4086504" y="3041704"/>
                  <a:pt x="3848163" y="2278040"/>
                </a:cubicBezTo>
                <a:cubicBezTo>
                  <a:pt x="3848163" y="2197783"/>
                  <a:pt x="3874915" y="2053076"/>
                  <a:pt x="3928420" y="1843919"/>
                </a:cubicBezTo>
                <a:cubicBezTo>
                  <a:pt x="3980101" y="1629595"/>
                  <a:pt x="4047933" y="1461822"/>
                  <a:pt x="4131915" y="1340599"/>
                </a:cubicBezTo>
                <a:lnTo>
                  <a:pt x="4167425" y="1295033"/>
                </a:lnTo>
                <a:lnTo>
                  <a:pt x="2296671" y="0"/>
                </a:lnTo>
                <a:close/>
              </a:path>
            </a:pathLst>
          </a:custGeom>
          <a:solidFill>
            <a:srgbClr val="313C2E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0969" y="1844040"/>
            <a:ext cx="7232409" cy="2145030"/>
            <a:chOff x="1937950" y="1843977"/>
            <a:chExt cx="3090755" cy="2144751"/>
          </a:xfrm>
        </p:grpSpPr>
        <p:sp>
          <p:nvSpPr>
            <p:cNvPr id="22" name="文本框 21"/>
            <p:cNvSpPr txBox="1"/>
            <p:nvPr/>
          </p:nvSpPr>
          <p:spPr>
            <a:xfrm>
              <a:off x="2761443" y="3125875"/>
              <a:ext cx="2267262" cy="706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4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准备电子版材料</a:t>
              </a:r>
              <a:endPara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099326" y="3988728"/>
              <a:ext cx="1258803" cy="0"/>
            </a:xfrm>
            <a:prstGeom prst="line">
              <a:avLst/>
            </a:prstGeom>
            <a:ln>
              <a:solidFill>
                <a:srgbClr val="313C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937950" y="1843977"/>
              <a:ext cx="2197735" cy="768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313C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en-US" altLang="zh-CN" sz="4400" b="1" dirty="0">
                <a:solidFill>
                  <a:srgbClr val="313C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52134" y="5389689"/>
            <a:ext cx="788128" cy="719643"/>
            <a:chOff x="5620106" y="5372383"/>
            <a:chExt cx="1097280" cy="849985"/>
          </a:xfrm>
        </p:grpSpPr>
        <p:sp>
          <p:nvSpPr>
            <p:cNvPr id="43" name="矩形: 圆角 42"/>
            <p:cNvSpPr/>
            <p:nvPr/>
          </p:nvSpPr>
          <p:spPr>
            <a:xfrm>
              <a:off x="5620106" y="5372383"/>
              <a:ext cx="1097280" cy="849985"/>
            </a:xfrm>
            <a:prstGeom prst="roundRect">
              <a:avLst>
                <a:gd name="adj" fmla="val 4116"/>
              </a:avLst>
            </a:prstGeom>
            <a:solidFill>
              <a:srgbClr val="FBF9FB"/>
            </a:solidFill>
            <a:ln>
              <a:noFill/>
            </a:ln>
            <a:effectLst>
              <a:outerShdw blurRad="444500" dist="190500" dir="5400000" algn="t" rotWithShape="0">
                <a:srgbClr val="313C2E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/>
            <p:cNvSpPr/>
            <p:nvPr/>
          </p:nvSpPr>
          <p:spPr>
            <a:xfrm rot="5400000">
              <a:off x="5963980" y="5448792"/>
              <a:ext cx="409530" cy="681879"/>
            </a:xfrm>
            <a:prstGeom prst="chevron">
              <a:avLst>
                <a:gd name="adj" fmla="val 84426"/>
              </a:avLst>
            </a:prstGeom>
            <a:solidFill>
              <a:srgbClr val="313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81660" y="522687"/>
            <a:ext cx="3182620" cy="1014730"/>
            <a:chOff x="708660" y="636987"/>
            <a:chExt cx="3182620" cy="1014730"/>
          </a:xfrm>
        </p:grpSpPr>
        <p:sp>
          <p:nvSpPr>
            <p:cNvPr id="6" name="文本框 5"/>
            <p:cNvSpPr txBox="1"/>
            <p:nvPr/>
          </p:nvSpPr>
          <p:spPr>
            <a:xfrm>
              <a:off x="1219200" y="636987"/>
              <a:ext cx="2672080" cy="1014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准备电子版材料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10" name="箭头: V 形 9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箭头: V 形 26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79718"/>
            <a:ext cx="4572968" cy="6858000"/>
          </a:xfrm>
          <a:prstGeom prst="rect">
            <a:avLst/>
          </a:prstGeom>
          <a:effectLst>
            <a:outerShdw blurRad="63500" sx="102000" sy="102000" algn="ctr" rotWithShape="0">
              <a:srgbClr val="DED4BB">
                <a:alpha val="40000"/>
              </a:srgb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6095999" y="1687083"/>
            <a:ext cx="4160571" cy="4039605"/>
            <a:chOff x="6037215" y="1679907"/>
            <a:chExt cx="4160571" cy="4039605"/>
          </a:xfrm>
        </p:grpSpPr>
        <p:sp>
          <p:nvSpPr>
            <p:cNvPr id="4" name="文本框 3"/>
            <p:cNvSpPr txBox="1"/>
            <p:nvPr/>
          </p:nvSpPr>
          <p:spPr>
            <a:xfrm>
              <a:off x="6178883" y="1679907"/>
              <a:ext cx="2488526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需要准备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037215" y="2719772"/>
              <a:ext cx="4160571" cy="2999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证件照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电子简历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佐证材料描件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发送电子邮件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122174" y="2415524"/>
              <a:ext cx="2860767" cy="0"/>
            </a:xfrm>
            <a:prstGeom prst="line">
              <a:avLst/>
            </a:prstGeom>
            <a:ln>
              <a:solidFill>
                <a:srgbClr val="313C2E">
                  <a:alpha val="8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1912620" cy="583565"/>
            <a:chOff x="708660" y="636987"/>
            <a:chExt cx="1912620" cy="58356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14020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证件照</a:t>
              </a:r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45742" y="1547295"/>
            <a:ext cx="11687179" cy="4888783"/>
            <a:chOff x="245742" y="-1993183"/>
            <a:chExt cx="11687179" cy="4888783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834554" y="-4202767"/>
              <a:ext cx="2509555" cy="11687179"/>
            </a:xfrm>
            <a:prstGeom prst="rect">
              <a:avLst/>
            </a:prstGeom>
          </p:spPr>
        </p:pic>
        <p:sp>
          <p:nvSpPr>
            <p:cNvPr id="56" name="矩形 55"/>
            <p:cNvSpPr/>
            <p:nvPr/>
          </p:nvSpPr>
          <p:spPr>
            <a:xfrm>
              <a:off x="245742" y="386045"/>
              <a:ext cx="11687179" cy="2509555"/>
            </a:xfrm>
            <a:prstGeom prst="rect">
              <a:avLst/>
            </a:prstGeom>
            <a:solidFill>
              <a:srgbClr val="313C2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977637" y="-1993183"/>
              <a:ext cx="4222115" cy="2553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准备近期</a:t>
              </a: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寸、小</a:t>
              </a: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寸</a:t>
              </a:r>
              <a:endParaRPr lang="zh-CN" altLang="en-US" sz="32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蓝底和红底证件照</a:t>
              </a:r>
              <a:endParaRPr lang="zh-CN" altLang="en-US" sz="32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格式为</a:t>
              </a: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jpg</a:t>
              </a:r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或</a:t>
              </a: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png</a:t>
              </a:r>
              <a:endParaRPr lang="en-US" altLang="zh-CN" sz="32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大小不超过</a:t>
              </a: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200K</a:t>
              </a:r>
              <a:endParaRPr lang="en-US" altLang="zh-CN" sz="32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/>
              <a:endParaRPr lang="zh-CN" altLang="en-US" sz="32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200547" y="1859267"/>
              <a:ext cx="7790905" cy="41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sz="1400" dirty="0">
                <a:solidFill>
                  <a:srgbClr val="FBF9FB">
                    <a:alpha val="93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5030151" y="1620524"/>
              <a:ext cx="2118360" cy="0"/>
            </a:xfrm>
            <a:prstGeom prst="line">
              <a:avLst/>
            </a:prstGeom>
            <a:ln>
              <a:solidFill>
                <a:srgbClr val="FBF9FB">
                  <a:alpha val="76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509933" y="2081965"/>
            <a:ext cx="3581400" cy="2255520"/>
            <a:chOff x="1463040" y="1554480"/>
            <a:chExt cx="3581400" cy="2255520"/>
          </a:xfrm>
        </p:grpSpPr>
        <p:sp>
          <p:nvSpPr>
            <p:cNvPr id="8" name="矩形 7"/>
            <p:cNvSpPr/>
            <p:nvPr/>
          </p:nvSpPr>
          <p:spPr>
            <a:xfrm>
              <a:off x="1463040" y="1554480"/>
              <a:ext cx="3581400" cy="2255520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508000" dist="304800" dir="5400000" algn="t" rotWithShape="0">
                <a:srgbClr val="313C2E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091196" y="1815347"/>
              <a:ext cx="2325089" cy="1855706"/>
              <a:chOff x="4933455" y="459786"/>
              <a:chExt cx="2325089" cy="1855706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4933455" y="1047841"/>
                <a:ext cx="2325089" cy="1267651"/>
                <a:chOff x="5051071" y="1063081"/>
                <a:chExt cx="2325089" cy="1267651"/>
              </a:xfrm>
            </p:grpSpPr>
            <p:sp>
              <p:nvSpPr>
                <p:cNvPr id="25" name="文本框 24"/>
                <p:cNvSpPr txBox="1"/>
                <p:nvPr/>
              </p:nvSpPr>
              <p:spPr>
                <a:xfrm>
                  <a:off x="5377593" y="1063081"/>
                  <a:ext cx="1672044" cy="5870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2400" dirty="0">
                      <a:solidFill>
                        <a:schemeClr val="tx1">
                          <a:alpha val="94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你的标题</a:t>
                  </a:r>
                  <a:endParaRPr lang="zh-CN" altLang="en-US" sz="2400" dirty="0">
                    <a:solidFill>
                      <a:schemeClr val="tx1">
                        <a:alpha val="94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5051071" y="1626628"/>
                  <a:ext cx="2325089" cy="7041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>
                          <a:alpha val="83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点击此处输入你的具体文本说明点</a:t>
                  </a:r>
                  <a:endParaRPr lang="zh-CN" altLang="en-US" sz="14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5899149" y="459786"/>
                <a:ext cx="393700" cy="501650"/>
                <a:chOff x="5964238" y="5456238"/>
                <a:chExt cx="393700" cy="501650"/>
              </a:xfrm>
              <a:solidFill>
                <a:srgbClr val="313C2E"/>
              </a:solidFill>
            </p:grpSpPr>
            <p:sp>
              <p:nvSpPr>
                <p:cNvPr id="14" name="Freeform 259"/>
                <p:cNvSpPr>
                  <a:spLocks noEditPoints="1"/>
                </p:cNvSpPr>
                <p:nvPr/>
              </p:nvSpPr>
              <p:spPr bwMode="auto">
                <a:xfrm>
                  <a:off x="6042025" y="5456238"/>
                  <a:ext cx="238125" cy="280988"/>
                </a:xfrm>
                <a:custGeom>
                  <a:avLst/>
                  <a:gdLst>
                    <a:gd name="T0" fmla="*/ 100 w 200"/>
                    <a:gd name="T1" fmla="*/ 0 h 235"/>
                    <a:gd name="T2" fmla="*/ 170 w 200"/>
                    <a:gd name="T3" fmla="*/ 19 h 235"/>
                    <a:gd name="T4" fmla="*/ 200 w 200"/>
                    <a:gd name="T5" fmla="*/ 92 h 235"/>
                    <a:gd name="T6" fmla="*/ 169 w 200"/>
                    <a:gd name="T7" fmla="*/ 186 h 235"/>
                    <a:gd name="T8" fmla="*/ 100 w 200"/>
                    <a:gd name="T9" fmla="*/ 235 h 235"/>
                    <a:gd name="T10" fmla="*/ 30 w 200"/>
                    <a:gd name="T11" fmla="*/ 186 h 235"/>
                    <a:gd name="T12" fmla="*/ 0 w 200"/>
                    <a:gd name="T13" fmla="*/ 92 h 235"/>
                    <a:gd name="T14" fmla="*/ 30 w 200"/>
                    <a:gd name="T15" fmla="*/ 19 h 235"/>
                    <a:gd name="T16" fmla="*/ 100 w 200"/>
                    <a:gd name="T17" fmla="*/ 0 h 235"/>
                    <a:gd name="T18" fmla="*/ 159 w 200"/>
                    <a:gd name="T19" fmla="*/ 33 h 235"/>
                    <a:gd name="T20" fmla="*/ 100 w 200"/>
                    <a:gd name="T21" fmla="*/ 18 h 235"/>
                    <a:gd name="T22" fmla="*/ 40 w 200"/>
                    <a:gd name="T23" fmla="*/ 33 h 235"/>
                    <a:gd name="T24" fmla="*/ 17 w 200"/>
                    <a:gd name="T25" fmla="*/ 92 h 235"/>
                    <a:gd name="T26" fmla="*/ 45 w 200"/>
                    <a:gd name="T27" fmla="*/ 177 h 235"/>
                    <a:gd name="T28" fmla="*/ 100 w 200"/>
                    <a:gd name="T29" fmla="*/ 217 h 235"/>
                    <a:gd name="T30" fmla="*/ 155 w 200"/>
                    <a:gd name="T31" fmla="*/ 177 h 235"/>
                    <a:gd name="T32" fmla="*/ 182 w 200"/>
                    <a:gd name="T33" fmla="*/ 92 h 235"/>
                    <a:gd name="T34" fmla="*/ 159 w 200"/>
                    <a:gd name="T35" fmla="*/ 33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0" h="235">
                      <a:moveTo>
                        <a:pt x="100" y="0"/>
                      </a:moveTo>
                      <a:cubicBezTo>
                        <a:pt x="127" y="0"/>
                        <a:pt x="151" y="5"/>
                        <a:pt x="170" y="19"/>
                      </a:cubicBezTo>
                      <a:cubicBezTo>
                        <a:pt x="188" y="33"/>
                        <a:pt x="200" y="56"/>
                        <a:pt x="200" y="92"/>
                      </a:cubicBezTo>
                      <a:cubicBezTo>
                        <a:pt x="200" y="126"/>
                        <a:pt x="187" y="160"/>
                        <a:pt x="169" y="186"/>
                      </a:cubicBezTo>
                      <a:cubicBezTo>
                        <a:pt x="149" y="215"/>
                        <a:pt x="123" y="235"/>
                        <a:pt x="100" y="235"/>
                      </a:cubicBezTo>
                      <a:cubicBezTo>
                        <a:pt x="76" y="235"/>
                        <a:pt x="50" y="215"/>
                        <a:pt x="30" y="186"/>
                      </a:cubicBezTo>
                      <a:cubicBezTo>
                        <a:pt x="12" y="160"/>
                        <a:pt x="0" y="126"/>
                        <a:pt x="0" y="92"/>
                      </a:cubicBezTo>
                      <a:cubicBezTo>
                        <a:pt x="0" y="56"/>
                        <a:pt x="11" y="33"/>
                        <a:pt x="30" y="19"/>
                      </a:cubicBezTo>
                      <a:cubicBezTo>
                        <a:pt x="48" y="5"/>
                        <a:pt x="73" y="0"/>
                        <a:pt x="100" y="0"/>
                      </a:cubicBezTo>
                      <a:close/>
                      <a:moveTo>
                        <a:pt x="159" y="33"/>
                      </a:moveTo>
                      <a:cubicBezTo>
                        <a:pt x="144" y="22"/>
                        <a:pt x="123" y="18"/>
                        <a:pt x="100" y="18"/>
                      </a:cubicBezTo>
                      <a:cubicBezTo>
                        <a:pt x="76" y="18"/>
                        <a:pt x="55" y="22"/>
                        <a:pt x="40" y="33"/>
                      </a:cubicBezTo>
                      <a:cubicBezTo>
                        <a:pt x="26" y="44"/>
                        <a:pt x="17" y="62"/>
                        <a:pt x="17" y="92"/>
                      </a:cubicBezTo>
                      <a:cubicBezTo>
                        <a:pt x="17" y="122"/>
                        <a:pt x="29" y="153"/>
                        <a:pt x="45" y="177"/>
                      </a:cubicBezTo>
                      <a:cubicBezTo>
                        <a:pt x="61" y="201"/>
                        <a:pt x="82" y="217"/>
                        <a:pt x="100" y="217"/>
                      </a:cubicBezTo>
                      <a:cubicBezTo>
                        <a:pt x="117" y="217"/>
                        <a:pt x="138" y="201"/>
                        <a:pt x="155" y="177"/>
                      </a:cubicBezTo>
                      <a:cubicBezTo>
                        <a:pt x="171" y="153"/>
                        <a:pt x="182" y="122"/>
                        <a:pt x="182" y="92"/>
                      </a:cubicBezTo>
                      <a:cubicBezTo>
                        <a:pt x="182" y="62"/>
                        <a:pt x="173" y="44"/>
                        <a:pt x="159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" name="Freeform 260"/>
                <p:cNvSpPr/>
                <p:nvPr/>
              </p:nvSpPr>
              <p:spPr bwMode="auto">
                <a:xfrm>
                  <a:off x="6086475" y="5470525"/>
                  <a:ext cx="184150" cy="133350"/>
                </a:xfrm>
                <a:custGeom>
                  <a:avLst/>
                  <a:gdLst>
                    <a:gd name="T0" fmla="*/ 1 w 154"/>
                    <a:gd name="T1" fmla="*/ 11 h 112"/>
                    <a:gd name="T2" fmla="*/ 4 w 154"/>
                    <a:gd name="T3" fmla="*/ 2 h 112"/>
                    <a:gd name="T4" fmla="*/ 13 w 154"/>
                    <a:gd name="T5" fmla="*/ 4 h 112"/>
                    <a:gd name="T6" fmla="*/ 145 w 154"/>
                    <a:gd name="T7" fmla="*/ 98 h 112"/>
                    <a:gd name="T8" fmla="*/ 148 w 154"/>
                    <a:gd name="T9" fmla="*/ 99 h 112"/>
                    <a:gd name="T10" fmla="*/ 153 w 154"/>
                    <a:gd name="T11" fmla="*/ 107 h 112"/>
                    <a:gd name="T12" fmla="*/ 145 w 154"/>
                    <a:gd name="T13" fmla="*/ 111 h 112"/>
                    <a:gd name="T14" fmla="*/ 142 w 154"/>
                    <a:gd name="T15" fmla="*/ 110 h 112"/>
                    <a:gd name="T16" fmla="*/ 1 w 154"/>
                    <a:gd name="T17" fmla="*/ 11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12">
                      <a:moveTo>
                        <a:pt x="1" y="11"/>
                      </a:move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50" y="71"/>
                        <a:pt x="83" y="80"/>
                        <a:pt x="145" y="98"/>
                      </a:cubicBezTo>
                      <a:cubicBezTo>
                        <a:pt x="148" y="99"/>
                        <a:pt x="148" y="99"/>
                        <a:pt x="148" y="99"/>
                      </a:cubicBezTo>
                      <a:cubicBezTo>
                        <a:pt x="152" y="100"/>
                        <a:pt x="154" y="103"/>
                        <a:pt x="153" y="107"/>
                      </a:cubicBezTo>
                      <a:cubicBezTo>
                        <a:pt x="152" y="110"/>
                        <a:pt x="148" y="112"/>
                        <a:pt x="145" y="111"/>
                      </a:cubicBezTo>
                      <a:cubicBezTo>
                        <a:pt x="142" y="110"/>
                        <a:pt x="142" y="110"/>
                        <a:pt x="142" y="110"/>
                      </a:cubicBezTo>
                      <a:cubicBezTo>
                        <a:pt x="76" y="92"/>
                        <a:pt x="41" y="8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" name="Freeform 261"/>
                <p:cNvSpPr/>
                <p:nvPr/>
              </p:nvSpPr>
              <p:spPr bwMode="auto">
                <a:xfrm>
                  <a:off x="6046788" y="5514975"/>
                  <a:ext cx="87312" cy="69850"/>
                </a:xfrm>
                <a:custGeom>
                  <a:avLst/>
                  <a:gdLst>
                    <a:gd name="T0" fmla="*/ 61 w 73"/>
                    <a:gd name="T1" fmla="*/ 3 h 58"/>
                    <a:gd name="T2" fmla="*/ 70 w 73"/>
                    <a:gd name="T3" fmla="*/ 2 h 58"/>
                    <a:gd name="T4" fmla="*/ 71 w 73"/>
                    <a:gd name="T5" fmla="*/ 11 h 58"/>
                    <a:gd name="T6" fmla="*/ 36 w 73"/>
                    <a:gd name="T7" fmla="*/ 45 h 58"/>
                    <a:gd name="T8" fmla="*/ 8 w 73"/>
                    <a:gd name="T9" fmla="*/ 57 h 58"/>
                    <a:gd name="T10" fmla="*/ 0 w 73"/>
                    <a:gd name="T11" fmla="*/ 52 h 58"/>
                    <a:gd name="T12" fmla="*/ 5 w 73"/>
                    <a:gd name="T13" fmla="*/ 44 h 58"/>
                    <a:gd name="T14" fmla="*/ 29 w 73"/>
                    <a:gd name="T15" fmla="*/ 34 h 58"/>
                    <a:gd name="T16" fmla="*/ 61 w 73"/>
                    <a:gd name="T17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58">
                      <a:moveTo>
                        <a:pt x="61" y="3"/>
                      </a:moveTo>
                      <a:cubicBezTo>
                        <a:pt x="63" y="0"/>
                        <a:pt x="67" y="0"/>
                        <a:pt x="70" y="2"/>
                      </a:cubicBezTo>
                      <a:cubicBezTo>
                        <a:pt x="73" y="4"/>
                        <a:pt x="73" y="8"/>
                        <a:pt x="71" y="11"/>
                      </a:cubicBezTo>
                      <a:cubicBezTo>
                        <a:pt x="58" y="27"/>
                        <a:pt x="47" y="38"/>
                        <a:pt x="36" y="45"/>
                      </a:cubicBezTo>
                      <a:cubicBezTo>
                        <a:pt x="26" y="52"/>
                        <a:pt x="17" y="55"/>
                        <a:pt x="8" y="57"/>
                      </a:cubicBezTo>
                      <a:cubicBezTo>
                        <a:pt x="4" y="58"/>
                        <a:pt x="1" y="55"/>
                        <a:pt x="0" y="52"/>
                      </a:cubicBezTo>
                      <a:cubicBezTo>
                        <a:pt x="0" y="48"/>
                        <a:pt x="2" y="45"/>
                        <a:pt x="5" y="44"/>
                      </a:cubicBezTo>
                      <a:cubicBezTo>
                        <a:pt x="13" y="43"/>
                        <a:pt x="20" y="40"/>
                        <a:pt x="29" y="34"/>
                      </a:cubicBezTo>
                      <a:cubicBezTo>
                        <a:pt x="38" y="28"/>
                        <a:pt x="49" y="18"/>
                        <a:pt x="6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" name="Freeform 262"/>
                <p:cNvSpPr>
                  <a:spLocks noEditPoints="1"/>
                </p:cNvSpPr>
                <p:nvPr/>
              </p:nvSpPr>
              <p:spPr bwMode="auto">
                <a:xfrm>
                  <a:off x="5964238" y="5724525"/>
                  <a:ext cx="393700" cy="233363"/>
                </a:xfrm>
                <a:custGeom>
                  <a:avLst/>
                  <a:gdLst>
                    <a:gd name="T0" fmla="*/ 55 w 329"/>
                    <a:gd name="T1" fmla="*/ 54 h 196"/>
                    <a:gd name="T2" fmla="*/ 24 w 329"/>
                    <a:gd name="T3" fmla="*/ 104 h 196"/>
                    <a:gd name="T4" fmla="*/ 23 w 329"/>
                    <a:gd name="T5" fmla="*/ 179 h 196"/>
                    <a:gd name="T6" fmla="*/ 306 w 329"/>
                    <a:gd name="T7" fmla="*/ 179 h 196"/>
                    <a:gd name="T8" fmla="*/ 305 w 329"/>
                    <a:gd name="T9" fmla="*/ 104 h 196"/>
                    <a:gd name="T10" fmla="*/ 274 w 329"/>
                    <a:gd name="T11" fmla="*/ 54 h 196"/>
                    <a:gd name="T12" fmla="*/ 230 w 329"/>
                    <a:gd name="T13" fmla="*/ 38 h 196"/>
                    <a:gd name="T14" fmla="*/ 225 w 329"/>
                    <a:gd name="T15" fmla="*/ 30 h 196"/>
                    <a:gd name="T16" fmla="*/ 225 w 329"/>
                    <a:gd name="T17" fmla="*/ 30 h 196"/>
                    <a:gd name="T18" fmla="*/ 224 w 329"/>
                    <a:gd name="T19" fmla="*/ 21 h 196"/>
                    <a:gd name="T20" fmla="*/ 168 w 329"/>
                    <a:gd name="T21" fmla="*/ 40 h 196"/>
                    <a:gd name="T22" fmla="*/ 162 w 329"/>
                    <a:gd name="T23" fmla="*/ 40 h 196"/>
                    <a:gd name="T24" fmla="*/ 106 w 329"/>
                    <a:gd name="T25" fmla="*/ 21 h 196"/>
                    <a:gd name="T26" fmla="*/ 105 w 329"/>
                    <a:gd name="T27" fmla="*/ 30 h 196"/>
                    <a:gd name="T28" fmla="*/ 99 w 329"/>
                    <a:gd name="T29" fmla="*/ 38 h 196"/>
                    <a:gd name="T30" fmla="*/ 55 w 329"/>
                    <a:gd name="T31" fmla="*/ 54 h 196"/>
                    <a:gd name="T32" fmla="*/ 7 w 329"/>
                    <a:gd name="T33" fmla="*/ 100 h 196"/>
                    <a:gd name="T34" fmla="*/ 47 w 329"/>
                    <a:gd name="T35" fmla="*/ 39 h 196"/>
                    <a:gd name="T36" fmla="*/ 47 w 329"/>
                    <a:gd name="T37" fmla="*/ 39 h 196"/>
                    <a:gd name="T38" fmla="*/ 48 w 329"/>
                    <a:gd name="T39" fmla="*/ 38 h 196"/>
                    <a:gd name="T40" fmla="*/ 88 w 329"/>
                    <a:gd name="T41" fmla="*/ 23 h 196"/>
                    <a:gd name="T42" fmla="*/ 90 w 329"/>
                    <a:gd name="T43" fmla="*/ 8 h 196"/>
                    <a:gd name="T44" fmla="*/ 90 w 329"/>
                    <a:gd name="T45" fmla="*/ 8 h 196"/>
                    <a:gd name="T46" fmla="*/ 90 w 329"/>
                    <a:gd name="T47" fmla="*/ 7 h 196"/>
                    <a:gd name="T48" fmla="*/ 101 w 329"/>
                    <a:gd name="T49" fmla="*/ 1 h 196"/>
                    <a:gd name="T50" fmla="*/ 165 w 329"/>
                    <a:gd name="T51" fmla="*/ 23 h 196"/>
                    <a:gd name="T52" fmla="*/ 228 w 329"/>
                    <a:gd name="T53" fmla="*/ 1 h 196"/>
                    <a:gd name="T54" fmla="*/ 230 w 329"/>
                    <a:gd name="T55" fmla="*/ 1 h 196"/>
                    <a:gd name="T56" fmla="*/ 240 w 329"/>
                    <a:gd name="T57" fmla="*/ 8 h 196"/>
                    <a:gd name="T58" fmla="*/ 241 w 329"/>
                    <a:gd name="T59" fmla="*/ 23 h 196"/>
                    <a:gd name="T60" fmla="*/ 281 w 329"/>
                    <a:gd name="T61" fmla="*/ 38 h 196"/>
                    <a:gd name="T62" fmla="*/ 283 w 329"/>
                    <a:gd name="T63" fmla="*/ 39 h 196"/>
                    <a:gd name="T64" fmla="*/ 322 w 329"/>
                    <a:gd name="T65" fmla="*/ 100 h 196"/>
                    <a:gd name="T66" fmla="*/ 322 w 329"/>
                    <a:gd name="T67" fmla="*/ 189 h 196"/>
                    <a:gd name="T68" fmla="*/ 313 w 329"/>
                    <a:gd name="T69" fmla="*/ 196 h 196"/>
                    <a:gd name="T70" fmla="*/ 16 w 329"/>
                    <a:gd name="T71" fmla="*/ 196 h 196"/>
                    <a:gd name="T72" fmla="*/ 16 w 329"/>
                    <a:gd name="T73" fmla="*/ 196 h 196"/>
                    <a:gd name="T74" fmla="*/ 8 w 329"/>
                    <a:gd name="T75" fmla="*/ 189 h 196"/>
                    <a:gd name="T76" fmla="*/ 7 w 329"/>
                    <a:gd name="T77" fmla="*/ 10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9" h="196">
                      <a:moveTo>
                        <a:pt x="55" y="54"/>
                      </a:moveTo>
                      <a:cubicBezTo>
                        <a:pt x="39" y="65"/>
                        <a:pt x="29" y="83"/>
                        <a:pt x="24" y="104"/>
                      </a:cubicBezTo>
                      <a:cubicBezTo>
                        <a:pt x="18" y="128"/>
                        <a:pt x="19" y="155"/>
                        <a:pt x="23" y="179"/>
                      </a:cubicBezTo>
                      <a:cubicBezTo>
                        <a:pt x="306" y="179"/>
                        <a:pt x="306" y="179"/>
                        <a:pt x="306" y="179"/>
                      </a:cubicBezTo>
                      <a:cubicBezTo>
                        <a:pt x="311" y="155"/>
                        <a:pt x="311" y="128"/>
                        <a:pt x="305" y="104"/>
                      </a:cubicBezTo>
                      <a:cubicBezTo>
                        <a:pt x="300" y="83"/>
                        <a:pt x="290" y="65"/>
                        <a:pt x="274" y="54"/>
                      </a:cubicBezTo>
                      <a:cubicBezTo>
                        <a:pt x="230" y="38"/>
                        <a:pt x="230" y="38"/>
                        <a:pt x="230" y="38"/>
                      </a:cubicBezTo>
                      <a:cubicBezTo>
                        <a:pt x="227" y="36"/>
                        <a:pt x="225" y="34"/>
                        <a:pt x="225" y="30"/>
                      </a:cubicBezTo>
                      <a:cubicBezTo>
                        <a:pt x="225" y="30"/>
                        <a:pt x="225" y="30"/>
                        <a:pt x="225" y="30"/>
                      </a:cubicBezTo>
                      <a:cubicBezTo>
                        <a:pt x="224" y="21"/>
                        <a:pt x="224" y="21"/>
                        <a:pt x="224" y="21"/>
                      </a:cubicBezTo>
                      <a:cubicBezTo>
                        <a:pt x="168" y="40"/>
                        <a:pt x="168" y="40"/>
                        <a:pt x="168" y="40"/>
                      </a:cubicBezTo>
                      <a:cubicBezTo>
                        <a:pt x="166" y="41"/>
                        <a:pt x="164" y="41"/>
                        <a:pt x="162" y="40"/>
                      </a:cubicBezTo>
                      <a:cubicBezTo>
                        <a:pt x="106" y="21"/>
                        <a:pt x="106" y="21"/>
                        <a:pt x="106" y="21"/>
                      </a:cubicBezTo>
                      <a:cubicBezTo>
                        <a:pt x="105" y="30"/>
                        <a:pt x="105" y="30"/>
                        <a:pt x="105" y="30"/>
                      </a:cubicBezTo>
                      <a:cubicBezTo>
                        <a:pt x="104" y="34"/>
                        <a:pt x="102" y="37"/>
                        <a:pt x="99" y="38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lose/>
                      <a:moveTo>
                        <a:pt x="7" y="100"/>
                      </a:moveTo>
                      <a:cubicBezTo>
                        <a:pt x="14" y="74"/>
                        <a:pt x="26" y="52"/>
                        <a:pt x="47" y="39"/>
                      </a:cubicBezTo>
                      <a:cubicBezTo>
                        <a:pt x="47" y="39"/>
                        <a:pt x="47" y="39"/>
                        <a:pt x="47" y="39"/>
                      </a:cubicBezTo>
                      <a:cubicBezTo>
                        <a:pt x="47" y="39"/>
                        <a:pt x="48" y="38"/>
                        <a:pt x="48" y="38"/>
                      </a:cubicBezTo>
                      <a:cubicBezTo>
                        <a:pt x="88" y="23"/>
                        <a:pt x="88" y="23"/>
                        <a:pt x="88" y="23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7"/>
                        <a:pt x="90" y="7"/>
                      </a:cubicBezTo>
                      <a:cubicBezTo>
                        <a:pt x="92" y="2"/>
                        <a:pt x="97" y="0"/>
                        <a:pt x="101" y="1"/>
                      </a:cubicBezTo>
                      <a:cubicBezTo>
                        <a:pt x="165" y="23"/>
                        <a:pt x="165" y="23"/>
                        <a:pt x="165" y="23"/>
                      </a:cubicBezTo>
                      <a:cubicBezTo>
                        <a:pt x="228" y="1"/>
                        <a:pt x="228" y="1"/>
                        <a:pt x="228" y="1"/>
                      </a:cubicBezTo>
                      <a:cubicBezTo>
                        <a:pt x="228" y="1"/>
                        <a:pt x="229" y="1"/>
                        <a:pt x="230" y="1"/>
                      </a:cubicBezTo>
                      <a:cubicBezTo>
                        <a:pt x="235" y="0"/>
                        <a:pt x="239" y="4"/>
                        <a:pt x="240" y="8"/>
                      </a:cubicBezTo>
                      <a:cubicBezTo>
                        <a:pt x="241" y="23"/>
                        <a:pt x="241" y="23"/>
                        <a:pt x="241" y="23"/>
                      </a:cubicBezTo>
                      <a:cubicBezTo>
                        <a:pt x="281" y="38"/>
                        <a:pt x="281" y="38"/>
                        <a:pt x="281" y="38"/>
                      </a:cubicBezTo>
                      <a:cubicBezTo>
                        <a:pt x="282" y="38"/>
                        <a:pt x="282" y="39"/>
                        <a:pt x="283" y="39"/>
                      </a:cubicBezTo>
                      <a:cubicBezTo>
                        <a:pt x="304" y="52"/>
                        <a:pt x="316" y="74"/>
                        <a:pt x="322" y="100"/>
                      </a:cubicBezTo>
                      <a:cubicBezTo>
                        <a:pt x="329" y="129"/>
                        <a:pt x="328" y="162"/>
                        <a:pt x="322" y="189"/>
                      </a:cubicBezTo>
                      <a:cubicBezTo>
                        <a:pt x="321" y="193"/>
                        <a:pt x="318" y="196"/>
                        <a:pt x="313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2" y="196"/>
                        <a:pt x="9" y="193"/>
                        <a:pt x="8" y="189"/>
                      </a:cubicBezTo>
                      <a:cubicBezTo>
                        <a:pt x="1" y="162"/>
                        <a:pt x="0" y="129"/>
                        <a:pt x="7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" name="Freeform 263"/>
                <p:cNvSpPr/>
                <p:nvPr/>
              </p:nvSpPr>
              <p:spPr bwMode="auto">
                <a:xfrm>
                  <a:off x="6124575" y="5767388"/>
                  <a:ext cx="165100" cy="185738"/>
                </a:xfrm>
                <a:custGeom>
                  <a:avLst/>
                  <a:gdLst>
                    <a:gd name="T0" fmla="*/ 13 w 139"/>
                    <a:gd name="T1" fmla="*/ 149 h 155"/>
                    <a:gd name="T2" fmla="*/ 6 w 139"/>
                    <a:gd name="T3" fmla="*/ 155 h 155"/>
                    <a:gd name="T4" fmla="*/ 0 w 139"/>
                    <a:gd name="T5" fmla="*/ 149 h 155"/>
                    <a:gd name="T6" fmla="*/ 0 w 139"/>
                    <a:gd name="T7" fmla="*/ 79 h 155"/>
                    <a:gd name="T8" fmla="*/ 3 w 139"/>
                    <a:gd name="T9" fmla="*/ 73 h 155"/>
                    <a:gd name="T10" fmla="*/ 69 w 139"/>
                    <a:gd name="T11" fmla="*/ 35 h 155"/>
                    <a:gd name="T12" fmla="*/ 128 w 139"/>
                    <a:gd name="T13" fmla="*/ 2 h 155"/>
                    <a:gd name="T14" fmla="*/ 137 w 139"/>
                    <a:gd name="T15" fmla="*/ 4 h 155"/>
                    <a:gd name="T16" fmla="*/ 134 w 139"/>
                    <a:gd name="T17" fmla="*/ 13 h 155"/>
                    <a:gd name="T18" fmla="*/ 75 w 139"/>
                    <a:gd name="T19" fmla="*/ 47 h 155"/>
                    <a:gd name="T20" fmla="*/ 13 w 139"/>
                    <a:gd name="T21" fmla="*/ 82 h 155"/>
                    <a:gd name="T22" fmla="*/ 13 w 139"/>
                    <a:gd name="T23" fmla="*/ 14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9" h="155">
                      <a:moveTo>
                        <a:pt x="13" y="149"/>
                      </a:moveTo>
                      <a:cubicBezTo>
                        <a:pt x="13" y="152"/>
                        <a:pt x="10" y="155"/>
                        <a:pt x="6" y="155"/>
                      </a:cubicBezTo>
                      <a:cubicBezTo>
                        <a:pt x="2" y="155"/>
                        <a:pt x="0" y="152"/>
                        <a:pt x="0" y="14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6"/>
                        <a:pt x="1" y="74"/>
                        <a:pt x="3" y="73"/>
                      </a:cubicBezTo>
                      <a:cubicBezTo>
                        <a:pt x="28" y="58"/>
                        <a:pt x="48" y="47"/>
                        <a:pt x="69" y="35"/>
                      </a:cubicBezTo>
                      <a:cubicBezTo>
                        <a:pt x="88" y="25"/>
                        <a:pt x="106" y="14"/>
                        <a:pt x="128" y="2"/>
                      </a:cubicBezTo>
                      <a:cubicBezTo>
                        <a:pt x="131" y="0"/>
                        <a:pt x="135" y="1"/>
                        <a:pt x="137" y="4"/>
                      </a:cubicBezTo>
                      <a:cubicBezTo>
                        <a:pt x="139" y="7"/>
                        <a:pt x="138" y="11"/>
                        <a:pt x="134" y="13"/>
                      </a:cubicBezTo>
                      <a:cubicBezTo>
                        <a:pt x="112" y="26"/>
                        <a:pt x="94" y="36"/>
                        <a:pt x="75" y="47"/>
                      </a:cubicBezTo>
                      <a:cubicBezTo>
                        <a:pt x="56" y="57"/>
                        <a:pt x="36" y="68"/>
                        <a:pt x="13" y="82"/>
                      </a:cubicBezTo>
                      <a:lnTo>
                        <a:pt x="13" y="1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" name="Freeform 264"/>
                <p:cNvSpPr/>
                <p:nvPr/>
              </p:nvSpPr>
              <p:spPr bwMode="auto">
                <a:xfrm>
                  <a:off x="6153150" y="5753100"/>
                  <a:ext cx="15875" cy="98425"/>
                </a:xfrm>
                <a:custGeom>
                  <a:avLst/>
                  <a:gdLst>
                    <a:gd name="T0" fmla="*/ 0 w 13"/>
                    <a:gd name="T1" fmla="*/ 7 h 82"/>
                    <a:gd name="T2" fmla="*/ 7 w 13"/>
                    <a:gd name="T3" fmla="*/ 0 h 82"/>
                    <a:gd name="T4" fmla="*/ 13 w 13"/>
                    <a:gd name="T5" fmla="*/ 7 h 82"/>
                    <a:gd name="T6" fmla="*/ 13 w 13"/>
                    <a:gd name="T7" fmla="*/ 75 h 82"/>
                    <a:gd name="T8" fmla="*/ 7 w 13"/>
                    <a:gd name="T9" fmla="*/ 82 h 82"/>
                    <a:gd name="T10" fmla="*/ 0 w 13"/>
                    <a:gd name="T11" fmla="*/ 75 h 82"/>
                    <a:gd name="T12" fmla="*/ 0 w 13"/>
                    <a:gd name="T13" fmla="*/ 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82">
                      <a:moveTo>
                        <a:pt x="0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13" y="79"/>
                        <a:pt x="10" y="82"/>
                        <a:pt x="7" y="82"/>
                      </a:cubicBezTo>
                      <a:cubicBezTo>
                        <a:pt x="3" y="82"/>
                        <a:pt x="0" y="79"/>
                        <a:pt x="0" y="75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" name="Freeform 265"/>
                <p:cNvSpPr/>
                <p:nvPr/>
              </p:nvSpPr>
              <p:spPr bwMode="auto">
                <a:xfrm>
                  <a:off x="6070600" y="5754688"/>
                  <a:ext cx="98425" cy="47625"/>
                </a:xfrm>
                <a:custGeom>
                  <a:avLst/>
                  <a:gdLst>
                    <a:gd name="T0" fmla="*/ 6 w 82"/>
                    <a:gd name="T1" fmla="*/ 14 h 40"/>
                    <a:gd name="T2" fmla="*/ 2 w 82"/>
                    <a:gd name="T3" fmla="*/ 6 h 40"/>
                    <a:gd name="T4" fmla="*/ 10 w 82"/>
                    <a:gd name="T5" fmla="*/ 2 h 40"/>
                    <a:gd name="T6" fmla="*/ 77 w 82"/>
                    <a:gd name="T7" fmla="*/ 26 h 40"/>
                    <a:gd name="T8" fmla="*/ 81 w 82"/>
                    <a:gd name="T9" fmla="*/ 35 h 40"/>
                    <a:gd name="T10" fmla="*/ 72 w 82"/>
                    <a:gd name="T11" fmla="*/ 39 h 40"/>
                    <a:gd name="T12" fmla="*/ 6 w 82"/>
                    <a:gd name="T13" fmla="*/ 1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6" y="14"/>
                      </a:moveTo>
                      <a:cubicBezTo>
                        <a:pt x="2" y="13"/>
                        <a:pt x="0" y="9"/>
                        <a:pt x="2" y="6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77" y="26"/>
                        <a:pt x="77" y="26"/>
                        <a:pt x="77" y="26"/>
                      </a:cubicBezTo>
                      <a:cubicBezTo>
                        <a:pt x="80" y="28"/>
                        <a:pt x="82" y="31"/>
                        <a:pt x="81" y="35"/>
                      </a:cubicBezTo>
                      <a:cubicBezTo>
                        <a:pt x="80" y="38"/>
                        <a:pt x="76" y="40"/>
                        <a:pt x="72" y="39"/>
                      </a:cubicBez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266"/>
                <p:cNvSpPr/>
                <p:nvPr/>
              </p:nvSpPr>
              <p:spPr bwMode="auto">
                <a:xfrm>
                  <a:off x="6151563" y="5754688"/>
                  <a:ext cx="98425" cy="47625"/>
                </a:xfrm>
                <a:custGeom>
                  <a:avLst/>
                  <a:gdLst>
                    <a:gd name="T0" fmla="*/ 72 w 82"/>
                    <a:gd name="T1" fmla="*/ 2 h 40"/>
                    <a:gd name="T2" fmla="*/ 81 w 82"/>
                    <a:gd name="T3" fmla="*/ 6 h 40"/>
                    <a:gd name="T4" fmla="*/ 77 w 82"/>
                    <a:gd name="T5" fmla="*/ 14 h 40"/>
                    <a:gd name="T6" fmla="*/ 10 w 82"/>
                    <a:gd name="T7" fmla="*/ 39 h 40"/>
                    <a:gd name="T8" fmla="*/ 2 w 82"/>
                    <a:gd name="T9" fmla="*/ 35 h 40"/>
                    <a:gd name="T10" fmla="*/ 5 w 82"/>
                    <a:gd name="T11" fmla="*/ 26 h 40"/>
                    <a:gd name="T12" fmla="*/ 72 w 82"/>
                    <a:gd name="T1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72" y="2"/>
                      </a:moveTo>
                      <a:cubicBezTo>
                        <a:pt x="76" y="0"/>
                        <a:pt x="80" y="2"/>
                        <a:pt x="81" y="6"/>
                      </a:cubicBezTo>
                      <a:cubicBezTo>
                        <a:pt x="82" y="9"/>
                        <a:pt x="80" y="13"/>
                        <a:pt x="77" y="14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7" y="40"/>
                        <a:pt x="3" y="38"/>
                        <a:pt x="2" y="35"/>
                      </a:cubicBezTo>
                      <a:cubicBezTo>
                        <a:pt x="0" y="31"/>
                        <a:pt x="2" y="28"/>
                        <a:pt x="5" y="26"/>
                      </a:cubicBezTo>
                      <a:lnTo>
                        <a:pt x="7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Freeform 267"/>
                <p:cNvSpPr>
                  <a:spLocks noEditPoints="1"/>
                </p:cNvSpPr>
                <p:nvPr/>
              </p:nvSpPr>
              <p:spPr bwMode="auto">
                <a:xfrm>
                  <a:off x="6076950" y="5581650"/>
                  <a:ext cx="79375" cy="57150"/>
                </a:xfrm>
                <a:custGeom>
                  <a:avLst/>
                  <a:gdLst>
                    <a:gd name="T0" fmla="*/ 17 w 66"/>
                    <a:gd name="T1" fmla="*/ 0 h 47"/>
                    <a:gd name="T2" fmla="*/ 49 w 66"/>
                    <a:gd name="T3" fmla="*/ 0 h 47"/>
                    <a:gd name="T4" fmla="*/ 61 w 66"/>
                    <a:gd name="T5" fmla="*/ 5 h 47"/>
                    <a:gd name="T6" fmla="*/ 66 w 66"/>
                    <a:gd name="T7" fmla="*/ 17 h 47"/>
                    <a:gd name="T8" fmla="*/ 66 w 66"/>
                    <a:gd name="T9" fmla="*/ 29 h 47"/>
                    <a:gd name="T10" fmla="*/ 66 w 66"/>
                    <a:gd name="T11" fmla="*/ 33 h 47"/>
                    <a:gd name="T12" fmla="*/ 61 w 66"/>
                    <a:gd name="T13" fmla="*/ 43 h 47"/>
                    <a:gd name="T14" fmla="*/ 51 w 66"/>
                    <a:gd name="T15" fmla="*/ 47 h 47"/>
                    <a:gd name="T16" fmla="*/ 51 w 66"/>
                    <a:gd name="T17" fmla="*/ 47 h 47"/>
                    <a:gd name="T18" fmla="*/ 48 w 66"/>
                    <a:gd name="T19" fmla="*/ 47 h 47"/>
                    <a:gd name="T20" fmla="*/ 16 w 66"/>
                    <a:gd name="T21" fmla="*/ 41 h 47"/>
                    <a:gd name="T22" fmla="*/ 4 w 66"/>
                    <a:gd name="T23" fmla="*/ 35 h 47"/>
                    <a:gd name="T24" fmla="*/ 0 w 66"/>
                    <a:gd name="T25" fmla="*/ 23 h 47"/>
                    <a:gd name="T26" fmla="*/ 0 w 66"/>
                    <a:gd name="T27" fmla="*/ 17 h 47"/>
                    <a:gd name="T28" fmla="*/ 5 w 66"/>
                    <a:gd name="T29" fmla="*/ 5 h 47"/>
                    <a:gd name="T30" fmla="*/ 17 w 66"/>
                    <a:gd name="T31" fmla="*/ 0 h 47"/>
                    <a:gd name="T32" fmla="*/ 49 w 66"/>
                    <a:gd name="T33" fmla="*/ 9 h 47"/>
                    <a:gd name="T34" fmla="*/ 17 w 66"/>
                    <a:gd name="T35" fmla="*/ 9 h 47"/>
                    <a:gd name="T36" fmla="*/ 11 w 66"/>
                    <a:gd name="T37" fmla="*/ 11 h 47"/>
                    <a:gd name="T38" fmla="*/ 8 w 66"/>
                    <a:gd name="T39" fmla="*/ 17 h 47"/>
                    <a:gd name="T40" fmla="*/ 8 w 66"/>
                    <a:gd name="T41" fmla="*/ 23 h 47"/>
                    <a:gd name="T42" fmla="*/ 11 w 66"/>
                    <a:gd name="T43" fmla="*/ 29 h 47"/>
                    <a:gd name="T44" fmla="*/ 18 w 66"/>
                    <a:gd name="T45" fmla="*/ 32 h 47"/>
                    <a:gd name="T46" fmla="*/ 50 w 66"/>
                    <a:gd name="T47" fmla="*/ 38 h 47"/>
                    <a:gd name="T48" fmla="*/ 51 w 66"/>
                    <a:gd name="T49" fmla="*/ 38 h 47"/>
                    <a:gd name="T50" fmla="*/ 51 w 66"/>
                    <a:gd name="T51" fmla="*/ 38 h 47"/>
                    <a:gd name="T52" fmla="*/ 55 w 66"/>
                    <a:gd name="T53" fmla="*/ 36 h 47"/>
                    <a:gd name="T54" fmla="*/ 57 w 66"/>
                    <a:gd name="T55" fmla="*/ 31 h 47"/>
                    <a:gd name="T56" fmla="*/ 58 w 66"/>
                    <a:gd name="T57" fmla="*/ 29 h 47"/>
                    <a:gd name="T58" fmla="*/ 58 w 66"/>
                    <a:gd name="T59" fmla="*/ 17 h 47"/>
                    <a:gd name="T60" fmla="*/ 55 w 66"/>
                    <a:gd name="T61" fmla="*/ 11 h 47"/>
                    <a:gd name="T62" fmla="*/ 49 w 66"/>
                    <a:gd name="T63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6" h="47">
                      <a:moveTo>
                        <a:pt x="1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1" y="5"/>
                      </a:cubicBezTo>
                      <a:cubicBezTo>
                        <a:pt x="64" y="8"/>
                        <a:pt x="66" y="13"/>
                        <a:pt x="66" y="17"/>
                      </a:cubicBezTo>
                      <a:cubicBezTo>
                        <a:pt x="66" y="29"/>
                        <a:pt x="66" y="29"/>
                        <a:pt x="66" y="29"/>
                      </a:cubicBezTo>
                      <a:cubicBezTo>
                        <a:pt x="66" y="30"/>
                        <a:pt x="66" y="32"/>
                        <a:pt x="66" y="33"/>
                      </a:cubicBezTo>
                      <a:cubicBezTo>
                        <a:pt x="65" y="36"/>
                        <a:pt x="64" y="40"/>
                        <a:pt x="61" y="43"/>
                      </a:cubicBezTo>
                      <a:cubicBezTo>
                        <a:pt x="58" y="45"/>
                        <a:pt x="55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0" y="47"/>
                        <a:pt x="49" y="47"/>
                        <a:pt x="48" y="47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2" y="40"/>
                        <a:pt x="8" y="38"/>
                        <a:pt x="4" y="35"/>
                      </a:cubicBezTo>
                      <a:cubicBezTo>
                        <a:pt x="1" y="32"/>
                        <a:pt x="0" y="28"/>
                        <a:pt x="0" y="2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lose/>
                      <a:moveTo>
                        <a:pt x="49" y="9"/>
                      </a:move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9" y="13"/>
                        <a:pt x="8" y="15"/>
                        <a:pt x="8" y="17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9" y="27"/>
                        <a:pt x="11" y="29"/>
                      </a:cubicBezTo>
                      <a:cubicBezTo>
                        <a:pt x="12" y="31"/>
                        <a:pt x="15" y="32"/>
                        <a:pt x="18" y="32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0" y="38"/>
                        <a:pt x="50" y="38"/>
                        <a:pt x="51" y="38"/>
                      </a:cubicBezTo>
                      <a:cubicBezTo>
                        <a:pt x="51" y="38"/>
                        <a:pt x="51" y="38"/>
                        <a:pt x="51" y="38"/>
                      </a:cubicBezTo>
                      <a:cubicBezTo>
                        <a:pt x="52" y="38"/>
                        <a:pt x="54" y="38"/>
                        <a:pt x="55" y="36"/>
                      </a:cubicBezTo>
                      <a:cubicBezTo>
                        <a:pt x="56" y="35"/>
                        <a:pt x="57" y="33"/>
                        <a:pt x="57" y="31"/>
                      </a:cubicBezTo>
                      <a:cubicBezTo>
                        <a:pt x="58" y="31"/>
                        <a:pt x="58" y="30"/>
                        <a:pt x="58" y="29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3" y="10"/>
                        <a:pt x="51" y="9"/>
                        <a:pt x="4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Freeform 268"/>
                <p:cNvSpPr>
                  <a:spLocks noEditPoints="1"/>
                </p:cNvSpPr>
                <p:nvPr/>
              </p:nvSpPr>
              <p:spPr bwMode="auto">
                <a:xfrm>
                  <a:off x="6164263" y="5581650"/>
                  <a:ext cx="80962" cy="57150"/>
                </a:xfrm>
                <a:custGeom>
                  <a:avLst/>
                  <a:gdLst>
                    <a:gd name="T0" fmla="*/ 49 w 67"/>
                    <a:gd name="T1" fmla="*/ 9 h 47"/>
                    <a:gd name="T2" fmla="*/ 18 w 67"/>
                    <a:gd name="T3" fmla="*/ 9 h 47"/>
                    <a:gd name="T4" fmla="*/ 11 w 67"/>
                    <a:gd name="T5" fmla="*/ 11 h 47"/>
                    <a:gd name="T6" fmla="*/ 9 w 67"/>
                    <a:gd name="T7" fmla="*/ 17 h 47"/>
                    <a:gd name="T8" fmla="*/ 9 w 67"/>
                    <a:gd name="T9" fmla="*/ 29 h 47"/>
                    <a:gd name="T10" fmla="*/ 9 w 67"/>
                    <a:gd name="T11" fmla="*/ 31 h 47"/>
                    <a:gd name="T12" fmla="*/ 12 w 67"/>
                    <a:gd name="T13" fmla="*/ 36 h 47"/>
                    <a:gd name="T14" fmla="*/ 16 w 67"/>
                    <a:gd name="T15" fmla="*/ 38 h 47"/>
                    <a:gd name="T16" fmla="*/ 16 w 67"/>
                    <a:gd name="T17" fmla="*/ 38 h 47"/>
                    <a:gd name="T18" fmla="*/ 17 w 67"/>
                    <a:gd name="T19" fmla="*/ 38 h 47"/>
                    <a:gd name="T20" fmla="*/ 48 w 67"/>
                    <a:gd name="T21" fmla="*/ 32 h 47"/>
                    <a:gd name="T22" fmla="*/ 56 w 67"/>
                    <a:gd name="T23" fmla="*/ 29 h 47"/>
                    <a:gd name="T24" fmla="*/ 58 w 67"/>
                    <a:gd name="T25" fmla="*/ 23 h 47"/>
                    <a:gd name="T26" fmla="*/ 58 w 67"/>
                    <a:gd name="T27" fmla="*/ 17 h 47"/>
                    <a:gd name="T28" fmla="*/ 55 w 67"/>
                    <a:gd name="T29" fmla="*/ 11 h 47"/>
                    <a:gd name="T30" fmla="*/ 49 w 67"/>
                    <a:gd name="T31" fmla="*/ 9 h 47"/>
                    <a:gd name="T32" fmla="*/ 18 w 67"/>
                    <a:gd name="T33" fmla="*/ 0 h 47"/>
                    <a:gd name="T34" fmla="*/ 49 w 67"/>
                    <a:gd name="T35" fmla="*/ 0 h 47"/>
                    <a:gd name="T36" fmla="*/ 62 w 67"/>
                    <a:gd name="T37" fmla="*/ 5 h 47"/>
                    <a:gd name="T38" fmla="*/ 67 w 67"/>
                    <a:gd name="T39" fmla="*/ 17 h 47"/>
                    <a:gd name="T40" fmla="*/ 67 w 67"/>
                    <a:gd name="T41" fmla="*/ 23 h 47"/>
                    <a:gd name="T42" fmla="*/ 62 w 67"/>
                    <a:gd name="T43" fmla="*/ 35 h 47"/>
                    <a:gd name="T44" fmla="*/ 50 w 67"/>
                    <a:gd name="T45" fmla="*/ 41 h 47"/>
                    <a:gd name="T46" fmla="*/ 18 w 67"/>
                    <a:gd name="T47" fmla="*/ 47 h 47"/>
                    <a:gd name="T48" fmla="*/ 16 w 67"/>
                    <a:gd name="T49" fmla="*/ 47 h 47"/>
                    <a:gd name="T50" fmla="*/ 16 w 67"/>
                    <a:gd name="T51" fmla="*/ 47 h 47"/>
                    <a:gd name="T52" fmla="*/ 6 w 67"/>
                    <a:gd name="T53" fmla="*/ 43 h 47"/>
                    <a:gd name="T54" fmla="*/ 0 w 67"/>
                    <a:gd name="T55" fmla="*/ 33 h 47"/>
                    <a:gd name="T56" fmla="*/ 0 w 67"/>
                    <a:gd name="T57" fmla="*/ 29 h 47"/>
                    <a:gd name="T58" fmla="*/ 0 w 67"/>
                    <a:gd name="T59" fmla="*/ 17 h 47"/>
                    <a:gd name="T60" fmla="*/ 5 w 67"/>
                    <a:gd name="T61" fmla="*/ 5 h 47"/>
                    <a:gd name="T62" fmla="*/ 18 w 67"/>
                    <a:gd name="T6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7" h="47">
                      <a:moveTo>
                        <a:pt x="49" y="9"/>
                      </a:move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10" y="13"/>
                        <a:pt x="9" y="15"/>
                        <a:pt x="9" y="17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9" y="31"/>
                      </a:cubicBezTo>
                      <a:cubicBezTo>
                        <a:pt x="9" y="33"/>
                        <a:pt x="10" y="35"/>
                        <a:pt x="12" y="36"/>
                      </a:cubicBezTo>
                      <a:cubicBezTo>
                        <a:pt x="13" y="38"/>
                        <a:pt x="14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7" y="38"/>
                        <a:pt x="17" y="38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51" y="32"/>
                        <a:pt x="54" y="31"/>
                        <a:pt x="56" y="29"/>
                      </a:cubicBezTo>
                      <a:cubicBezTo>
                        <a:pt x="57" y="27"/>
                        <a:pt x="58" y="26"/>
                        <a:pt x="58" y="23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4" y="10"/>
                        <a:pt x="52" y="9"/>
                        <a:pt x="49" y="9"/>
                      </a:cubicBezTo>
                      <a:close/>
                      <a:moveTo>
                        <a:pt x="18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2" y="5"/>
                      </a:cubicBezTo>
                      <a:cubicBezTo>
                        <a:pt x="65" y="8"/>
                        <a:pt x="67" y="13"/>
                        <a:pt x="67" y="17"/>
                      </a:cubicBezTo>
                      <a:cubicBezTo>
                        <a:pt x="67" y="23"/>
                        <a:pt x="67" y="23"/>
                        <a:pt x="67" y="23"/>
                      </a:cubicBezTo>
                      <a:cubicBezTo>
                        <a:pt x="67" y="28"/>
                        <a:pt x="65" y="32"/>
                        <a:pt x="62" y="35"/>
                      </a:cubicBezTo>
                      <a:cubicBezTo>
                        <a:pt x="59" y="38"/>
                        <a:pt x="55" y="40"/>
                        <a:pt x="50" y="41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7"/>
                        <a:pt x="17" y="47"/>
                        <a:pt x="16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2" y="47"/>
                        <a:pt x="8" y="45"/>
                        <a:pt x="6" y="43"/>
                      </a:cubicBezTo>
                      <a:cubicBezTo>
                        <a:pt x="3" y="40"/>
                        <a:pt x="1" y="36"/>
                        <a:pt x="0" y="33"/>
                      </a:cubicBezTo>
                      <a:cubicBezTo>
                        <a:pt x="0" y="32"/>
                        <a:pt x="0" y="30"/>
                        <a:pt x="0" y="29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3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" name="Freeform 269"/>
                <p:cNvSpPr/>
                <p:nvPr/>
              </p:nvSpPr>
              <p:spPr bwMode="auto">
                <a:xfrm>
                  <a:off x="6146800" y="5602288"/>
                  <a:ext cx="26987" cy="15875"/>
                </a:xfrm>
                <a:custGeom>
                  <a:avLst/>
                  <a:gdLst>
                    <a:gd name="T0" fmla="*/ 6 w 22"/>
                    <a:gd name="T1" fmla="*/ 13 h 13"/>
                    <a:gd name="T2" fmla="*/ 0 w 22"/>
                    <a:gd name="T3" fmla="*/ 6 h 13"/>
                    <a:gd name="T4" fmla="*/ 6 w 22"/>
                    <a:gd name="T5" fmla="*/ 0 h 13"/>
                    <a:gd name="T6" fmla="*/ 16 w 22"/>
                    <a:gd name="T7" fmla="*/ 0 h 13"/>
                    <a:gd name="T8" fmla="*/ 22 w 22"/>
                    <a:gd name="T9" fmla="*/ 6 h 13"/>
                    <a:gd name="T10" fmla="*/ 16 w 22"/>
                    <a:gd name="T11" fmla="*/ 13 h 13"/>
                    <a:gd name="T12" fmla="*/ 6 w 22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3">
                      <a:moveTo>
                        <a:pt x="6" y="13"/>
                      </a:move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2" y="3"/>
                        <a:pt x="22" y="6"/>
                      </a:cubicBezTo>
                      <a:cubicBezTo>
                        <a:pt x="22" y="10"/>
                        <a:pt x="20" y="13"/>
                        <a:pt x="16" y="13"/>
                      </a:cubicBez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8" name="组合 27"/>
          <p:cNvGrpSpPr/>
          <p:nvPr/>
        </p:nvGrpSpPr>
        <p:grpSpPr>
          <a:xfrm>
            <a:off x="8030861" y="2119801"/>
            <a:ext cx="3581400" cy="2255520"/>
            <a:chOff x="1463040" y="1554480"/>
            <a:chExt cx="3581400" cy="2255520"/>
          </a:xfrm>
        </p:grpSpPr>
        <p:sp>
          <p:nvSpPr>
            <p:cNvPr id="29" name="矩形 28"/>
            <p:cNvSpPr/>
            <p:nvPr/>
          </p:nvSpPr>
          <p:spPr>
            <a:xfrm>
              <a:off x="1463040" y="1554480"/>
              <a:ext cx="3581400" cy="2255520"/>
            </a:xfrm>
            <a:prstGeom prst="rect">
              <a:avLst/>
            </a:prstGeom>
            <a:solidFill>
              <a:srgbClr val="FBF9FB"/>
            </a:solidFill>
            <a:ln>
              <a:noFill/>
            </a:ln>
            <a:effectLst>
              <a:outerShdw blurRad="508000" dist="304800" dir="5400000" algn="t" rotWithShape="0">
                <a:srgbClr val="313C2E">
                  <a:alpha val="2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091196" y="1815347"/>
              <a:ext cx="2325089" cy="1565622"/>
              <a:chOff x="4933455" y="459786"/>
              <a:chExt cx="2325089" cy="1565622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933455" y="1047841"/>
                <a:ext cx="2325089" cy="977567"/>
                <a:chOff x="5051071" y="1063081"/>
                <a:chExt cx="2325089" cy="977567"/>
              </a:xfrm>
            </p:grpSpPr>
            <p:sp>
              <p:nvSpPr>
                <p:cNvPr id="44" name="文本框 43"/>
                <p:cNvSpPr txBox="1"/>
                <p:nvPr/>
              </p:nvSpPr>
              <p:spPr>
                <a:xfrm>
                  <a:off x="5377593" y="1063081"/>
                  <a:ext cx="1672044" cy="6451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endParaRPr lang="zh-CN" altLang="en-US" sz="2400" dirty="0">
                    <a:solidFill>
                      <a:schemeClr val="tx1">
                        <a:alpha val="94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45" name="文本框 44"/>
                <p:cNvSpPr txBox="1"/>
                <p:nvPr/>
              </p:nvSpPr>
              <p:spPr>
                <a:xfrm>
                  <a:off x="5051071" y="1626628"/>
                  <a:ext cx="2325089" cy="4140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endParaRPr lang="zh-CN" altLang="en-US" sz="1400" dirty="0">
                    <a:solidFill>
                      <a:schemeClr val="tx1">
                        <a:alpha val="83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>
                <a:off x="5899149" y="459786"/>
                <a:ext cx="393700" cy="501650"/>
                <a:chOff x="5964238" y="5456238"/>
                <a:chExt cx="393700" cy="501650"/>
              </a:xfrm>
              <a:solidFill>
                <a:srgbClr val="313C2E"/>
              </a:solidFill>
            </p:grpSpPr>
            <p:sp>
              <p:nvSpPr>
                <p:cNvPr id="33" name="Freeform 259"/>
                <p:cNvSpPr>
                  <a:spLocks noEditPoints="1"/>
                </p:cNvSpPr>
                <p:nvPr/>
              </p:nvSpPr>
              <p:spPr bwMode="auto">
                <a:xfrm>
                  <a:off x="6042025" y="5456238"/>
                  <a:ext cx="238125" cy="280988"/>
                </a:xfrm>
                <a:custGeom>
                  <a:avLst/>
                  <a:gdLst>
                    <a:gd name="T0" fmla="*/ 100 w 200"/>
                    <a:gd name="T1" fmla="*/ 0 h 235"/>
                    <a:gd name="T2" fmla="*/ 170 w 200"/>
                    <a:gd name="T3" fmla="*/ 19 h 235"/>
                    <a:gd name="T4" fmla="*/ 200 w 200"/>
                    <a:gd name="T5" fmla="*/ 92 h 235"/>
                    <a:gd name="T6" fmla="*/ 169 w 200"/>
                    <a:gd name="T7" fmla="*/ 186 h 235"/>
                    <a:gd name="T8" fmla="*/ 100 w 200"/>
                    <a:gd name="T9" fmla="*/ 235 h 235"/>
                    <a:gd name="T10" fmla="*/ 30 w 200"/>
                    <a:gd name="T11" fmla="*/ 186 h 235"/>
                    <a:gd name="T12" fmla="*/ 0 w 200"/>
                    <a:gd name="T13" fmla="*/ 92 h 235"/>
                    <a:gd name="T14" fmla="*/ 30 w 200"/>
                    <a:gd name="T15" fmla="*/ 19 h 235"/>
                    <a:gd name="T16" fmla="*/ 100 w 200"/>
                    <a:gd name="T17" fmla="*/ 0 h 235"/>
                    <a:gd name="T18" fmla="*/ 159 w 200"/>
                    <a:gd name="T19" fmla="*/ 33 h 235"/>
                    <a:gd name="T20" fmla="*/ 100 w 200"/>
                    <a:gd name="T21" fmla="*/ 18 h 235"/>
                    <a:gd name="T22" fmla="*/ 40 w 200"/>
                    <a:gd name="T23" fmla="*/ 33 h 235"/>
                    <a:gd name="T24" fmla="*/ 17 w 200"/>
                    <a:gd name="T25" fmla="*/ 92 h 235"/>
                    <a:gd name="T26" fmla="*/ 45 w 200"/>
                    <a:gd name="T27" fmla="*/ 177 h 235"/>
                    <a:gd name="T28" fmla="*/ 100 w 200"/>
                    <a:gd name="T29" fmla="*/ 217 h 235"/>
                    <a:gd name="T30" fmla="*/ 155 w 200"/>
                    <a:gd name="T31" fmla="*/ 177 h 235"/>
                    <a:gd name="T32" fmla="*/ 182 w 200"/>
                    <a:gd name="T33" fmla="*/ 92 h 235"/>
                    <a:gd name="T34" fmla="*/ 159 w 200"/>
                    <a:gd name="T35" fmla="*/ 33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0" h="235">
                      <a:moveTo>
                        <a:pt x="100" y="0"/>
                      </a:moveTo>
                      <a:cubicBezTo>
                        <a:pt x="127" y="0"/>
                        <a:pt x="151" y="5"/>
                        <a:pt x="170" y="19"/>
                      </a:cubicBezTo>
                      <a:cubicBezTo>
                        <a:pt x="188" y="33"/>
                        <a:pt x="200" y="56"/>
                        <a:pt x="200" y="92"/>
                      </a:cubicBezTo>
                      <a:cubicBezTo>
                        <a:pt x="200" y="126"/>
                        <a:pt x="187" y="160"/>
                        <a:pt x="169" y="186"/>
                      </a:cubicBezTo>
                      <a:cubicBezTo>
                        <a:pt x="149" y="215"/>
                        <a:pt x="123" y="235"/>
                        <a:pt x="100" y="235"/>
                      </a:cubicBezTo>
                      <a:cubicBezTo>
                        <a:pt x="76" y="235"/>
                        <a:pt x="50" y="215"/>
                        <a:pt x="30" y="186"/>
                      </a:cubicBezTo>
                      <a:cubicBezTo>
                        <a:pt x="12" y="160"/>
                        <a:pt x="0" y="126"/>
                        <a:pt x="0" y="92"/>
                      </a:cubicBezTo>
                      <a:cubicBezTo>
                        <a:pt x="0" y="56"/>
                        <a:pt x="11" y="33"/>
                        <a:pt x="30" y="19"/>
                      </a:cubicBezTo>
                      <a:cubicBezTo>
                        <a:pt x="48" y="5"/>
                        <a:pt x="73" y="0"/>
                        <a:pt x="100" y="0"/>
                      </a:cubicBezTo>
                      <a:close/>
                      <a:moveTo>
                        <a:pt x="159" y="33"/>
                      </a:moveTo>
                      <a:cubicBezTo>
                        <a:pt x="144" y="22"/>
                        <a:pt x="123" y="18"/>
                        <a:pt x="100" y="18"/>
                      </a:cubicBezTo>
                      <a:cubicBezTo>
                        <a:pt x="76" y="18"/>
                        <a:pt x="55" y="22"/>
                        <a:pt x="40" y="33"/>
                      </a:cubicBezTo>
                      <a:cubicBezTo>
                        <a:pt x="26" y="44"/>
                        <a:pt x="17" y="62"/>
                        <a:pt x="17" y="92"/>
                      </a:cubicBezTo>
                      <a:cubicBezTo>
                        <a:pt x="17" y="122"/>
                        <a:pt x="29" y="153"/>
                        <a:pt x="45" y="177"/>
                      </a:cubicBezTo>
                      <a:cubicBezTo>
                        <a:pt x="61" y="201"/>
                        <a:pt x="82" y="217"/>
                        <a:pt x="100" y="217"/>
                      </a:cubicBezTo>
                      <a:cubicBezTo>
                        <a:pt x="117" y="217"/>
                        <a:pt x="138" y="201"/>
                        <a:pt x="155" y="177"/>
                      </a:cubicBezTo>
                      <a:cubicBezTo>
                        <a:pt x="171" y="153"/>
                        <a:pt x="182" y="122"/>
                        <a:pt x="182" y="92"/>
                      </a:cubicBezTo>
                      <a:cubicBezTo>
                        <a:pt x="182" y="62"/>
                        <a:pt x="173" y="44"/>
                        <a:pt x="159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Freeform 260"/>
                <p:cNvSpPr/>
                <p:nvPr/>
              </p:nvSpPr>
              <p:spPr bwMode="auto">
                <a:xfrm>
                  <a:off x="6086475" y="5470525"/>
                  <a:ext cx="184150" cy="133350"/>
                </a:xfrm>
                <a:custGeom>
                  <a:avLst/>
                  <a:gdLst>
                    <a:gd name="T0" fmla="*/ 1 w 154"/>
                    <a:gd name="T1" fmla="*/ 11 h 112"/>
                    <a:gd name="T2" fmla="*/ 4 w 154"/>
                    <a:gd name="T3" fmla="*/ 2 h 112"/>
                    <a:gd name="T4" fmla="*/ 13 w 154"/>
                    <a:gd name="T5" fmla="*/ 4 h 112"/>
                    <a:gd name="T6" fmla="*/ 145 w 154"/>
                    <a:gd name="T7" fmla="*/ 98 h 112"/>
                    <a:gd name="T8" fmla="*/ 148 w 154"/>
                    <a:gd name="T9" fmla="*/ 99 h 112"/>
                    <a:gd name="T10" fmla="*/ 153 w 154"/>
                    <a:gd name="T11" fmla="*/ 107 h 112"/>
                    <a:gd name="T12" fmla="*/ 145 w 154"/>
                    <a:gd name="T13" fmla="*/ 111 h 112"/>
                    <a:gd name="T14" fmla="*/ 142 w 154"/>
                    <a:gd name="T15" fmla="*/ 110 h 112"/>
                    <a:gd name="T16" fmla="*/ 1 w 154"/>
                    <a:gd name="T17" fmla="*/ 11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12">
                      <a:moveTo>
                        <a:pt x="1" y="11"/>
                      </a:move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50" y="71"/>
                        <a:pt x="83" y="80"/>
                        <a:pt x="145" y="98"/>
                      </a:cubicBezTo>
                      <a:cubicBezTo>
                        <a:pt x="148" y="99"/>
                        <a:pt x="148" y="99"/>
                        <a:pt x="148" y="99"/>
                      </a:cubicBezTo>
                      <a:cubicBezTo>
                        <a:pt x="152" y="100"/>
                        <a:pt x="154" y="103"/>
                        <a:pt x="153" y="107"/>
                      </a:cubicBezTo>
                      <a:cubicBezTo>
                        <a:pt x="152" y="110"/>
                        <a:pt x="148" y="112"/>
                        <a:pt x="145" y="111"/>
                      </a:cubicBezTo>
                      <a:cubicBezTo>
                        <a:pt x="142" y="110"/>
                        <a:pt x="142" y="110"/>
                        <a:pt x="142" y="110"/>
                      </a:cubicBezTo>
                      <a:cubicBezTo>
                        <a:pt x="76" y="92"/>
                        <a:pt x="41" y="8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261"/>
                <p:cNvSpPr/>
                <p:nvPr/>
              </p:nvSpPr>
              <p:spPr bwMode="auto">
                <a:xfrm>
                  <a:off x="6046788" y="5514975"/>
                  <a:ext cx="87312" cy="69850"/>
                </a:xfrm>
                <a:custGeom>
                  <a:avLst/>
                  <a:gdLst>
                    <a:gd name="T0" fmla="*/ 61 w 73"/>
                    <a:gd name="T1" fmla="*/ 3 h 58"/>
                    <a:gd name="T2" fmla="*/ 70 w 73"/>
                    <a:gd name="T3" fmla="*/ 2 h 58"/>
                    <a:gd name="T4" fmla="*/ 71 w 73"/>
                    <a:gd name="T5" fmla="*/ 11 h 58"/>
                    <a:gd name="T6" fmla="*/ 36 w 73"/>
                    <a:gd name="T7" fmla="*/ 45 h 58"/>
                    <a:gd name="T8" fmla="*/ 8 w 73"/>
                    <a:gd name="T9" fmla="*/ 57 h 58"/>
                    <a:gd name="T10" fmla="*/ 0 w 73"/>
                    <a:gd name="T11" fmla="*/ 52 h 58"/>
                    <a:gd name="T12" fmla="*/ 5 w 73"/>
                    <a:gd name="T13" fmla="*/ 44 h 58"/>
                    <a:gd name="T14" fmla="*/ 29 w 73"/>
                    <a:gd name="T15" fmla="*/ 34 h 58"/>
                    <a:gd name="T16" fmla="*/ 61 w 73"/>
                    <a:gd name="T17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58">
                      <a:moveTo>
                        <a:pt x="61" y="3"/>
                      </a:moveTo>
                      <a:cubicBezTo>
                        <a:pt x="63" y="0"/>
                        <a:pt x="67" y="0"/>
                        <a:pt x="70" y="2"/>
                      </a:cubicBezTo>
                      <a:cubicBezTo>
                        <a:pt x="73" y="4"/>
                        <a:pt x="73" y="8"/>
                        <a:pt x="71" y="11"/>
                      </a:cubicBezTo>
                      <a:cubicBezTo>
                        <a:pt x="58" y="27"/>
                        <a:pt x="47" y="38"/>
                        <a:pt x="36" y="45"/>
                      </a:cubicBezTo>
                      <a:cubicBezTo>
                        <a:pt x="26" y="52"/>
                        <a:pt x="17" y="55"/>
                        <a:pt x="8" y="57"/>
                      </a:cubicBezTo>
                      <a:cubicBezTo>
                        <a:pt x="4" y="58"/>
                        <a:pt x="1" y="55"/>
                        <a:pt x="0" y="52"/>
                      </a:cubicBezTo>
                      <a:cubicBezTo>
                        <a:pt x="0" y="48"/>
                        <a:pt x="2" y="45"/>
                        <a:pt x="5" y="44"/>
                      </a:cubicBezTo>
                      <a:cubicBezTo>
                        <a:pt x="13" y="43"/>
                        <a:pt x="20" y="40"/>
                        <a:pt x="29" y="34"/>
                      </a:cubicBezTo>
                      <a:cubicBezTo>
                        <a:pt x="38" y="28"/>
                        <a:pt x="49" y="18"/>
                        <a:pt x="6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2"/>
                <p:cNvSpPr>
                  <a:spLocks noEditPoints="1"/>
                </p:cNvSpPr>
                <p:nvPr/>
              </p:nvSpPr>
              <p:spPr bwMode="auto">
                <a:xfrm>
                  <a:off x="5964238" y="5724525"/>
                  <a:ext cx="393700" cy="233363"/>
                </a:xfrm>
                <a:custGeom>
                  <a:avLst/>
                  <a:gdLst>
                    <a:gd name="T0" fmla="*/ 55 w 329"/>
                    <a:gd name="T1" fmla="*/ 54 h 196"/>
                    <a:gd name="T2" fmla="*/ 24 w 329"/>
                    <a:gd name="T3" fmla="*/ 104 h 196"/>
                    <a:gd name="T4" fmla="*/ 23 w 329"/>
                    <a:gd name="T5" fmla="*/ 179 h 196"/>
                    <a:gd name="T6" fmla="*/ 306 w 329"/>
                    <a:gd name="T7" fmla="*/ 179 h 196"/>
                    <a:gd name="T8" fmla="*/ 305 w 329"/>
                    <a:gd name="T9" fmla="*/ 104 h 196"/>
                    <a:gd name="T10" fmla="*/ 274 w 329"/>
                    <a:gd name="T11" fmla="*/ 54 h 196"/>
                    <a:gd name="T12" fmla="*/ 230 w 329"/>
                    <a:gd name="T13" fmla="*/ 38 h 196"/>
                    <a:gd name="T14" fmla="*/ 225 w 329"/>
                    <a:gd name="T15" fmla="*/ 30 h 196"/>
                    <a:gd name="T16" fmla="*/ 225 w 329"/>
                    <a:gd name="T17" fmla="*/ 30 h 196"/>
                    <a:gd name="T18" fmla="*/ 224 w 329"/>
                    <a:gd name="T19" fmla="*/ 21 h 196"/>
                    <a:gd name="T20" fmla="*/ 168 w 329"/>
                    <a:gd name="T21" fmla="*/ 40 h 196"/>
                    <a:gd name="T22" fmla="*/ 162 w 329"/>
                    <a:gd name="T23" fmla="*/ 40 h 196"/>
                    <a:gd name="T24" fmla="*/ 106 w 329"/>
                    <a:gd name="T25" fmla="*/ 21 h 196"/>
                    <a:gd name="T26" fmla="*/ 105 w 329"/>
                    <a:gd name="T27" fmla="*/ 30 h 196"/>
                    <a:gd name="T28" fmla="*/ 99 w 329"/>
                    <a:gd name="T29" fmla="*/ 38 h 196"/>
                    <a:gd name="T30" fmla="*/ 55 w 329"/>
                    <a:gd name="T31" fmla="*/ 54 h 196"/>
                    <a:gd name="T32" fmla="*/ 7 w 329"/>
                    <a:gd name="T33" fmla="*/ 100 h 196"/>
                    <a:gd name="T34" fmla="*/ 47 w 329"/>
                    <a:gd name="T35" fmla="*/ 39 h 196"/>
                    <a:gd name="T36" fmla="*/ 47 w 329"/>
                    <a:gd name="T37" fmla="*/ 39 h 196"/>
                    <a:gd name="T38" fmla="*/ 48 w 329"/>
                    <a:gd name="T39" fmla="*/ 38 h 196"/>
                    <a:gd name="T40" fmla="*/ 88 w 329"/>
                    <a:gd name="T41" fmla="*/ 23 h 196"/>
                    <a:gd name="T42" fmla="*/ 90 w 329"/>
                    <a:gd name="T43" fmla="*/ 8 h 196"/>
                    <a:gd name="T44" fmla="*/ 90 w 329"/>
                    <a:gd name="T45" fmla="*/ 8 h 196"/>
                    <a:gd name="T46" fmla="*/ 90 w 329"/>
                    <a:gd name="T47" fmla="*/ 7 h 196"/>
                    <a:gd name="T48" fmla="*/ 101 w 329"/>
                    <a:gd name="T49" fmla="*/ 1 h 196"/>
                    <a:gd name="T50" fmla="*/ 165 w 329"/>
                    <a:gd name="T51" fmla="*/ 23 h 196"/>
                    <a:gd name="T52" fmla="*/ 228 w 329"/>
                    <a:gd name="T53" fmla="*/ 1 h 196"/>
                    <a:gd name="T54" fmla="*/ 230 w 329"/>
                    <a:gd name="T55" fmla="*/ 1 h 196"/>
                    <a:gd name="T56" fmla="*/ 240 w 329"/>
                    <a:gd name="T57" fmla="*/ 8 h 196"/>
                    <a:gd name="T58" fmla="*/ 241 w 329"/>
                    <a:gd name="T59" fmla="*/ 23 h 196"/>
                    <a:gd name="T60" fmla="*/ 281 w 329"/>
                    <a:gd name="T61" fmla="*/ 38 h 196"/>
                    <a:gd name="T62" fmla="*/ 283 w 329"/>
                    <a:gd name="T63" fmla="*/ 39 h 196"/>
                    <a:gd name="T64" fmla="*/ 322 w 329"/>
                    <a:gd name="T65" fmla="*/ 100 h 196"/>
                    <a:gd name="T66" fmla="*/ 322 w 329"/>
                    <a:gd name="T67" fmla="*/ 189 h 196"/>
                    <a:gd name="T68" fmla="*/ 313 w 329"/>
                    <a:gd name="T69" fmla="*/ 196 h 196"/>
                    <a:gd name="T70" fmla="*/ 16 w 329"/>
                    <a:gd name="T71" fmla="*/ 196 h 196"/>
                    <a:gd name="T72" fmla="*/ 16 w 329"/>
                    <a:gd name="T73" fmla="*/ 196 h 196"/>
                    <a:gd name="T74" fmla="*/ 8 w 329"/>
                    <a:gd name="T75" fmla="*/ 189 h 196"/>
                    <a:gd name="T76" fmla="*/ 7 w 329"/>
                    <a:gd name="T77" fmla="*/ 10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9" h="196">
                      <a:moveTo>
                        <a:pt x="55" y="54"/>
                      </a:moveTo>
                      <a:cubicBezTo>
                        <a:pt x="39" y="65"/>
                        <a:pt x="29" y="83"/>
                        <a:pt x="24" y="104"/>
                      </a:cubicBezTo>
                      <a:cubicBezTo>
                        <a:pt x="18" y="128"/>
                        <a:pt x="19" y="155"/>
                        <a:pt x="23" y="179"/>
                      </a:cubicBezTo>
                      <a:cubicBezTo>
                        <a:pt x="306" y="179"/>
                        <a:pt x="306" y="179"/>
                        <a:pt x="306" y="179"/>
                      </a:cubicBezTo>
                      <a:cubicBezTo>
                        <a:pt x="311" y="155"/>
                        <a:pt x="311" y="128"/>
                        <a:pt x="305" y="104"/>
                      </a:cubicBezTo>
                      <a:cubicBezTo>
                        <a:pt x="300" y="83"/>
                        <a:pt x="290" y="65"/>
                        <a:pt x="274" y="54"/>
                      </a:cubicBezTo>
                      <a:cubicBezTo>
                        <a:pt x="230" y="38"/>
                        <a:pt x="230" y="38"/>
                        <a:pt x="230" y="38"/>
                      </a:cubicBezTo>
                      <a:cubicBezTo>
                        <a:pt x="227" y="36"/>
                        <a:pt x="225" y="34"/>
                        <a:pt x="225" y="30"/>
                      </a:cubicBezTo>
                      <a:cubicBezTo>
                        <a:pt x="225" y="30"/>
                        <a:pt x="225" y="30"/>
                        <a:pt x="225" y="30"/>
                      </a:cubicBezTo>
                      <a:cubicBezTo>
                        <a:pt x="224" y="21"/>
                        <a:pt x="224" y="21"/>
                        <a:pt x="224" y="21"/>
                      </a:cubicBezTo>
                      <a:cubicBezTo>
                        <a:pt x="168" y="40"/>
                        <a:pt x="168" y="40"/>
                        <a:pt x="168" y="40"/>
                      </a:cubicBezTo>
                      <a:cubicBezTo>
                        <a:pt x="166" y="41"/>
                        <a:pt x="164" y="41"/>
                        <a:pt x="162" y="40"/>
                      </a:cubicBezTo>
                      <a:cubicBezTo>
                        <a:pt x="106" y="21"/>
                        <a:pt x="106" y="21"/>
                        <a:pt x="106" y="21"/>
                      </a:cubicBezTo>
                      <a:cubicBezTo>
                        <a:pt x="105" y="30"/>
                        <a:pt x="105" y="30"/>
                        <a:pt x="105" y="30"/>
                      </a:cubicBezTo>
                      <a:cubicBezTo>
                        <a:pt x="104" y="34"/>
                        <a:pt x="102" y="37"/>
                        <a:pt x="99" y="38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lose/>
                      <a:moveTo>
                        <a:pt x="7" y="100"/>
                      </a:moveTo>
                      <a:cubicBezTo>
                        <a:pt x="14" y="74"/>
                        <a:pt x="26" y="52"/>
                        <a:pt x="47" y="39"/>
                      </a:cubicBezTo>
                      <a:cubicBezTo>
                        <a:pt x="47" y="39"/>
                        <a:pt x="47" y="39"/>
                        <a:pt x="47" y="39"/>
                      </a:cubicBezTo>
                      <a:cubicBezTo>
                        <a:pt x="47" y="39"/>
                        <a:pt x="48" y="38"/>
                        <a:pt x="48" y="38"/>
                      </a:cubicBezTo>
                      <a:cubicBezTo>
                        <a:pt x="88" y="23"/>
                        <a:pt x="88" y="23"/>
                        <a:pt x="88" y="23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7"/>
                        <a:pt x="90" y="7"/>
                      </a:cubicBezTo>
                      <a:cubicBezTo>
                        <a:pt x="92" y="2"/>
                        <a:pt x="97" y="0"/>
                        <a:pt x="101" y="1"/>
                      </a:cubicBezTo>
                      <a:cubicBezTo>
                        <a:pt x="165" y="23"/>
                        <a:pt x="165" y="23"/>
                        <a:pt x="165" y="23"/>
                      </a:cubicBezTo>
                      <a:cubicBezTo>
                        <a:pt x="228" y="1"/>
                        <a:pt x="228" y="1"/>
                        <a:pt x="228" y="1"/>
                      </a:cubicBezTo>
                      <a:cubicBezTo>
                        <a:pt x="228" y="1"/>
                        <a:pt x="229" y="1"/>
                        <a:pt x="230" y="1"/>
                      </a:cubicBezTo>
                      <a:cubicBezTo>
                        <a:pt x="235" y="0"/>
                        <a:pt x="239" y="4"/>
                        <a:pt x="240" y="8"/>
                      </a:cubicBezTo>
                      <a:cubicBezTo>
                        <a:pt x="241" y="23"/>
                        <a:pt x="241" y="23"/>
                        <a:pt x="241" y="23"/>
                      </a:cubicBezTo>
                      <a:cubicBezTo>
                        <a:pt x="281" y="38"/>
                        <a:pt x="281" y="38"/>
                        <a:pt x="281" y="38"/>
                      </a:cubicBezTo>
                      <a:cubicBezTo>
                        <a:pt x="282" y="38"/>
                        <a:pt x="282" y="39"/>
                        <a:pt x="283" y="39"/>
                      </a:cubicBezTo>
                      <a:cubicBezTo>
                        <a:pt x="304" y="52"/>
                        <a:pt x="316" y="74"/>
                        <a:pt x="322" y="100"/>
                      </a:cubicBezTo>
                      <a:cubicBezTo>
                        <a:pt x="329" y="129"/>
                        <a:pt x="328" y="162"/>
                        <a:pt x="322" y="189"/>
                      </a:cubicBezTo>
                      <a:cubicBezTo>
                        <a:pt x="321" y="193"/>
                        <a:pt x="318" y="196"/>
                        <a:pt x="313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2" y="196"/>
                        <a:pt x="9" y="193"/>
                        <a:pt x="8" y="189"/>
                      </a:cubicBezTo>
                      <a:cubicBezTo>
                        <a:pt x="1" y="162"/>
                        <a:pt x="0" y="129"/>
                        <a:pt x="7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263"/>
                <p:cNvSpPr/>
                <p:nvPr/>
              </p:nvSpPr>
              <p:spPr bwMode="auto">
                <a:xfrm>
                  <a:off x="6124575" y="5767388"/>
                  <a:ext cx="165100" cy="185738"/>
                </a:xfrm>
                <a:custGeom>
                  <a:avLst/>
                  <a:gdLst>
                    <a:gd name="T0" fmla="*/ 13 w 139"/>
                    <a:gd name="T1" fmla="*/ 149 h 155"/>
                    <a:gd name="T2" fmla="*/ 6 w 139"/>
                    <a:gd name="T3" fmla="*/ 155 h 155"/>
                    <a:gd name="T4" fmla="*/ 0 w 139"/>
                    <a:gd name="T5" fmla="*/ 149 h 155"/>
                    <a:gd name="T6" fmla="*/ 0 w 139"/>
                    <a:gd name="T7" fmla="*/ 79 h 155"/>
                    <a:gd name="T8" fmla="*/ 3 w 139"/>
                    <a:gd name="T9" fmla="*/ 73 h 155"/>
                    <a:gd name="T10" fmla="*/ 69 w 139"/>
                    <a:gd name="T11" fmla="*/ 35 h 155"/>
                    <a:gd name="T12" fmla="*/ 128 w 139"/>
                    <a:gd name="T13" fmla="*/ 2 h 155"/>
                    <a:gd name="T14" fmla="*/ 137 w 139"/>
                    <a:gd name="T15" fmla="*/ 4 h 155"/>
                    <a:gd name="T16" fmla="*/ 134 w 139"/>
                    <a:gd name="T17" fmla="*/ 13 h 155"/>
                    <a:gd name="T18" fmla="*/ 75 w 139"/>
                    <a:gd name="T19" fmla="*/ 47 h 155"/>
                    <a:gd name="T20" fmla="*/ 13 w 139"/>
                    <a:gd name="T21" fmla="*/ 82 h 155"/>
                    <a:gd name="T22" fmla="*/ 13 w 139"/>
                    <a:gd name="T23" fmla="*/ 14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9" h="155">
                      <a:moveTo>
                        <a:pt x="13" y="149"/>
                      </a:moveTo>
                      <a:cubicBezTo>
                        <a:pt x="13" y="152"/>
                        <a:pt x="10" y="155"/>
                        <a:pt x="6" y="155"/>
                      </a:cubicBezTo>
                      <a:cubicBezTo>
                        <a:pt x="2" y="155"/>
                        <a:pt x="0" y="152"/>
                        <a:pt x="0" y="14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6"/>
                        <a:pt x="1" y="74"/>
                        <a:pt x="3" y="73"/>
                      </a:cubicBezTo>
                      <a:cubicBezTo>
                        <a:pt x="28" y="58"/>
                        <a:pt x="48" y="47"/>
                        <a:pt x="69" y="35"/>
                      </a:cubicBezTo>
                      <a:cubicBezTo>
                        <a:pt x="88" y="25"/>
                        <a:pt x="106" y="14"/>
                        <a:pt x="128" y="2"/>
                      </a:cubicBezTo>
                      <a:cubicBezTo>
                        <a:pt x="131" y="0"/>
                        <a:pt x="135" y="1"/>
                        <a:pt x="137" y="4"/>
                      </a:cubicBezTo>
                      <a:cubicBezTo>
                        <a:pt x="139" y="7"/>
                        <a:pt x="138" y="11"/>
                        <a:pt x="134" y="13"/>
                      </a:cubicBezTo>
                      <a:cubicBezTo>
                        <a:pt x="112" y="26"/>
                        <a:pt x="94" y="36"/>
                        <a:pt x="75" y="47"/>
                      </a:cubicBezTo>
                      <a:cubicBezTo>
                        <a:pt x="56" y="57"/>
                        <a:pt x="36" y="68"/>
                        <a:pt x="13" y="82"/>
                      </a:cubicBezTo>
                      <a:lnTo>
                        <a:pt x="13" y="1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264"/>
                <p:cNvSpPr/>
                <p:nvPr/>
              </p:nvSpPr>
              <p:spPr bwMode="auto">
                <a:xfrm>
                  <a:off x="6153150" y="5753100"/>
                  <a:ext cx="15875" cy="98425"/>
                </a:xfrm>
                <a:custGeom>
                  <a:avLst/>
                  <a:gdLst>
                    <a:gd name="T0" fmla="*/ 0 w 13"/>
                    <a:gd name="T1" fmla="*/ 7 h 82"/>
                    <a:gd name="T2" fmla="*/ 7 w 13"/>
                    <a:gd name="T3" fmla="*/ 0 h 82"/>
                    <a:gd name="T4" fmla="*/ 13 w 13"/>
                    <a:gd name="T5" fmla="*/ 7 h 82"/>
                    <a:gd name="T6" fmla="*/ 13 w 13"/>
                    <a:gd name="T7" fmla="*/ 75 h 82"/>
                    <a:gd name="T8" fmla="*/ 7 w 13"/>
                    <a:gd name="T9" fmla="*/ 82 h 82"/>
                    <a:gd name="T10" fmla="*/ 0 w 13"/>
                    <a:gd name="T11" fmla="*/ 75 h 82"/>
                    <a:gd name="T12" fmla="*/ 0 w 13"/>
                    <a:gd name="T13" fmla="*/ 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82">
                      <a:moveTo>
                        <a:pt x="0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13" y="79"/>
                        <a:pt x="10" y="82"/>
                        <a:pt x="7" y="82"/>
                      </a:cubicBezTo>
                      <a:cubicBezTo>
                        <a:pt x="3" y="82"/>
                        <a:pt x="0" y="79"/>
                        <a:pt x="0" y="75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Freeform 265"/>
                <p:cNvSpPr/>
                <p:nvPr/>
              </p:nvSpPr>
              <p:spPr bwMode="auto">
                <a:xfrm>
                  <a:off x="6070600" y="5754688"/>
                  <a:ext cx="98425" cy="47625"/>
                </a:xfrm>
                <a:custGeom>
                  <a:avLst/>
                  <a:gdLst>
                    <a:gd name="T0" fmla="*/ 6 w 82"/>
                    <a:gd name="T1" fmla="*/ 14 h 40"/>
                    <a:gd name="T2" fmla="*/ 2 w 82"/>
                    <a:gd name="T3" fmla="*/ 6 h 40"/>
                    <a:gd name="T4" fmla="*/ 10 w 82"/>
                    <a:gd name="T5" fmla="*/ 2 h 40"/>
                    <a:gd name="T6" fmla="*/ 77 w 82"/>
                    <a:gd name="T7" fmla="*/ 26 h 40"/>
                    <a:gd name="T8" fmla="*/ 81 w 82"/>
                    <a:gd name="T9" fmla="*/ 35 h 40"/>
                    <a:gd name="T10" fmla="*/ 72 w 82"/>
                    <a:gd name="T11" fmla="*/ 39 h 40"/>
                    <a:gd name="T12" fmla="*/ 6 w 82"/>
                    <a:gd name="T13" fmla="*/ 1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6" y="14"/>
                      </a:moveTo>
                      <a:cubicBezTo>
                        <a:pt x="2" y="13"/>
                        <a:pt x="0" y="9"/>
                        <a:pt x="2" y="6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77" y="26"/>
                        <a:pt x="77" y="26"/>
                        <a:pt x="77" y="26"/>
                      </a:cubicBezTo>
                      <a:cubicBezTo>
                        <a:pt x="80" y="28"/>
                        <a:pt x="82" y="31"/>
                        <a:pt x="81" y="35"/>
                      </a:cubicBezTo>
                      <a:cubicBezTo>
                        <a:pt x="80" y="38"/>
                        <a:pt x="76" y="40"/>
                        <a:pt x="72" y="39"/>
                      </a:cubicBez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266"/>
                <p:cNvSpPr/>
                <p:nvPr/>
              </p:nvSpPr>
              <p:spPr bwMode="auto">
                <a:xfrm>
                  <a:off x="6151563" y="5754688"/>
                  <a:ext cx="98425" cy="47625"/>
                </a:xfrm>
                <a:custGeom>
                  <a:avLst/>
                  <a:gdLst>
                    <a:gd name="T0" fmla="*/ 72 w 82"/>
                    <a:gd name="T1" fmla="*/ 2 h 40"/>
                    <a:gd name="T2" fmla="*/ 81 w 82"/>
                    <a:gd name="T3" fmla="*/ 6 h 40"/>
                    <a:gd name="T4" fmla="*/ 77 w 82"/>
                    <a:gd name="T5" fmla="*/ 14 h 40"/>
                    <a:gd name="T6" fmla="*/ 10 w 82"/>
                    <a:gd name="T7" fmla="*/ 39 h 40"/>
                    <a:gd name="T8" fmla="*/ 2 w 82"/>
                    <a:gd name="T9" fmla="*/ 35 h 40"/>
                    <a:gd name="T10" fmla="*/ 5 w 82"/>
                    <a:gd name="T11" fmla="*/ 26 h 40"/>
                    <a:gd name="T12" fmla="*/ 72 w 82"/>
                    <a:gd name="T1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72" y="2"/>
                      </a:moveTo>
                      <a:cubicBezTo>
                        <a:pt x="76" y="0"/>
                        <a:pt x="80" y="2"/>
                        <a:pt x="81" y="6"/>
                      </a:cubicBezTo>
                      <a:cubicBezTo>
                        <a:pt x="82" y="9"/>
                        <a:pt x="80" y="13"/>
                        <a:pt x="77" y="14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7" y="40"/>
                        <a:pt x="3" y="38"/>
                        <a:pt x="2" y="35"/>
                      </a:cubicBezTo>
                      <a:cubicBezTo>
                        <a:pt x="0" y="31"/>
                        <a:pt x="2" y="28"/>
                        <a:pt x="5" y="26"/>
                      </a:cubicBezTo>
                      <a:lnTo>
                        <a:pt x="7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267"/>
                <p:cNvSpPr>
                  <a:spLocks noEditPoints="1"/>
                </p:cNvSpPr>
                <p:nvPr/>
              </p:nvSpPr>
              <p:spPr bwMode="auto">
                <a:xfrm>
                  <a:off x="6076950" y="5581650"/>
                  <a:ext cx="79375" cy="57150"/>
                </a:xfrm>
                <a:custGeom>
                  <a:avLst/>
                  <a:gdLst>
                    <a:gd name="T0" fmla="*/ 17 w 66"/>
                    <a:gd name="T1" fmla="*/ 0 h 47"/>
                    <a:gd name="T2" fmla="*/ 49 w 66"/>
                    <a:gd name="T3" fmla="*/ 0 h 47"/>
                    <a:gd name="T4" fmla="*/ 61 w 66"/>
                    <a:gd name="T5" fmla="*/ 5 h 47"/>
                    <a:gd name="T6" fmla="*/ 66 w 66"/>
                    <a:gd name="T7" fmla="*/ 17 h 47"/>
                    <a:gd name="T8" fmla="*/ 66 w 66"/>
                    <a:gd name="T9" fmla="*/ 29 h 47"/>
                    <a:gd name="T10" fmla="*/ 66 w 66"/>
                    <a:gd name="T11" fmla="*/ 33 h 47"/>
                    <a:gd name="T12" fmla="*/ 61 w 66"/>
                    <a:gd name="T13" fmla="*/ 43 h 47"/>
                    <a:gd name="T14" fmla="*/ 51 w 66"/>
                    <a:gd name="T15" fmla="*/ 47 h 47"/>
                    <a:gd name="T16" fmla="*/ 51 w 66"/>
                    <a:gd name="T17" fmla="*/ 47 h 47"/>
                    <a:gd name="T18" fmla="*/ 48 w 66"/>
                    <a:gd name="T19" fmla="*/ 47 h 47"/>
                    <a:gd name="T20" fmla="*/ 16 w 66"/>
                    <a:gd name="T21" fmla="*/ 41 h 47"/>
                    <a:gd name="T22" fmla="*/ 4 w 66"/>
                    <a:gd name="T23" fmla="*/ 35 h 47"/>
                    <a:gd name="T24" fmla="*/ 0 w 66"/>
                    <a:gd name="T25" fmla="*/ 23 h 47"/>
                    <a:gd name="T26" fmla="*/ 0 w 66"/>
                    <a:gd name="T27" fmla="*/ 17 h 47"/>
                    <a:gd name="T28" fmla="*/ 5 w 66"/>
                    <a:gd name="T29" fmla="*/ 5 h 47"/>
                    <a:gd name="T30" fmla="*/ 17 w 66"/>
                    <a:gd name="T31" fmla="*/ 0 h 47"/>
                    <a:gd name="T32" fmla="*/ 49 w 66"/>
                    <a:gd name="T33" fmla="*/ 9 h 47"/>
                    <a:gd name="T34" fmla="*/ 17 w 66"/>
                    <a:gd name="T35" fmla="*/ 9 h 47"/>
                    <a:gd name="T36" fmla="*/ 11 w 66"/>
                    <a:gd name="T37" fmla="*/ 11 h 47"/>
                    <a:gd name="T38" fmla="*/ 8 w 66"/>
                    <a:gd name="T39" fmla="*/ 17 h 47"/>
                    <a:gd name="T40" fmla="*/ 8 w 66"/>
                    <a:gd name="T41" fmla="*/ 23 h 47"/>
                    <a:gd name="T42" fmla="*/ 11 w 66"/>
                    <a:gd name="T43" fmla="*/ 29 h 47"/>
                    <a:gd name="T44" fmla="*/ 18 w 66"/>
                    <a:gd name="T45" fmla="*/ 32 h 47"/>
                    <a:gd name="T46" fmla="*/ 50 w 66"/>
                    <a:gd name="T47" fmla="*/ 38 h 47"/>
                    <a:gd name="T48" fmla="*/ 51 w 66"/>
                    <a:gd name="T49" fmla="*/ 38 h 47"/>
                    <a:gd name="T50" fmla="*/ 51 w 66"/>
                    <a:gd name="T51" fmla="*/ 38 h 47"/>
                    <a:gd name="T52" fmla="*/ 55 w 66"/>
                    <a:gd name="T53" fmla="*/ 36 h 47"/>
                    <a:gd name="T54" fmla="*/ 57 w 66"/>
                    <a:gd name="T55" fmla="*/ 31 h 47"/>
                    <a:gd name="T56" fmla="*/ 58 w 66"/>
                    <a:gd name="T57" fmla="*/ 29 h 47"/>
                    <a:gd name="T58" fmla="*/ 58 w 66"/>
                    <a:gd name="T59" fmla="*/ 17 h 47"/>
                    <a:gd name="T60" fmla="*/ 55 w 66"/>
                    <a:gd name="T61" fmla="*/ 11 h 47"/>
                    <a:gd name="T62" fmla="*/ 49 w 66"/>
                    <a:gd name="T63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6" h="47">
                      <a:moveTo>
                        <a:pt x="1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1" y="5"/>
                      </a:cubicBezTo>
                      <a:cubicBezTo>
                        <a:pt x="64" y="8"/>
                        <a:pt x="66" y="13"/>
                        <a:pt x="66" y="17"/>
                      </a:cubicBezTo>
                      <a:cubicBezTo>
                        <a:pt x="66" y="29"/>
                        <a:pt x="66" y="29"/>
                        <a:pt x="66" y="29"/>
                      </a:cubicBezTo>
                      <a:cubicBezTo>
                        <a:pt x="66" y="30"/>
                        <a:pt x="66" y="32"/>
                        <a:pt x="66" y="33"/>
                      </a:cubicBezTo>
                      <a:cubicBezTo>
                        <a:pt x="65" y="36"/>
                        <a:pt x="64" y="40"/>
                        <a:pt x="61" y="43"/>
                      </a:cubicBezTo>
                      <a:cubicBezTo>
                        <a:pt x="58" y="45"/>
                        <a:pt x="55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0" y="47"/>
                        <a:pt x="49" y="47"/>
                        <a:pt x="48" y="47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2" y="40"/>
                        <a:pt x="8" y="38"/>
                        <a:pt x="4" y="35"/>
                      </a:cubicBezTo>
                      <a:cubicBezTo>
                        <a:pt x="1" y="32"/>
                        <a:pt x="0" y="28"/>
                        <a:pt x="0" y="2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lose/>
                      <a:moveTo>
                        <a:pt x="49" y="9"/>
                      </a:move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9" y="13"/>
                        <a:pt x="8" y="15"/>
                        <a:pt x="8" y="17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9" y="27"/>
                        <a:pt x="11" y="29"/>
                      </a:cubicBezTo>
                      <a:cubicBezTo>
                        <a:pt x="12" y="31"/>
                        <a:pt x="15" y="32"/>
                        <a:pt x="18" y="32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0" y="38"/>
                        <a:pt x="50" y="38"/>
                        <a:pt x="51" y="38"/>
                      </a:cubicBezTo>
                      <a:cubicBezTo>
                        <a:pt x="51" y="38"/>
                        <a:pt x="51" y="38"/>
                        <a:pt x="51" y="38"/>
                      </a:cubicBezTo>
                      <a:cubicBezTo>
                        <a:pt x="52" y="38"/>
                        <a:pt x="54" y="38"/>
                        <a:pt x="55" y="36"/>
                      </a:cubicBezTo>
                      <a:cubicBezTo>
                        <a:pt x="56" y="35"/>
                        <a:pt x="57" y="33"/>
                        <a:pt x="57" y="31"/>
                      </a:cubicBezTo>
                      <a:cubicBezTo>
                        <a:pt x="58" y="31"/>
                        <a:pt x="58" y="30"/>
                        <a:pt x="58" y="29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3" y="10"/>
                        <a:pt x="51" y="9"/>
                        <a:pt x="4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268"/>
                <p:cNvSpPr>
                  <a:spLocks noEditPoints="1"/>
                </p:cNvSpPr>
                <p:nvPr/>
              </p:nvSpPr>
              <p:spPr bwMode="auto">
                <a:xfrm>
                  <a:off x="6164263" y="5581650"/>
                  <a:ext cx="80962" cy="57150"/>
                </a:xfrm>
                <a:custGeom>
                  <a:avLst/>
                  <a:gdLst>
                    <a:gd name="T0" fmla="*/ 49 w 67"/>
                    <a:gd name="T1" fmla="*/ 9 h 47"/>
                    <a:gd name="T2" fmla="*/ 18 w 67"/>
                    <a:gd name="T3" fmla="*/ 9 h 47"/>
                    <a:gd name="T4" fmla="*/ 11 w 67"/>
                    <a:gd name="T5" fmla="*/ 11 h 47"/>
                    <a:gd name="T6" fmla="*/ 9 w 67"/>
                    <a:gd name="T7" fmla="*/ 17 h 47"/>
                    <a:gd name="T8" fmla="*/ 9 w 67"/>
                    <a:gd name="T9" fmla="*/ 29 h 47"/>
                    <a:gd name="T10" fmla="*/ 9 w 67"/>
                    <a:gd name="T11" fmla="*/ 31 h 47"/>
                    <a:gd name="T12" fmla="*/ 12 w 67"/>
                    <a:gd name="T13" fmla="*/ 36 h 47"/>
                    <a:gd name="T14" fmla="*/ 16 w 67"/>
                    <a:gd name="T15" fmla="*/ 38 h 47"/>
                    <a:gd name="T16" fmla="*/ 16 w 67"/>
                    <a:gd name="T17" fmla="*/ 38 h 47"/>
                    <a:gd name="T18" fmla="*/ 17 w 67"/>
                    <a:gd name="T19" fmla="*/ 38 h 47"/>
                    <a:gd name="T20" fmla="*/ 48 w 67"/>
                    <a:gd name="T21" fmla="*/ 32 h 47"/>
                    <a:gd name="T22" fmla="*/ 56 w 67"/>
                    <a:gd name="T23" fmla="*/ 29 h 47"/>
                    <a:gd name="T24" fmla="*/ 58 w 67"/>
                    <a:gd name="T25" fmla="*/ 23 h 47"/>
                    <a:gd name="T26" fmla="*/ 58 w 67"/>
                    <a:gd name="T27" fmla="*/ 17 h 47"/>
                    <a:gd name="T28" fmla="*/ 55 w 67"/>
                    <a:gd name="T29" fmla="*/ 11 h 47"/>
                    <a:gd name="T30" fmla="*/ 49 w 67"/>
                    <a:gd name="T31" fmla="*/ 9 h 47"/>
                    <a:gd name="T32" fmla="*/ 18 w 67"/>
                    <a:gd name="T33" fmla="*/ 0 h 47"/>
                    <a:gd name="T34" fmla="*/ 49 w 67"/>
                    <a:gd name="T35" fmla="*/ 0 h 47"/>
                    <a:gd name="T36" fmla="*/ 62 w 67"/>
                    <a:gd name="T37" fmla="*/ 5 h 47"/>
                    <a:gd name="T38" fmla="*/ 67 w 67"/>
                    <a:gd name="T39" fmla="*/ 17 h 47"/>
                    <a:gd name="T40" fmla="*/ 67 w 67"/>
                    <a:gd name="T41" fmla="*/ 23 h 47"/>
                    <a:gd name="T42" fmla="*/ 62 w 67"/>
                    <a:gd name="T43" fmla="*/ 35 h 47"/>
                    <a:gd name="T44" fmla="*/ 50 w 67"/>
                    <a:gd name="T45" fmla="*/ 41 h 47"/>
                    <a:gd name="T46" fmla="*/ 18 w 67"/>
                    <a:gd name="T47" fmla="*/ 47 h 47"/>
                    <a:gd name="T48" fmla="*/ 16 w 67"/>
                    <a:gd name="T49" fmla="*/ 47 h 47"/>
                    <a:gd name="T50" fmla="*/ 16 w 67"/>
                    <a:gd name="T51" fmla="*/ 47 h 47"/>
                    <a:gd name="T52" fmla="*/ 6 w 67"/>
                    <a:gd name="T53" fmla="*/ 43 h 47"/>
                    <a:gd name="T54" fmla="*/ 0 w 67"/>
                    <a:gd name="T55" fmla="*/ 33 h 47"/>
                    <a:gd name="T56" fmla="*/ 0 w 67"/>
                    <a:gd name="T57" fmla="*/ 29 h 47"/>
                    <a:gd name="T58" fmla="*/ 0 w 67"/>
                    <a:gd name="T59" fmla="*/ 17 h 47"/>
                    <a:gd name="T60" fmla="*/ 5 w 67"/>
                    <a:gd name="T61" fmla="*/ 5 h 47"/>
                    <a:gd name="T62" fmla="*/ 18 w 67"/>
                    <a:gd name="T6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7" h="47">
                      <a:moveTo>
                        <a:pt x="49" y="9"/>
                      </a:move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10" y="13"/>
                        <a:pt x="9" y="15"/>
                        <a:pt x="9" y="17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9" y="31"/>
                      </a:cubicBezTo>
                      <a:cubicBezTo>
                        <a:pt x="9" y="33"/>
                        <a:pt x="10" y="35"/>
                        <a:pt x="12" y="36"/>
                      </a:cubicBezTo>
                      <a:cubicBezTo>
                        <a:pt x="13" y="38"/>
                        <a:pt x="14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7" y="38"/>
                        <a:pt x="17" y="38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51" y="32"/>
                        <a:pt x="54" y="31"/>
                        <a:pt x="56" y="29"/>
                      </a:cubicBezTo>
                      <a:cubicBezTo>
                        <a:pt x="57" y="27"/>
                        <a:pt x="58" y="26"/>
                        <a:pt x="58" y="23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4" y="10"/>
                        <a:pt x="52" y="9"/>
                        <a:pt x="49" y="9"/>
                      </a:cubicBezTo>
                      <a:close/>
                      <a:moveTo>
                        <a:pt x="18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2" y="5"/>
                      </a:cubicBezTo>
                      <a:cubicBezTo>
                        <a:pt x="65" y="8"/>
                        <a:pt x="67" y="13"/>
                        <a:pt x="67" y="17"/>
                      </a:cubicBezTo>
                      <a:cubicBezTo>
                        <a:pt x="67" y="23"/>
                        <a:pt x="67" y="23"/>
                        <a:pt x="67" y="23"/>
                      </a:cubicBezTo>
                      <a:cubicBezTo>
                        <a:pt x="67" y="28"/>
                        <a:pt x="65" y="32"/>
                        <a:pt x="62" y="35"/>
                      </a:cubicBezTo>
                      <a:cubicBezTo>
                        <a:pt x="59" y="38"/>
                        <a:pt x="55" y="40"/>
                        <a:pt x="50" y="41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7"/>
                        <a:pt x="17" y="47"/>
                        <a:pt x="16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2" y="47"/>
                        <a:pt x="8" y="45"/>
                        <a:pt x="6" y="43"/>
                      </a:cubicBezTo>
                      <a:cubicBezTo>
                        <a:pt x="3" y="40"/>
                        <a:pt x="1" y="36"/>
                        <a:pt x="0" y="33"/>
                      </a:cubicBezTo>
                      <a:cubicBezTo>
                        <a:pt x="0" y="32"/>
                        <a:pt x="0" y="30"/>
                        <a:pt x="0" y="29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3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269"/>
                <p:cNvSpPr/>
                <p:nvPr/>
              </p:nvSpPr>
              <p:spPr bwMode="auto">
                <a:xfrm>
                  <a:off x="6146800" y="5602288"/>
                  <a:ext cx="26987" cy="15875"/>
                </a:xfrm>
                <a:custGeom>
                  <a:avLst/>
                  <a:gdLst>
                    <a:gd name="T0" fmla="*/ 6 w 22"/>
                    <a:gd name="T1" fmla="*/ 13 h 13"/>
                    <a:gd name="T2" fmla="*/ 0 w 22"/>
                    <a:gd name="T3" fmla="*/ 6 h 13"/>
                    <a:gd name="T4" fmla="*/ 6 w 22"/>
                    <a:gd name="T5" fmla="*/ 0 h 13"/>
                    <a:gd name="T6" fmla="*/ 16 w 22"/>
                    <a:gd name="T7" fmla="*/ 0 h 13"/>
                    <a:gd name="T8" fmla="*/ 22 w 22"/>
                    <a:gd name="T9" fmla="*/ 6 h 13"/>
                    <a:gd name="T10" fmla="*/ 16 w 22"/>
                    <a:gd name="T11" fmla="*/ 13 h 13"/>
                    <a:gd name="T12" fmla="*/ 6 w 22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3">
                      <a:moveTo>
                        <a:pt x="6" y="13"/>
                      </a:move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2" y="3"/>
                        <a:pt x="22" y="6"/>
                      </a:cubicBezTo>
                      <a:cubicBezTo>
                        <a:pt x="22" y="10"/>
                        <a:pt x="20" y="13"/>
                        <a:pt x="16" y="13"/>
                      </a:cubicBez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pic>
        <p:nvPicPr>
          <p:cNvPr id="7" name="图片 6" descr="e53ca43ed7b35895403be055118a858e_3f097f5efbeb9b3366ebc826743da7a614913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106805"/>
            <a:ext cx="2408555" cy="3374390"/>
          </a:xfrm>
          <a:prstGeom prst="rect">
            <a:avLst/>
          </a:prstGeom>
        </p:spPr>
      </p:pic>
      <p:pic>
        <p:nvPicPr>
          <p:cNvPr id="9" name="图片 8" descr="证件照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665" y="1106805"/>
            <a:ext cx="3268345" cy="326834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33600" y="1635760"/>
            <a:ext cx="3207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制作电子简历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1660" y="522687"/>
            <a:ext cx="2319020" cy="583565"/>
            <a:chOff x="708660" y="636987"/>
            <a:chExt cx="2319020" cy="583565"/>
          </a:xfrm>
        </p:grpSpPr>
        <p:sp>
          <p:nvSpPr>
            <p:cNvPr id="5" name="文本框 4"/>
            <p:cNvSpPr txBox="1"/>
            <p:nvPr/>
          </p:nvSpPr>
          <p:spPr>
            <a:xfrm>
              <a:off x="1219200" y="636987"/>
              <a:ext cx="1808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电子简历</a:t>
              </a:r>
              <a:endPara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7" name="箭头: V 形 6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箭头: V 形 7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986280" y="2647315"/>
            <a:ext cx="309372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按要求制作简历</a:t>
            </a:r>
            <a:endParaRPr lang="zh-CN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排版为宋体四号</a:t>
            </a:r>
            <a:endParaRPr lang="zh-CN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行间距固定值22</a:t>
            </a:r>
            <a:endParaRPr lang="zh-CN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3" name="图片 12" descr="5.2解决问题课上：（3）张三简历：彩色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875" y="217805"/>
            <a:ext cx="4539615" cy="6422390"/>
          </a:xfrm>
          <a:prstGeom prst="rect">
            <a:avLst/>
          </a:prstGeom>
        </p:spPr>
      </p:pic>
      <p:sp>
        <p:nvSpPr>
          <p:cNvPr id="17" name="椭圆形标注 16"/>
          <p:cNvSpPr/>
          <p:nvPr/>
        </p:nvSpPr>
        <p:spPr>
          <a:xfrm>
            <a:off x="1423670" y="4434840"/>
            <a:ext cx="3651250" cy="1419225"/>
          </a:xfrm>
          <a:prstGeom prst="wedgeEllipseCallout">
            <a:avLst>
              <a:gd name="adj1" fmla="val 62465"/>
              <a:gd name="adj2" fmla="val -24049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768475" y="4507230"/>
            <a:ext cx="31254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案例中的人物为虚构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可以借鉴格式与写法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660" y="522687"/>
            <a:ext cx="3131820" cy="583565"/>
            <a:chOff x="708660" y="636987"/>
            <a:chExt cx="3131820" cy="58356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26212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佐证材料扫描</a:t>
              </a:r>
              <a:endPara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09524" y="1682182"/>
            <a:ext cx="2520881" cy="4194675"/>
            <a:chOff x="5130833" y="1263981"/>
            <a:chExt cx="2520881" cy="4194675"/>
          </a:xfrm>
        </p:grpSpPr>
        <p:grpSp>
          <p:nvGrpSpPr>
            <p:cNvPr id="25" name="组合 24"/>
            <p:cNvGrpSpPr/>
            <p:nvPr/>
          </p:nvGrpSpPr>
          <p:grpSpPr>
            <a:xfrm>
              <a:off x="5130833" y="1765104"/>
              <a:ext cx="2520881" cy="3693552"/>
              <a:chOff x="5252753" y="1582224"/>
              <a:chExt cx="2520881" cy="3693552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252753" y="1582224"/>
                <a:ext cx="2520881" cy="3693552"/>
              </a:xfrm>
              <a:prstGeom prst="rect">
                <a:avLst/>
              </a:prstGeom>
              <a:solidFill>
                <a:srgbClr val="FBF9FB"/>
              </a:solidFill>
              <a:ln>
                <a:noFill/>
              </a:ln>
              <a:effectLst>
                <a:outerShdw blurRad="508000" dist="304800" dir="5400000" algn="t" rotWithShape="0">
                  <a:srgbClr val="313C2E">
                    <a:alpha val="2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5702890" y="2841916"/>
                <a:ext cx="1673314" cy="2330752"/>
                <a:chOff x="5213063" y="1063081"/>
                <a:chExt cx="1673314" cy="2330752"/>
              </a:xfrm>
            </p:grpSpPr>
            <p:sp>
              <p:nvSpPr>
                <p:cNvPr id="23" name="文本框 22"/>
                <p:cNvSpPr txBox="1"/>
                <p:nvPr/>
              </p:nvSpPr>
              <p:spPr>
                <a:xfrm>
                  <a:off x="5214333" y="1063081"/>
                  <a:ext cx="1672044" cy="6451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endParaRPr lang="zh-CN" altLang="en-US" sz="2400" dirty="0">
                    <a:solidFill>
                      <a:schemeClr val="tx1">
                        <a:alpha val="94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5213063" y="1086878"/>
                  <a:ext cx="1672044" cy="23069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200000"/>
                    </a:lnSpc>
                  </a:pPr>
                  <a:r>
                    <a:rPr lang="zh-CN" altLang="en-US" sz="3600" dirty="0">
                      <a:ln w="22225">
                        <a:solidFill>
                          <a:schemeClr val="accent2"/>
                        </a:solidFill>
                        <a:prstDash val="solid"/>
                      </a:ln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effectLst/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获奖</a:t>
                  </a:r>
                  <a:endParaRPr lang="zh-CN" altLang="en-US" sz="3600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/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  <a:p>
                  <a:pPr algn="ctr">
                    <a:lnSpc>
                      <a:spcPct val="200000"/>
                    </a:lnSpc>
                  </a:pPr>
                  <a:r>
                    <a:rPr lang="zh-CN" altLang="en-US" sz="3600" dirty="0">
                      <a:ln w="22225">
                        <a:solidFill>
                          <a:schemeClr val="accent2"/>
                        </a:solidFill>
                        <a:prstDash val="solid"/>
                      </a:ln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effectLst/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证书</a:t>
                  </a:r>
                  <a:endParaRPr lang="zh-CN" altLang="en-US" sz="3600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/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6343332" y="2200566"/>
                <a:ext cx="393700" cy="501650"/>
                <a:chOff x="5964238" y="5456238"/>
                <a:chExt cx="393700" cy="501650"/>
              </a:xfrm>
              <a:solidFill>
                <a:srgbClr val="313C2E"/>
              </a:solidFill>
            </p:grpSpPr>
            <p:sp>
              <p:nvSpPr>
                <p:cNvPr id="12" name="Freeform 259"/>
                <p:cNvSpPr>
                  <a:spLocks noEditPoints="1"/>
                </p:cNvSpPr>
                <p:nvPr/>
              </p:nvSpPr>
              <p:spPr bwMode="auto">
                <a:xfrm>
                  <a:off x="6042025" y="5456238"/>
                  <a:ext cx="238125" cy="280988"/>
                </a:xfrm>
                <a:custGeom>
                  <a:avLst/>
                  <a:gdLst>
                    <a:gd name="T0" fmla="*/ 100 w 200"/>
                    <a:gd name="T1" fmla="*/ 0 h 235"/>
                    <a:gd name="T2" fmla="*/ 170 w 200"/>
                    <a:gd name="T3" fmla="*/ 19 h 235"/>
                    <a:gd name="T4" fmla="*/ 200 w 200"/>
                    <a:gd name="T5" fmla="*/ 92 h 235"/>
                    <a:gd name="T6" fmla="*/ 169 w 200"/>
                    <a:gd name="T7" fmla="*/ 186 h 235"/>
                    <a:gd name="T8" fmla="*/ 100 w 200"/>
                    <a:gd name="T9" fmla="*/ 235 h 235"/>
                    <a:gd name="T10" fmla="*/ 30 w 200"/>
                    <a:gd name="T11" fmla="*/ 186 h 235"/>
                    <a:gd name="T12" fmla="*/ 0 w 200"/>
                    <a:gd name="T13" fmla="*/ 92 h 235"/>
                    <a:gd name="T14" fmla="*/ 30 w 200"/>
                    <a:gd name="T15" fmla="*/ 19 h 235"/>
                    <a:gd name="T16" fmla="*/ 100 w 200"/>
                    <a:gd name="T17" fmla="*/ 0 h 235"/>
                    <a:gd name="T18" fmla="*/ 159 w 200"/>
                    <a:gd name="T19" fmla="*/ 33 h 235"/>
                    <a:gd name="T20" fmla="*/ 100 w 200"/>
                    <a:gd name="T21" fmla="*/ 18 h 235"/>
                    <a:gd name="T22" fmla="*/ 40 w 200"/>
                    <a:gd name="T23" fmla="*/ 33 h 235"/>
                    <a:gd name="T24" fmla="*/ 17 w 200"/>
                    <a:gd name="T25" fmla="*/ 92 h 235"/>
                    <a:gd name="T26" fmla="*/ 45 w 200"/>
                    <a:gd name="T27" fmla="*/ 177 h 235"/>
                    <a:gd name="T28" fmla="*/ 100 w 200"/>
                    <a:gd name="T29" fmla="*/ 217 h 235"/>
                    <a:gd name="T30" fmla="*/ 155 w 200"/>
                    <a:gd name="T31" fmla="*/ 177 h 235"/>
                    <a:gd name="T32" fmla="*/ 182 w 200"/>
                    <a:gd name="T33" fmla="*/ 92 h 235"/>
                    <a:gd name="T34" fmla="*/ 159 w 200"/>
                    <a:gd name="T35" fmla="*/ 33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0" h="235">
                      <a:moveTo>
                        <a:pt x="100" y="0"/>
                      </a:moveTo>
                      <a:cubicBezTo>
                        <a:pt x="127" y="0"/>
                        <a:pt x="151" y="5"/>
                        <a:pt x="170" y="19"/>
                      </a:cubicBezTo>
                      <a:cubicBezTo>
                        <a:pt x="188" y="33"/>
                        <a:pt x="200" y="56"/>
                        <a:pt x="200" y="92"/>
                      </a:cubicBezTo>
                      <a:cubicBezTo>
                        <a:pt x="200" y="126"/>
                        <a:pt x="187" y="160"/>
                        <a:pt x="169" y="186"/>
                      </a:cubicBezTo>
                      <a:cubicBezTo>
                        <a:pt x="149" y="215"/>
                        <a:pt x="123" y="235"/>
                        <a:pt x="100" y="235"/>
                      </a:cubicBezTo>
                      <a:cubicBezTo>
                        <a:pt x="76" y="235"/>
                        <a:pt x="50" y="215"/>
                        <a:pt x="30" y="186"/>
                      </a:cubicBezTo>
                      <a:cubicBezTo>
                        <a:pt x="12" y="160"/>
                        <a:pt x="0" y="126"/>
                        <a:pt x="0" y="92"/>
                      </a:cubicBezTo>
                      <a:cubicBezTo>
                        <a:pt x="0" y="56"/>
                        <a:pt x="11" y="33"/>
                        <a:pt x="30" y="19"/>
                      </a:cubicBezTo>
                      <a:cubicBezTo>
                        <a:pt x="48" y="5"/>
                        <a:pt x="73" y="0"/>
                        <a:pt x="100" y="0"/>
                      </a:cubicBezTo>
                      <a:close/>
                      <a:moveTo>
                        <a:pt x="159" y="33"/>
                      </a:moveTo>
                      <a:cubicBezTo>
                        <a:pt x="144" y="22"/>
                        <a:pt x="123" y="18"/>
                        <a:pt x="100" y="18"/>
                      </a:cubicBezTo>
                      <a:cubicBezTo>
                        <a:pt x="76" y="18"/>
                        <a:pt x="55" y="22"/>
                        <a:pt x="40" y="33"/>
                      </a:cubicBezTo>
                      <a:cubicBezTo>
                        <a:pt x="26" y="44"/>
                        <a:pt x="17" y="62"/>
                        <a:pt x="17" y="92"/>
                      </a:cubicBezTo>
                      <a:cubicBezTo>
                        <a:pt x="17" y="122"/>
                        <a:pt x="29" y="153"/>
                        <a:pt x="45" y="177"/>
                      </a:cubicBezTo>
                      <a:cubicBezTo>
                        <a:pt x="61" y="201"/>
                        <a:pt x="82" y="217"/>
                        <a:pt x="100" y="217"/>
                      </a:cubicBezTo>
                      <a:cubicBezTo>
                        <a:pt x="117" y="217"/>
                        <a:pt x="138" y="201"/>
                        <a:pt x="155" y="177"/>
                      </a:cubicBezTo>
                      <a:cubicBezTo>
                        <a:pt x="171" y="153"/>
                        <a:pt x="182" y="122"/>
                        <a:pt x="182" y="92"/>
                      </a:cubicBezTo>
                      <a:cubicBezTo>
                        <a:pt x="182" y="62"/>
                        <a:pt x="173" y="44"/>
                        <a:pt x="159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Freeform 260"/>
                <p:cNvSpPr/>
                <p:nvPr/>
              </p:nvSpPr>
              <p:spPr bwMode="auto">
                <a:xfrm>
                  <a:off x="6086475" y="5470525"/>
                  <a:ext cx="184150" cy="133350"/>
                </a:xfrm>
                <a:custGeom>
                  <a:avLst/>
                  <a:gdLst>
                    <a:gd name="T0" fmla="*/ 1 w 154"/>
                    <a:gd name="T1" fmla="*/ 11 h 112"/>
                    <a:gd name="T2" fmla="*/ 4 w 154"/>
                    <a:gd name="T3" fmla="*/ 2 h 112"/>
                    <a:gd name="T4" fmla="*/ 13 w 154"/>
                    <a:gd name="T5" fmla="*/ 4 h 112"/>
                    <a:gd name="T6" fmla="*/ 145 w 154"/>
                    <a:gd name="T7" fmla="*/ 98 h 112"/>
                    <a:gd name="T8" fmla="*/ 148 w 154"/>
                    <a:gd name="T9" fmla="*/ 99 h 112"/>
                    <a:gd name="T10" fmla="*/ 153 w 154"/>
                    <a:gd name="T11" fmla="*/ 107 h 112"/>
                    <a:gd name="T12" fmla="*/ 145 w 154"/>
                    <a:gd name="T13" fmla="*/ 111 h 112"/>
                    <a:gd name="T14" fmla="*/ 142 w 154"/>
                    <a:gd name="T15" fmla="*/ 110 h 112"/>
                    <a:gd name="T16" fmla="*/ 1 w 154"/>
                    <a:gd name="T17" fmla="*/ 11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12">
                      <a:moveTo>
                        <a:pt x="1" y="11"/>
                      </a:move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50" y="71"/>
                        <a:pt x="83" y="80"/>
                        <a:pt x="145" y="98"/>
                      </a:cubicBezTo>
                      <a:cubicBezTo>
                        <a:pt x="148" y="99"/>
                        <a:pt x="148" y="99"/>
                        <a:pt x="148" y="99"/>
                      </a:cubicBezTo>
                      <a:cubicBezTo>
                        <a:pt x="152" y="100"/>
                        <a:pt x="154" y="103"/>
                        <a:pt x="153" y="107"/>
                      </a:cubicBezTo>
                      <a:cubicBezTo>
                        <a:pt x="152" y="110"/>
                        <a:pt x="148" y="112"/>
                        <a:pt x="145" y="111"/>
                      </a:cubicBezTo>
                      <a:cubicBezTo>
                        <a:pt x="142" y="110"/>
                        <a:pt x="142" y="110"/>
                        <a:pt x="142" y="110"/>
                      </a:cubicBezTo>
                      <a:cubicBezTo>
                        <a:pt x="76" y="92"/>
                        <a:pt x="41" y="8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Freeform 261"/>
                <p:cNvSpPr/>
                <p:nvPr/>
              </p:nvSpPr>
              <p:spPr bwMode="auto">
                <a:xfrm>
                  <a:off x="6046788" y="5514975"/>
                  <a:ext cx="87312" cy="69850"/>
                </a:xfrm>
                <a:custGeom>
                  <a:avLst/>
                  <a:gdLst>
                    <a:gd name="T0" fmla="*/ 61 w 73"/>
                    <a:gd name="T1" fmla="*/ 3 h 58"/>
                    <a:gd name="T2" fmla="*/ 70 w 73"/>
                    <a:gd name="T3" fmla="*/ 2 h 58"/>
                    <a:gd name="T4" fmla="*/ 71 w 73"/>
                    <a:gd name="T5" fmla="*/ 11 h 58"/>
                    <a:gd name="T6" fmla="*/ 36 w 73"/>
                    <a:gd name="T7" fmla="*/ 45 h 58"/>
                    <a:gd name="T8" fmla="*/ 8 w 73"/>
                    <a:gd name="T9" fmla="*/ 57 h 58"/>
                    <a:gd name="T10" fmla="*/ 0 w 73"/>
                    <a:gd name="T11" fmla="*/ 52 h 58"/>
                    <a:gd name="T12" fmla="*/ 5 w 73"/>
                    <a:gd name="T13" fmla="*/ 44 h 58"/>
                    <a:gd name="T14" fmla="*/ 29 w 73"/>
                    <a:gd name="T15" fmla="*/ 34 h 58"/>
                    <a:gd name="T16" fmla="*/ 61 w 73"/>
                    <a:gd name="T17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58">
                      <a:moveTo>
                        <a:pt x="61" y="3"/>
                      </a:moveTo>
                      <a:cubicBezTo>
                        <a:pt x="63" y="0"/>
                        <a:pt x="67" y="0"/>
                        <a:pt x="70" y="2"/>
                      </a:cubicBezTo>
                      <a:cubicBezTo>
                        <a:pt x="73" y="4"/>
                        <a:pt x="73" y="8"/>
                        <a:pt x="71" y="11"/>
                      </a:cubicBezTo>
                      <a:cubicBezTo>
                        <a:pt x="58" y="27"/>
                        <a:pt x="47" y="38"/>
                        <a:pt x="36" y="45"/>
                      </a:cubicBezTo>
                      <a:cubicBezTo>
                        <a:pt x="26" y="52"/>
                        <a:pt x="17" y="55"/>
                        <a:pt x="8" y="57"/>
                      </a:cubicBezTo>
                      <a:cubicBezTo>
                        <a:pt x="4" y="58"/>
                        <a:pt x="1" y="55"/>
                        <a:pt x="0" y="52"/>
                      </a:cubicBezTo>
                      <a:cubicBezTo>
                        <a:pt x="0" y="48"/>
                        <a:pt x="2" y="45"/>
                        <a:pt x="5" y="44"/>
                      </a:cubicBezTo>
                      <a:cubicBezTo>
                        <a:pt x="13" y="43"/>
                        <a:pt x="20" y="40"/>
                        <a:pt x="29" y="34"/>
                      </a:cubicBezTo>
                      <a:cubicBezTo>
                        <a:pt x="38" y="28"/>
                        <a:pt x="49" y="18"/>
                        <a:pt x="6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Freeform 262"/>
                <p:cNvSpPr>
                  <a:spLocks noEditPoints="1"/>
                </p:cNvSpPr>
                <p:nvPr/>
              </p:nvSpPr>
              <p:spPr bwMode="auto">
                <a:xfrm>
                  <a:off x="5964238" y="5724525"/>
                  <a:ext cx="393700" cy="233363"/>
                </a:xfrm>
                <a:custGeom>
                  <a:avLst/>
                  <a:gdLst>
                    <a:gd name="T0" fmla="*/ 55 w 329"/>
                    <a:gd name="T1" fmla="*/ 54 h 196"/>
                    <a:gd name="T2" fmla="*/ 24 w 329"/>
                    <a:gd name="T3" fmla="*/ 104 h 196"/>
                    <a:gd name="T4" fmla="*/ 23 w 329"/>
                    <a:gd name="T5" fmla="*/ 179 h 196"/>
                    <a:gd name="T6" fmla="*/ 306 w 329"/>
                    <a:gd name="T7" fmla="*/ 179 h 196"/>
                    <a:gd name="T8" fmla="*/ 305 w 329"/>
                    <a:gd name="T9" fmla="*/ 104 h 196"/>
                    <a:gd name="T10" fmla="*/ 274 w 329"/>
                    <a:gd name="T11" fmla="*/ 54 h 196"/>
                    <a:gd name="T12" fmla="*/ 230 w 329"/>
                    <a:gd name="T13" fmla="*/ 38 h 196"/>
                    <a:gd name="T14" fmla="*/ 225 w 329"/>
                    <a:gd name="T15" fmla="*/ 30 h 196"/>
                    <a:gd name="T16" fmla="*/ 225 w 329"/>
                    <a:gd name="T17" fmla="*/ 30 h 196"/>
                    <a:gd name="T18" fmla="*/ 224 w 329"/>
                    <a:gd name="T19" fmla="*/ 21 h 196"/>
                    <a:gd name="T20" fmla="*/ 168 w 329"/>
                    <a:gd name="T21" fmla="*/ 40 h 196"/>
                    <a:gd name="T22" fmla="*/ 162 w 329"/>
                    <a:gd name="T23" fmla="*/ 40 h 196"/>
                    <a:gd name="T24" fmla="*/ 106 w 329"/>
                    <a:gd name="T25" fmla="*/ 21 h 196"/>
                    <a:gd name="T26" fmla="*/ 105 w 329"/>
                    <a:gd name="T27" fmla="*/ 30 h 196"/>
                    <a:gd name="T28" fmla="*/ 99 w 329"/>
                    <a:gd name="T29" fmla="*/ 38 h 196"/>
                    <a:gd name="T30" fmla="*/ 55 w 329"/>
                    <a:gd name="T31" fmla="*/ 54 h 196"/>
                    <a:gd name="T32" fmla="*/ 7 w 329"/>
                    <a:gd name="T33" fmla="*/ 100 h 196"/>
                    <a:gd name="T34" fmla="*/ 47 w 329"/>
                    <a:gd name="T35" fmla="*/ 39 h 196"/>
                    <a:gd name="T36" fmla="*/ 47 w 329"/>
                    <a:gd name="T37" fmla="*/ 39 h 196"/>
                    <a:gd name="T38" fmla="*/ 48 w 329"/>
                    <a:gd name="T39" fmla="*/ 38 h 196"/>
                    <a:gd name="T40" fmla="*/ 88 w 329"/>
                    <a:gd name="T41" fmla="*/ 23 h 196"/>
                    <a:gd name="T42" fmla="*/ 90 w 329"/>
                    <a:gd name="T43" fmla="*/ 8 h 196"/>
                    <a:gd name="T44" fmla="*/ 90 w 329"/>
                    <a:gd name="T45" fmla="*/ 8 h 196"/>
                    <a:gd name="T46" fmla="*/ 90 w 329"/>
                    <a:gd name="T47" fmla="*/ 7 h 196"/>
                    <a:gd name="T48" fmla="*/ 101 w 329"/>
                    <a:gd name="T49" fmla="*/ 1 h 196"/>
                    <a:gd name="T50" fmla="*/ 165 w 329"/>
                    <a:gd name="T51" fmla="*/ 23 h 196"/>
                    <a:gd name="T52" fmla="*/ 228 w 329"/>
                    <a:gd name="T53" fmla="*/ 1 h 196"/>
                    <a:gd name="T54" fmla="*/ 230 w 329"/>
                    <a:gd name="T55" fmla="*/ 1 h 196"/>
                    <a:gd name="T56" fmla="*/ 240 w 329"/>
                    <a:gd name="T57" fmla="*/ 8 h 196"/>
                    <a:gd name="T58" fmla="*/ 241 w 329"/>
                    <a:gd name="T59" fmla="*/ 23 h 196"/>
                    <a:gd name="T60" fmla="*/ 281 w 329"/>
                    <a:gd name="T61" fmla="*/ 38 h 196"/>
                    <a:gd name="T62" fmla="*/ 283 w 329"/>
                    <a:gd name="T63" fmla="*/ 39 h 196"/>
                    <a:gd name="T64" fmla="*/ 322 w 329"/>
                    <a:gd name="T65" fmla="*/ 100 h 196"/>
                    <a:gd name="T66" fmla="*/ 322 w 329"/>
                    <a:gd name="T67" fmla="*/ 189 h 196"/>
                    <a:gd name="T68" fmla="*/ 313 w 329"/>
                    <a:gd name="T69" fmla="*/ 196 h 196"/>
                    <a:gd name="T70" fmla="*/ 16 w 329"/>
                    <a:gd name="T71" fmla="*/ 196 h 196"/>
                    <a:gd name="T72" fmla="*/ 16 w 329"/>
                    <a:gd name="T73" fmla="*/ 196 h 196"/>
                    <a:gd name="T74" fmla="*/ 8 w 329"/>
                    <a:gd name="T75" fmla="*/ 189 h 196"/>
                    <a:gd name="T76" fmla="*/ 7 w 329"/>
                    <a:gd name="T77" fmla="*/ 10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9" h="196">
                      <a:moveTo>
                        <a:pt x="55" y="54"/>
                      </a:moveTo>
                      <a:cubicBezTo>
                        <a:pt x="39" y="65"/>
                        <a:pt x="29" y="83"/>
                        <a:pt x="24" y="104"/>
                      </a:cubicBezTo>
                      <a:cubicBezTo>
                        <a:pt x="18" y="128"/>
                        <a:pt x="19" y="155"/>
                        <a:pt x="23" y="179"/>
                      </a:cubicBezTo>
                      <a:cubicBezTo>
                        <a:pt x="306" y="179"/>
                        <a:pt x="306" y="179"/>
                        <a:pt x="306" y="179"/>
                      </a:cubicBezTo>
                      <a:cubicBezTo>
                        <a:pt x="311" y="155"/>
                        <a:pt x="311" y="128"/>
                        <a:pt x="305" y="104"/>
                      </a:cubicBezTo>
                      <a:cubicBezTo>
                        <a:pt x="300" y="83"/>
                        <a:pt x="290" y="65"/>
                        <a:pt x="274" y="54"/>
                      </a:cubicBezTo>
                      <a:cubicBezTo>
                        <a:pt x="230" y="38"/>
                        <a:pt x="230" y="38"/>
                        <a:pt x="230" y="38"/>
                      </a:cubicBezTo>
                      <a:cubicBezTo>
                        <a:pt x="227" y="36"/>
                        <a:pt x="225" y="34"/>
                        <a:pt x="225" y="30"/>
                      </a:cubicBezTo>
                      <a:cubicBezTo>
                        <a:pt x="225" y="30"/>
                        <a:pt x="225" y="30"/>
                        <a:pt x="225" y="30"/>
                      </a:cubicBezTo>
                      <a:cubicBezTo>
                        <a:pt x="224" y="21"/>
                        <a:pt x="224" y="21"/>
                        <a:pt x="224" y="21"/>
                      </a:cubicBezTo>
                      <a:cubicBezTo>
                        <a:pt x="168" y="40"/>
                        <a:pt x="168" y="40"/>
                        <a:pt x="168" y="40"/>
                      </a:cubicBezTo>
                      <a:cubicBezTo>
                        <a:pt x="166" y="41"/>
                        <a:pt x="164" y="41"/>
                        <a:pt x="162" y="40"/>
                      </a:cubicBezTo>
                      <a:cubicBezTo>
                        <a:pt x="106" y="21"/>
                        <a:pt x="106" y="21"/>
                        <a:pt x="106" y="21"/>
                      </a:cubicBezTo>
                      <a:cubicBezTo>
                        <a:pt x="105" y="30"/>
                        <a:pt x="105" y="30"/>
                        <a:pt x="105" y="30"/>
                      </a:cubicBezTo>
                      <a:cubicBezTo>
                        <a:pt x="104" y="34"/>
                        <a:pt x="102" y="37"/>
                        <a:pt x="99" y="38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lose/>
                      <a:moveTo>
                        <a:pt x="7" y="100"/>
                      </a:moveTo>
                      <a:cubicBezTo>
                        <a:pt x="14" y="74"/>
                        <a:pt x="26" y="52"/>
                        <a:pt x="47" y="39"/>
                      </a:cubicBezTo>
                      <a:cubicBezTo>
                        <a:pt x="47" y="39"/>
                        <a:pt x="47" y="39"/>
                        <a:pt x="47" y="39"/>
                      </a:cubicBezTo>
                      <a:cubicBezTo>
                        <a:pt x="47" y="39"/>
                        <a:pt x="48" y="38"/>
                        <a:pt x="48" y="38"/>
                      </a:cubicBezTo>
                      <a:cubicBezTo>
                        <a:pt x="88" y="23"/>
                        <a:pt x="88" y="23"/>
                        <a:pt x="88" y="23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7"/>
                        <a:pt x="90" y="7"/>
                      </a:cubicBezTo>
                      <a:cubicBezTo>
                        <a:pt x="92" y="2"/>
                        <a:pt x="97" y="0"/>
                        <a:pt x="101" y="1"/>
                      </a:cubicBezTo>
                      <a:cubicBezTo>
                        <a:pt x="165" y="23"/>
                        <a:pt x="165" y="23"/>
                        <a:pt x="165" y="23"/>
                      </a:cubicBezTo>
                      <a:cubicBezTo>
                        <a:pt x="228" y="1"/>
                        <a:pt x="228" y="1"/>
                        <a:pt x="228" y="1"/>
                      </a:cubicBezTo>
                      <a:cubicBezTo>
                        <a:pt x="228" y="1"/>
                        <a:pt x="229" y="1"/>
                        <a:pt x="230" y="1"/>
                      </a:cubicBezTo>
                      <a:cubicBezTo>
                        <a:pt x="235" y="0"/>
                        <a:pt x="239" y="4"/>
                        <a:pt x="240" y="8"/>
                      </a:cubicBezTo>
                      <a:cubicBezTo>
                        <a:pt x="241" y="23"/>
                        <a:pt x="241" y="23"/>
                        <a:pt x="241" y="23"/>
                      </a:cubicBezTo>
                      <a:cubicBezTo>
                        <a:pt x="281" y="38"/>
                        <a:pt x="281" y="38"/>
                        <a:pt x="281" y="38"/>
                      </a:cubicBezTo>
                      <a:cubicBezTo>
                        <a:pt x="282" y="38"/>
                        <a:pt x="282" y="39"/>
                        <a:pt x="283" y="39"/>
                      </a:cubicBezTo>
                      <a:cubicBezTo>
                        <a:pt x="304" y="52"/>
                        <a:pt x="316" y="74"/>
                        <a:pt x="322" y="100"/>
                      </a:cubicBezTo>
                      <a:cubicBezTo>
                        <a:pt x="329" y="129"/>
                        <a:pt x="328" y="162"/>
                        <a:pt x="322" y="189"/>
                      </a:cubicBezTo>
                      <a:cubicBezTo>
                        <a:pt x="321" y="193"/>
                        <a:pt x="318" y="196"/>
                        <a:pt x="313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2" y="196"/>
                        <a:pt x="9" y="193"/>
                        <a:pt x="8" y="189"/>
                      </a:cubicBezTo>
                      <a:cubicBezTo>
                        <a:pt x="1" y="162"/>
                        <a:pt x="0" y="129"/>
                        <a:pt x="7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Freeform 263"/>
                <p:cNvSpPr/>
                <p:nvPr/>
              </p:nvSpPr>
              <p:spPr bwMode="auto">
                <a:xfrm>
                  <a:off x="6124575" y="5767388"/>
                  <a:ext cx="165100" cy="185738"/>
                </a:xfrm>
                <a:custGeom>
                  <a:avLst/>
                  <a:gdLst>
                    <a:gd name="T0" fmla="*/ 13 w 139"/>
                    <a:gd name="T1" fmla="*/ 149 h 155"/>
                    <a:gd name="T2" fmla="*/ 6 w 139"/>
                    <a:gd name="T3" fmla="*/ 155 h 155"/>
                    <a:gd name="T4" fmla="*/ 0 w 139"/>
                    <a:gd name="T5" fmla="*/ 149 h 155"/>
                    <a:gd name="T6" fmla="*/ 0 w 139"/>
                    <a:gd name="T7" fmla="*/ 79 h 155"/>
                    <a:gd name="T8" fmla="*/ 3 w 139"/>
                    <a:gd name="T9" fmla="*/ 73 h 155"/>
                    <a:gd name="T10" fmla="*/ 69 w 139"/>
                    <a:gd name="T11" fmla="*/ 35 h 155"/>
                    <a:gd name="T12" fmla="*/ 128 w 139"/>
                    <a:gd name="T13" fmla="*/ 2 h 155"/>
                    <a:gd name="T14" fmla="*/ 137 w 139"/>
                    <a:gd name="T15" fmla="*/ 4 h 155"/>
                    <a:gd name="T16" fmla="*/ 134 w 139"/>
                    <a:gd name="T17" fmla="*/ 13 h 155"/>
                    <a:gd name="T18" fmla="*/ 75 w 139"/>
                    <a:gd name="T19" fmla="*/ 47 h 155"/>
                    <a:gd name="T20" fmla="*/ 13 w 139"/>
                    <a:gd name="T21" fmla="*/ 82 h 155"/>
                    <a:gd name="T22" fmla="*/ 13 w 139"/>
                    <a:gd name="T23" fmla="*/ 14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9" h="155">
                      <a:moveTo>
                        <a:pt x="13" y="149"/>
                      </a:moveTo>
                      <a:cubicBezTo>
                        <a:pt x="13" y="152"/>
                        <a:pt x="10" y="155"/>
                        <a:pt x="6" y="155"/>
                      </a:cubicBezTo>
                      <a:cubicBezTo>
                        <a:pt x="2" y="155"/>
                        <a:pt x="0" y="152"/>
                        <a:pt x="0" y="14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6"/>
                        <a:pt x="1" y="74"/>
                        <a:pt x="3" y="73"/>
                      </a:cubicBezTo>
                      <a:cubicBezTo>
                        <a:pt x="28" y="58"/>
                        <a:pt x="48" y="47"/>
                        <a:pt x="69" y="35"/>
                      </a:cubicBezTo>
                      <a:cubicBezTo>
                        <a:pt x="88" y="25"/>
                        <a:pt x="106" y="14"/>
                        <a:pt x="128" y="2"/>
                      </a:cubicBezTo>
                      <a:cubicBezTo>
                        <a:pt x="131" y="0"/>
                        <a:pt x="135" y="1"/>
                        <a:pt x="137" y="4"/>
                      </a:cubicBezTo>
                      <a:cubicBezTo>
                        <a:pt x="139" y="7"/>
                        <a:pt x="138" y="11"/>
                        <a:pt x="134" y="13"/>
                      </a:cubicBezTo>
                      <a:cubicBezTo>
                        <a:pt x="112" y="26"/>
                        <a:pt x="94" y="36"/>
                        <a:pt x="75" y="47"/>
                      </a:cubicBezTo>
                      <a:cubicBezTo>
                        <a:pt x="56" y="57"/>
                        <a:pt x="36" y="68"/>
                        <a:pt x="13" y="82"/>
                      </a:cubicBezTo>
                      <a:lnTo>
                        <a:pt x="13" y="1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Freeform 264"/>
                <p:cNvSpPr/>
                <p:nvPr/>
              </p:nvSpPr>
              <p:spPr bwMode="auto">
                <a:xfrm>
                  <a:off x="6153150" y="5753100"/>
                  <a:ext cx="15875" cy="98425"/>
                </a:xfrm>
                <a:custGeom>
                  <a:avLst/>
                  <a:gdLst>
                    <a:gd name="T0" fmla="*/ 0 w 13"/>
                    <a:gd name="T1" fmla="*/ 7 h 82"/>
                    <a:gd name="T2" fmla="*/ 7 w 13"/>
                    <a:gd name="T3" fmla="*/ 0 h 82"/>
                    <a:gd name="T4" fmla="*/ 13 w 13"/>
                    <a:gd name="T5" fmla="*/ 7 h 82"/>
                    <a:gd name="T6" fmla="*/ 13 w 13"/>
                    <a:gd name="T7" fmla="*/ 75 h 82"/>
                    <a:gd name="T8" fmla="*/ 7 w 13"/>
                    <a:gd name="T9" fmla="*/ 82 h 82"/>
                    <a:gd name="T10" fmla="*/ 0 w 13"/>
                    <a:gd name="T11" fmla="*/ 75 h 82"/>
                    <a:gd name="T12" fmla="*/ 0 w 13"/>
                    <a:gd name="T13" fmla="*/ 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82">
                      <a:moveTo>
                        <a:pt x="0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13" y="79"/>
                        <a:pt x="10" y="82"/>
                        <a:pt x="7" y="82"/>
                      </a:cubicBezTo>
                      <a:cubicBezTo>
                        <a:pt x="3" y="82"/>
                        <a:pt x="0" y="79"/>
                        <a:pt x="0" y="75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Freeform 265"/>
                <p:cNvSpPr/>
                <p:nvPr/>
              </p:nvSpPr>
              <p:spPr bwMode="auto">
                <a:xfrm>
                  <a:off x="6070600" y="5754688"/>
                  <a:ext cx="98425" cy="47625"/>
                </a:xfrm>
                <a:custGeom>
                  <a:avLst/>
                  <a:gdLst>
                    <a:gd name="T0" fmla="*/ 6 w 82"/>
                    <a:gd name="T1" fmla="*/ 14 h 40"/>
                    <a:gd name="T2" fmla="*/ 2 w 82"/>
                    <a:gd name="T3" fmla="*/ 6 h 40"/>
                    <a:gd name="T4" fmla="*/ 10 w 82"/>
                    <a:gd name="T5" fmla="*/ 2 h 40"/>
                    <a:gd name="T6" fmla="*/ 77 w 82"/>
                    <a:gd name="T7" fmla="*/ 26 h 40"/>
                    <a:gd name="T8" fmla="*/ 81 w 82"/>
                    <a:gd name="T9" fmla="*/ 35 h 40"/>
                    <a:gd name="T10" fmla="*/ 72 w 82"/>
                    <a:gd name="T11" fmla="*/ 39 h 40"/>
                    <a:gd name="T12" fmla="*/ 6 w 82"/>
                    <a:gd name="T13" fmla="*/ 1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6" y="14"/>
                      </a:moveTo>
                      <a:cubicBezTo>
                        <a:pt x="2" y="13"/>
                        <a:pt x="0" y="9"/>
                        <a:pt x="2" y="6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77" y="26"/>
                        <a:pt x="77" y="26"/>
                        <a:pt x="77" y="26"/>
                      </a:cubicBezTo>
                      <a:cubicBezTo>
                        <a:pt x="80" y="28"/>
                        <a:pt x="82" y="31"/>
                        <a:pt x="81" y="35"/>
                      </a:cubicBezTo>
                      <a:cubicBezTo>
                        <a:pt x="80" y="38"/>
                        <a:pt x="76" y="40"/>
                        <a:pt x="72" y="39"/>
                      </a:cubicBez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Freeform 266"/>
                <p:cNvSpPr/>
                <p:nvPr/>
              </p:nvSpPr>
              <p:spPr bwMode="auto">
                <a:xfrm>
                  <a:off x="6151563" y="5754688"/>
                  <a:ext cx="98425" cy="47625"/>
                </a:xfrm>
                <a:custGeom>
                  <a:avLst/>
                  <a:gdLst>
                    <a:gd name="T0" fmla="*/ 72 w 82"/>
                    <a:gd name="T1" fmla="*/ 2 h 40"/>
                    <a:gd name="T2" fmla="*/ 81 w 82"/>
                    <a:gd name="T3" fmla="*/ 6 h 40"/>
                    <a:gd name="T4" fmla="*/ 77 w 82"/>
                    <a:gd name="T5" fmla="*/ 14 h 40"/>
                    <a:gd name="T6" fmla="*/ 10 w 82"/>
                    <a:gd name="T7" fmla="*/ 39 h 40"/>
                    <a:gd name="T8" fmla="*/ 2 w 82"/>
                    <a:gd name="T9" fmla="*/ 35 h 40"/>
                    <a:gd name="T10" fmla="*/ 5 w 82"/>
                    <a:gd name="T11" fmla="*/ 26 h 40"/>
                    <a:gd name="T12" fmla="*/ 72 w 82"/>
                    <a:gd name="T1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72" y="2"/>
                      </a:moveTo>
                      <a:cubicBezTo>
                        <a:pt x="76" y="0"/>
                        <a:pt x="80" y="2"/>
                        <a:pt x="81" y="6"/>
                      </a:cubicBezTo>
                      <a:cubicBezTo>
                        <a:pt x="82" y="9"/>
                        <a:pt x="80" y="13"/>
                        <a:pt x="77" y="14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7" y="40"/>
                        <a:pt x="3" y="38"/>
                        <a:pt x="2" y="35"/>
                      </a:cubicBezTo>
                      <a:cubicBezTo>
                        <a:pt x="0" y="31"/>
                        <a:pt x="2" y="28"/>
                        <a:pt x="5" y="26"/>
                      </a:cubicBezTo>
                      <a:lnTo>
                        <a:pt x="7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Freeform 267"/>
                <p:cNvSpPr>
                  <a:spLocks noEditPoints="1"/>
                </p:cNvSpPr>
                <p:nvPr/>
              </p:nvSpPr>
              <p:spPr bwMode="auto">
                <a:xfrm>
                  <a:off x="6076950" y="5581650"/>
                  <a:ext cx="79375" cy="57150"/>
                </a:xfrm>
                <a:custGeom>
                  <a:avLst/>
                  <a:gdLst>
                    <a:gd name="T0" fmla="*/ 17 w 66"/>
                    <a:gd name="T1" fmla="*/ 0 h 47"/>
                    <a:gd name="T2" fmla="*/ 49 w 66"/>
                    <a:gd name="T3" fmla="*/ 0 h 47"/>
                    <a:gd name="T4" fmla="*/ 61 w 66"/>
                    <a:gd name="T5" fmla="*/ 5 h 47"/>
                    <a:gd name="T6" fmla="*/ 66 w 66"/>
                    <a:gd name="T7" fmla="*/ 17 h 47"/>
                    <a:gd name="T8" fmla="*/ 66 w 66"/>
                    <a:gd name="T9" fmla="*/ 29 h 47"/>
                    <a:gd name="T10" fmla="*/ 66 w 66"/>
                    <a:gd name="T11" fmla="*/ 33 h 47"/>
                    <a:gd name="T12" fmla="*/ 61 w 66"/>
                    <a:gd name="T13" fmla="*/ 43 h 47"/>
                    <a:gd name="T14" fmla="*/ 51 w 66"/>
                    <a:gd name="T15" fmla="*/ 47 h 47"/>
                    <a:gd name="T16" fmla="*/ 51 w 66"/>
                    <a:gd name="T17" fmla="*/ 47 h 47"/>
                    <a:gd name="T18" fmla="*/ 48 w 66"/>
                    <a:gd name="T19" fmla="*/ 47 h 47"/>
                    <a:gd name="T20" fmla="*/ 16 w 66"/>
                    <a:gd name="T21" fmla="*/ 41 h 47"/>
                    <a:gd name="T22" fmla="*/ 4 w 66"/>
                    <a:gd name="T23" fmla="*/ 35 h 47"/>
                    <a:gd name="T24" fmla="*/ 0 w 66"/>
                    <a:gd name="T25" fmla="*/ 23 h 47"/>
                    <a:gd name="T26" fmla="*/ 0 w 66"/>
                    <a:gd name="T27" fmla="*/ 17 h 47"/>
                    <a:gd name="T28" fmla="*/ 5 w 66"/>
                    <a:gd name="T29" fmla="*/ 5 h 47"/>
                    <a:gd name="T30" fmla="*/ 17 w 66"/>
                    <a:gd name="T31" fmla="*/ 0 h 47"/>
                    <a:gd name="T32" fmla="*/ 49 w 66"/>
                    <a:gd name="T33" fmla="*/ 9 h 47"/>
                    <a:gd name="T34" fmla="*/ 17 w 66"/>
                    <a:gd name="T35" fmla="*/ 9 h 47"/>
                    <a:gd name="T36" fmla="*/ 11 w 66"/>
                    <a:gd name="T37" fmla="*/ 11 h 47"/>
                    <a:gd name="T38" fmla="*/ 8 w 66"/>
                    <a:gd name="T39" fmla="*/ 17 h 47"/>
                    <a:gd name="T40" fmla="*/ 8 w 66"/>
                    <a:gd name="T41" fmla="*/ 23 h 47"/>
                    <a:gd name="T42" fmla="*/ 11 w 66"/>
                    <a:gd name="T43" fmla="*/ 29 h 47"/>
                    <a:gd name="T44" fmla="*/ 18 w 66"/>
                    <a:gd name="T45" fmla="*/ 32 h 47"/>
                    <a:gd name="T46" fmla="*/ 50 w 66"/>
                    <a:gd name="T47" fmla="*/ 38 h 47"/>
                    <a:gd name="T48" fmla="*/ 51 w 66"/>
                    <a:gd name="T49" fmla="*/ 38 h 47"/>
                    <a:gd name="T50" fmla="*/ 51 w 66"/>
                    <a:gd name="T51" fmla="*/ 38 h 47"/>
                    <a:gd name="T52" fmla="*/ 55 w 66"/>
                    <a:gd name="T53" fmla="*/ 36 h 47"/>
                    <a:gd name="T54" fmla="*/ 57 w 66"/>
                    <a:gd name="T55" fmla="*/ 31 h 47"/>
                    <a:gd name="T56" fmla="*/ 58 w 66"/>
                    <a:gd name="T57" fmla="*/ 29 h 47"/>
                    <a:gd name="T58" fmla="*/ 58 w 66"/>
                    <a:gd name="T59" fmla="*/ 17 h 47"/>
                    <a:gd name="T60" fmla="*/ 55 w 66"/>
                    <a:gd name="T61" fmla="*/ 11 h 47"/>
                    <a:gd name="T62" fmla="*/ 49 w 66"/>
                    <a:gd name="T63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6" h="47">
                      <a:moveTo>
                        <a:pt x="1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1" y="5"/>
                      </a:cubicBezTo>
                      <a:cubicBezTo>
                        <a:pt x="64" y="8"/>
                        <a:pt x="66" y="13"/>
                        <a:pt x="66" y="17"/>
                      </a:cubicBezTo>
                      <a:cubicBezTo>
                        <a:pt x="66" y="29"/>
                        <a:pt x="66" y="29"/>
                        <a:pt x="66" y="29"/>
                      </a:cubicBezTo>
                      <a:cubicBezTo>
                        <a:pt x="66" y="30"/>
                        <a:pt x="66" y="32"/>
                        <a:pt x="66" y="33"/>
                      </a:cubicBezTo>
                      <a:cubicBezTo>
                        <a:pt x="65" y="36"/>
                        <a:pt x="64" y="40"/>
                        <a:pt x="61" y="43"/>
                      </a:cubicBezTo>
                      <a:cubicBezTo>
                        <a:pt x="58" y="45"/>
                        <a:pt x="55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0" y="47"/>
                        <a:pt x="49" y="47"/>
                        <a:pt x="48" y="47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2" y="40"/>
                        <a:pt x="8" y="38"/>
                        <a:pt x="4" y="35"/>
                      </a:cubicBezTo>
                      <a:cubicBezTo>
                        <a:pt x="1" y="32"/>
                        <a:pt x="0" y="28"/>
                        <a:pt x="0" y="2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lose/>
                      <a:moveTo>
                        <a:pt x="49" y="9"/>
                      </a:move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9" y="13"/>
                        <a:pt x="8" y="15"/>
                        <a:pt x="8" y="17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9" y="27"/>
                        <a:pt x="11" y="29"/>
                      </a:cubicBezTo>
                      <a:cubicBezTo>
                        <a:pt x="12" y="31"/>
                        <a:pt x="15" y="32"/>
                        <a:pt x="18" y="32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0" y="38"/>
                        <a:pt x="50" y="38"/>
                        <a:pt x="51" y="38"/>
                      </a:cubicBezTo>
                      <a:cubicBezTo>
                        <a:pt x="51" y="38"/>
                        <a:pt x="51" y="38"/>
                        <a:pt x="51" y="38"/>
                      </a:cubicBezTo>
                      <a:cubicBezTo>
                        <a:pt x="52" y="38"/>
                        <a:pt x="54" y="38"/>
                        <a:pt x="55" y="36"/>
                      </a:cubicBezTo>
                      <a:cubicBezTo>
                        <a:pt x="56" y="35"/>
                        <a:pt x="57" y="33"/>
                        <a:pt x="57" y="31"/>
                      </a:cubicBezTo>
                      <a:cubicBezTo>
                        <a:pt x="58" y="31"/>
                        <a:pt x="58" y="30"/>
                        <a:pt x="58" y="29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3" y="10"/>
                        <a:pt x="51" y="9"/>
                        <a:pt x="4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Freeform 268"/>
                <p:cNvSpPr>
                  <a:spLocks noEditPoints="1"/>
                </p:cNvSpPr>
                <p:nvPr/>
              </p:nvSpPr>
              <p:spPr bwMode="auto">
                <a:xfrm>
                  <a:off x="6164263" y="5581650"/>
                  <a:ext cx="80962" cy="57150"/>
                </a:xfrm>
                <a:custGeom>
                  <a:avLst/>
                  <a:gdLst>
                    <a:gd name="T0" fmla="*/ 49 w 67"/>
                    <a:gd name="T1" fmla="*/ 9 h 47"/>
                    <a:gd name="T2" fmla="*/ 18 w 67"/>
                    <a:gd name="T3" fmla="*/ 9 h 47"/>
                    <a:gd name="T4" fmla="*/ 11 w 67"/>
                    <a:gd name="T5" fmla="*/ 11 h 47"/>
                    <a:gd name="T6" fmla="*/ 9 w 67"/>
                    <a:gd name="T7" fmla="*/ 17 h 47"/>
                    <a:gd name="T8" fmla="*/ 9 w 67"/>
                    <a:gd name="T9" fmla="*/ 29 h 47"/>
                    <a:gd name="T10" fmla="*/ 9 w 67"/>
                    <a:gd name="T11" fmla="*/ 31 h 47"/>
                    <a:gd name="T12" fmla="*/ 12 w 67"/>
                    <a:gd name="T13" fmla="*/ 36 h 47"/>
                    <a:gd name="T14" fmla="*/ 16 w 67"/>
                    <a:gd name="T15" fmla="*/ 38 h 47"/>
                    <a:gd name="T16" fmla="*/ 16 w 67"/>
                    <a:gd name="T17" fmla="*/ 38 h 47"/>
                    <a:gd name="T18" fmla="*/ 17 w 67"/>
                    <a:gd name="T19" fmla="*/ 38 h 47"/>
                    <a:gd name="T20" fmla="*/ 48 w 67"/>
                    <a:gd name="T21" fmla="*/ 32 h 47"/>
                    <a:gd name="T22" fmla="*/ 56 w 67"/>
                    <a:gd name="T23" fmla="*/ 29 h 47"/>
                    <a:gd name="T24" fmla="*/ 58 w 67"/>
                    <a:gd name="T25" fmla="*/ 23 h 47"/>
                    <a:gd name="T26" fmla="*/ 58 w 67"/>
                    <a:gd name="T27" fmla="*/ 17 h 47"/>
                    <a:gd name="T28" fmla="*/ 55 w 67"/>
                    <a:gd name="T29" fmla="*/ 11 h 47"/>
                    <a:gd name="T30" fmla="*/ 49 w 67"/>
                    <a:gd name="T31" fmla="*/ 9 h 47"/>
                    <a:gd name="T32" fmla="*/ 18 w 67"/>
                    <a:gd name="T33" fmla="*/ 0 h 47"/>
                    <a:gd name="T34" fmla="*/ 49 w 67"/>
                    <a:gd name="T35" fmla="*/ 0 h 47"/>
                    <a:gd name="T36" fmla="*/ 62 w 67"/>
                    <a:gd name="T37" fmla="*/ 5 h 47"/>
                    <a:gd name="T38" fmla="*/ 67 w 67"/>
                    <a:gd name="T39" fmla="*/ 17 h 47"/>
                    <a:gd name="T40" fmla="*/ 67 w 67"/>
                    <a:gd name="T41" fmla="*/ 23 h 47"/>
                    <a:gd name="T42" fmla="*/ 62 w 67"/>
                    <a:gd name="T43" fmla="*/ 35 h 47"/>
                    <a:gd name="T44" fmla="*/ 50 w 67"/>
                    <a:gd name="T45" fmla="*/ 41 h 47"/>
                    <a:gd name="T46" fmla="*/ 18 w 67"/>
                    <a:gd name="T47" fmla="*/ 47 h 47"/>
                    <a:gd name="T48" fmla="*/ 16 w 67"/>
                    <a:gd name="T49" fmla="*/ 47 h 47"/>
                    <a:gd name="T50" fmla="*/ 16 w 67"/>
                    <a:gd name="T51" fmla="*/ 47 h 47"/>
                    <a:gd name="T52" fmla="*/ 6 w 67"/>
                    <a:gd name="T53" fmla="*/ 43 h 47"/>
                    <a:gd name="T54" fmla="*/ 0 w 67"/>
                    <a:gd name="T55" fmla="*/ 33 h 47"/>
                    <a:gd name="T56" fmla="*/ 0 w 67"/>
                    <a:gd name="T57" fmla="*/ 29 h 47"/>
                    <a:gd name="T58" fmla="*/ 0 w 67"/>
                    <a:gd name="T59" fmla="*/ 17 h 47"/>
                    <a:gd name="T60" fmla="*/ 5 w 67"/>
                    <a:gd name="T61" fmla="*/ 5 h 47"/>
                    <a:gd name="T62" fmla="*/ 18 w 67"/>
                    <a:gd name="T6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7" h="47">
                      <a:moveTo>
                        <a:pt x="49" y="9"/>
                      </a:move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10" y="13"/>
                        <a:pt x="9" y="15"/>
                        <a:pt x="9" y="17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9" y="31"/>
                      </a:cubicBezTo>
                      <a:cubicBezTo>
                        <a:pt x="9" y="33"/>
                        <a:pt x="10" y="35"/>
                        <a:pt x="12" y="36"/>
                      </a:cubicBezTo>
                      <a:cubicBezTo>
                        <a:pt x="13" y="38"/>
                        <a:pt x="14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7" y="38"/>
                        <a:pt x="17" y="38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51" y="32"/>
                        <a:pt x="54" y="31"/>
                        <a:pt x="56" y="29"/>
                      </a:cubicBezTo>
                      <a:cubicBezTo>
                        <a:pt x="57" y="27"/>
                        <a:pt x="58" y="26"/>
                        <a:pt x="58" y="23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4" y="10"/>
                        <a:pt x="52" y="9"/>
                        <a:pt x="49" y="9"/>
                      </a:cubicBezTo>
                      <a:close/>
                      <a:moveTo>
                        <a:pt x="18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2" y="5"/>
                      </a:cubicBezTo>
                      <a:cubicBezTo>
                        <a:pt x="65" y="8"/>
                        <a:pt x="67" y="13"/>
                        <a:pt x="67" y="17"/>
                      </a:cubicBezTo>
                      <a:cubicBezTo>
                        <a:pt x="67" y="23"/>
                        <a:pt x="67" y="23"/>
                        <a:pt x="67" y="23"/>
                      </a:cubicBezTo>
                      <a:cubicBezTo>
                        <a:pt x="67" y="28"/>
                        <a:pt x="65" y="32"/>
                        <a:pt x="62" y="35"/>
                      </a:cubicBezTo>
                      <a:cubicBezTo>
                        <a:pt x="59" y="38"/>
                        <a:pt x="55" y="40"/>
                        <a:pt x="50" y="41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7"/>
                        <a:pt x="17" y="47"/>
                        <a:pt x="16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2" y="47"/>
                        <a:pt x="8" y="45"/>
                        <a:pt x="6" y="43"/>
                      </a:cubicBezTo>
                      <a:cubicBezTo>
                        <a:pt x="3" y="40"/>
                        <a:pt x="1" y="36"/>
                        <a:pt x="0" y="33"/>
                      </a:cubicBezTo>
                      <a:cubicBezTo>
                        <a:pt x="0" y="32"/>
                        <a:pt x="0" y="30"/>
                        <a:pt x="0" y="29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3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Freeform 269"/>
                <p:cNvSpPr/>
                <p:nvPr/>
              </p:nvSpPr>
              <p:spPr bwMode="auto">
                <a:xfrm>
                  <a:off x="6146800" y="5602288"/>
                  <a:ext cx="26987" cy="15875"/>
                </a:xfrm>
                <a:custGeom>
                  <a:avLst/>
                  <a:gdLst>
                    <a:gd name="T0" fmla="*/ 6 w 22"/>
                    <a:gd name="T1" fmla="*/ 13 h 13"/>
                    <a:gd name="T2" fmla="*/ 0 w 22"/>
                    <a:gd name="T3" fmla="*/ 6 h 13"/>
                    <a:gd name="T4" fmla="*/ 6 w 22"/>
                    <a:gd name="T5" fmla="*/ 0 h 13"/>
                    <a:gd name="T6" fmla="*/ 16 w 22"/>
                    <a:gd name="T7" fmla="*/ 0 h 13"/>
                    <a:gd name="T8" fmla="*/ 22 w 22"/>
                    <a:gd name="T9" fmla="*/ 6 h 13"/>
                    <a:gd name="T10" fmla="*/ 16 w 22"/>
                    <a:gd name="T11" fmla="*/ 13 h 13"/>
                    <a:gd name="T12" fmla="*/ 6 w 22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3">
                      <a:moveTo>
                        <a:pt x="6" y="13"/>
                      </a:move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2" y="3"/>
                        <a:pt x="22" y="6"/>
                      </a:cubicBezTo>
                      <a:cubicBezTo>
                        <a:pt x="22" y="10"/>
                        <a:pt x="20" y="13"/>
                        <a:pt x="16" y="13"/>
                      </a:cubicBez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6" name="椭圆 25"/>
            <p:cNvSpPr/>
            <p:nvPr/>
          </p:nvSpPr>
          <p:spPr>
            <a:xfrm>
              <a:off x="6031877" y="1263981"/>
              <a:ext cx="718793" cy="718793"/>
            </a:xfrm>
            <a:prstGeom prst="ellipse">
              <a:avLst/>
            </a:prstGeom>
            <a:solidFill>
              <a:srgbClr val="313C2E"/>
            </a:solidFill>
            <a:ln>
              <a:noFill/>
            </a:ln>
            <a:effectLst>
              <a:outerShdw blurRad="76200" sx="102000" sy="102000" algn="ctr" rotWithShape="0">
                <a:srgbClr val="313C2E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548908" y="1682182"/>
            <a:ext cx="2520881" cy="4345265"/>
            <a:chOff x="5130833" y="1263981"/>
            <a:chExt cx="2520881" cy="4345265"/>
          </a:xfrm>
        </p:grpSpPr>
        <p:grpSp>
          <p:nvGrpSpPr>
            <p:cNvPr id="49" name="组合 48"/>
            <p:cNvGrpSpPr/>
            <p:nvPr/>
          </p:nvGrpSpPr>
          <p:grpSpPr>
            <a:xfrm>
              <a:off x="5130833" y="1765104"/>
              <a:ext cx="2520881" cy="3844142"/>
              <a:chOff x="5252753" y="1582224"/>
              <a:chExt cx="2520881" cy="3844142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5252753" y="1582224"/>
                <a:ext cx="2520881" cy="3693552"/>
              </a:xfrm>
              <a:prstGeom prst="rect">
                <a:avLst/>
              </a:prstGeom>
              <a:solidFill>
                <a:srgbClr val="FBF9FB"/>
              </a:solidFill>
              <a:ln>
                <a:noFill/>
              </a:ln>
              <a:effectLst>
                <a:outerShdw blurRad="508000" dist="304800" dir="5400000" algn="t" rotWithShape="0">
                  <a:srgbClr val="313C2E">
                    <a:alpha val="2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5704160" y="2841916"/>
                <a:ext cx="1672044" cy="2584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360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高校</a:t>
                </a:r>
                <a:endParaRPr lang="zh-CN" altLang="en-US" sz="36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360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毕业生推荐表</a:t>
                </a:r>
                <a:endParaRPr lang="zh-CN" altLang="en-US" sz="36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6343332" y="2200566"/>
                <a:ext cx="393700" cy="501650"/>
                <a:chOff x="5964238" y="5456238"/>
                <a:chExt cx="393700" cy="501650"/>
              </a:xfrm>
              <a:solidFill>
                <a:srgbClr val="313C2E"/>
              </a:solidFill>
            </p:grpSpPr>
            <p:sp>
              <p:nvSpPr>
                <p:cNvPr id="54" name="Freeform 259"/>
                <p:cNvSpPr>
                  <a:spLocks noEditPoints="1"/>
                </p:cNvSpPr>
                <p:nvPr/>
              </p:nvSpPr>
              <p:spPr bwMode="auto">
                <a:xfrm>
                  <a:off x="6042025" y="5456238"/>
                  <a:ext cx="238125" cy="280988"/>
                </a:xfrm>
                <a:custGeom>
                  <a:avLst/>
                  <a:gdLst>
                    <a:gd name="T0" fmla="*/ 100 w 200"/>
                    <a:gd name="T1" fmla="*/ 0 h 235"/>
                    <a:gd name="T2" fmla="*/ 170 w 200"/>
                    <a:gd name="T3" fmla="*/ 19 h 235"/>
                    <a:gd name="T4" fmla="*/ 200 w 200"/>
                    <a:gd name="T5" fmla="*/ 92 h 235"/>
                    <a:gd name="T6" fmla="*/ 169 w 200"/>
                    <a:gd name="T7" fmla="*/ 186 h 235"/>
                    <a:gd name="T8" fmla="*/ 100 w 200"/>
                    <a:gd name="T9" fmla="*/ 235 h 235"/>
                    <a:gd name="T10" fmla="*/ 30 w 200"/>
                    <a:gd name="T11" fmla="*/ 186 h 235"/>
                    <a:gd name="T12" fmla="*/ 0 w 200"/>
                    <a:gd name="T13" fmla="*/ 92 h 235"/>
                    <a:gd name="T14" fmla="*/ 30 w 200"/>
                    <a:gd name="T15" fmla="*/ 19 h 235"/>
                    <a:gd name="T16" fmla="*/ 100 w 200"/>
                    <a:gd name="T17" fmla="*/ 0 h 235"/>
                    <a:gd name="T18" fmla="*/ 159 w 200"/>
                    <a:gd name="T19" fmla="*/ 33 h 235"/>
                    <a:gd name="T20" fmla="*/ 100 w 200"/>
                    <a:gd name="T21" fmla="*/ 18 h 235"/>
                    <a:gd name="T22" fmla="*/ 40 w 200"/>
                    <a:gd name="T23" fmla="*/ 33 h 235"/>
                    <a:gd name="T24" fmla="*/ 17 w 200"/>
                    <a:gd name="T25" fmla="*/ 92 h 235"/>
                    <a:gd name="T26" fmla="*/ 45 w 200"/>
                    <a:gd name="T27" fmla="*/ 177 h 235"/>
                    <a:gd name="T28" fmla="*/ 100 w 200"/>
                    <a:gd name="T29" fmla="*/ 217 h 235"/>
                    <a:gd name="T30" fmla="*/ 155 w 200"/>
                    <a:gd name="T31" fmla="*/ 177 h 235"/>
                    <a:gd name="T32" fmla="*/ 182 w 200"/>
                    <a:gd name="T33" fmla="*/ 92 h 235"/>
                    <a:gd name="T34" fmla="*/ 159 w 200"/>
                    <a:gd name="T35" fmla="*/ 33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0" h="235">
                      <a:moveTo>
                        <a:pt x="100" y="0"/>
                      </a:moveTo>
                      <a:cubicBezTo>
                        <a:pt x="127" y="0"/>
                        <a:pt x="151" y="5"/>
                        <a:pt x="170" y="19"/>
                      </a:cubicBezTo>
                      <a:cubicBezTo>
                        <a:pt x="188" y="33"/>
                        <a:pt x="200" y="56"/>
                        <a:pt x="200" y="92"/>
                      </a:cubicBezTo>
                      <a:cubicBezTo>
                        <a:pt x="200" y="126"/>
                        <a:pt x="187" y="160"/>
                        <a:pt x="169" y="186"/>
                      </a:cubicBezTo>
                      <a:cubicBezTo>
                        <a:pt x="149" y="215"/>
                        <a:pt x="123" y="235"/>
                        <a:pt x="100" y="235"/>
                      </a:cubicBezTo>
                      <a:cubicBezTo>
                        <a:pt x="76" y="235"/>
                        <a:pt x="50" y="215"/>
                        <a:pt x="30" y="186"/>
                      </a:cubicBezTo>
                      <a:cubicBezTo>
                        <a:pt x="12" y="160"/>
                        <a:pt x="0" y="126"/>
                        <a:pt x="0" y="92"/>
                      </a:cubicBezTo>
                      <a:cubicBezTo>
                        <a:pt x="0" y="56"/>
                        <a:pt x="11" y="33"/>
                        <a:pt x="30" y="19"/>
                      </a:cubicBezTo>
                      <a:cubicBezTo>
                        <a:pt x="48" y="5"/>
                        <a:pt x="73" y="0"/>
                        <a:pt x="100" y="0"/>
                      </a:cubicBezTo>
                      <a:close/>
                      <a:moveTo>
                        <a:pt x="159" y="33"/>
                      </a:moveTo>
                      <a:cubicBezTo>
                        <a:pt x="144" y="22"/>
                        <a:pt x="123" y="18"/>
                        <a:pt x="100" y="18"/>
                      </a:cubicBezTo>
                      <a:cubicBezTo>
                        <a:pt x="76" y="18"/>
                        <a:pt x="55" y="22"/>
                        <a:pt x="40" y="33"/>
                      </a:cubicBezTo>
                      <a:cubicBezTo>
                        <a:pt x="26" y="44"/>
                        <a:pt x="17" y="62"/>
                        <a:pt x="17" y="92"/>
                      </a:cubicBezTo>
                      <a:cubicBezTo>
                        <a:pt x="17" y="122"/>
                        <a:pt x="29" y="153"/>
                        <a:pt x="45" y="177"/>
                      </a:cubicBezTo>
                      <a:cubicBezTo>
                        <a:pt x="61" y="201"/>
                        <a:pt x="82" y="217"/>
                        <a:pt x="100" y="217"/>
                      </a:cubicBezTo>
                      <a:cubicBezTo>
                        <a:pt x="117" y="217"/>
                        <a:pt x="138" y="201"/>
                        <a:pt x="155" y="177"/>
                      </a:cubicBezTo>
                      <a:cubicBezTo>
                        <a:pt x="171" y="153"/>
                        <a:pt x="182" y="122"/>
                        <a:pt x="182" y="92"/>
                      </a:cubicBezTo>
                      <a:cubicBezTo>
                        <a:pt x="182" y="62"/>
                        <a:pt x="173" y="44"/>
                        <a:pt x="159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Freeform 260"/>
                <p:cNvSpPr/>
                <p:nvPr/>
              </p:nvSpPr>
              <p:spPr bwMode="auto">
                <a:xfrm>
                  <a:off x="6086475" y="5470525"/>
                  <a:ext cx="184150" cy="133350"/>
                </a:xfrm>
                <a:custGeom>
                  <a:avLst/>
                  <a:gdLst>
                    <a:gd name="T0" fmla="*/ 1 w 154"/>
                    <a:gd name="T1" fmla="*/ 11 h 112"/>
                    <a:gd name="T2" fmla="*/ 4 w 154"/>
                    <a:gd name="T3" fmla="*/ 2 h 112"/>
                    <a:gd name="T4" fmla="*/ 13 w 154"/>
                    <a:gd name="T5" fmla="*/ 4 h 112"/>
                    <a:gd name="T6" fmla="*/ 145 w 154"/>
                    <a:gd name="T7" fmla="*/ 98 h 112"/>
                    <a:gd name="T8" fmla="*/ 148 w 154"/>
                    <a:gd name="T9" fmla="*/ 99 h 112"/>
                    <a:gd name="T10" fmla="*/ 153 w 154"/>
                    <a:gd name="T11" fmla="*/ 107 h 112"/>
                    <a:gd name="T12" fmla="*/ 145 w 154"/>
                    <a:gd name="T13" fmla="*/ 111 h 112"/>
                    <a:gd name="T14" fmla="*/ 142 w 154"/>
                    <a:gd name="T15" fmla="*/ 110 h 112"/>
                    <a:gd name="T16" fmla="*/ 1 w 154"/>
                    <a:gd name="T17" fmla="*/ 11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12">
                      <a:moveTo>
                        <a:pt x="1" y="11"/>
                      </a:move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50" y="71"/>
                        <a:pt x="83" y="80"/>
                        <a:pt x="145" y="98"/>
                      </a:cubicBezTo>
                      <a:cubicBezTo>
                        <a:pt x="148" y="99"/>
                        <a:pt x="148" y="99"/>
                        <a:pt x="148" y="99"/>
                      </a:cubicBezTo>
                      <a:cubicBezTo>
                        <a:pt x="152" y="100"/>
                        <a:pt x="154" y="103"/>
                        <a:pt x="153" y="107"/>
                      </a:cubicBezTo>
                      <a:cubicBezTo>
                        <a:pt x="152" y="110"/>
                        <a:pt x="148" y="112"/>
                        <a:pt x="145" y="111"/>
                      </a:cubicBezTo>
                      <a:cubicBezTo>
                        <a:pt x="142" y="110"/>
                        <a:pt x="142" y="110"/>
                        <a:pt x="142" y="110"/>
                      </a:cubicBezTo>
                      <a:cubicBezTo>
                        <a:pt x="76" y="92"/>
                        <a:pt x="41" y="8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Freeform 261"/>
                <p:cNvSpPr/>
                <p:nvPr/>
              </p:nvSpPr>
              <p:spPr bwMode="auto">
                <a:xfrm>
                  <a:off x="6046788" y="5514975"/>
                  <a:ext cx="87312" cy="69850"/>
                </a:xfrm>
                <a:custGeom>
                  <a:avLst/>
                  <a:gdLst>
                    <a:gd name="T0" fmla="*/ 61 w 73"/>
                    <a:gd name="T1" fmla="*/ 3 h 58"/>
                    <a:gd name="T2" fmla="*/ 70 w 73"/>
                    <a:gd name="T3" fmla="*/ 2 h 58"/>
                    <a:gd name="T4" fmla="*/ 71 w 73"/>
                    <a:gd name="T5" fmla="*/ 11 h 58"/>
                    <a:gd name="T6" fmla="*/ 36 w 73"/>
                    <a:gd name="T7" fmla="*/ 45 h 58"/>
                    <a:gd name="T8" fmla="*/ 8 w 73"/>
                    <a:gd name="T9" fmla="*/ 57 h 58"/>
                    <a:gd name="T10" fmla="*/ 0 w 73"/>
                    <a:gd name="T11" fmla="*/ 52 h 58"/>
                    <a:gd name="T12" fmla="*/ 5 w 73"/>
                    <a:gd name="T13" fmla="*/ 44 h 58"/>
                    <a:gd name="T14" fmla="*/ 29 w 73"/>
                    <a:gd name="T15" fmla="*/ 34 h 58"/>
                    <a:gd name="T16" fmla="*/ 61 w 73"/>
                    <a:gd name="T17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58">
                      <a:moveTo>
                        <a:pt x="61" y="3"/>
                      </a:moveTo>
                      <a:cubicBezTo>
                        <a:pt x="63" y="0"/>
                        <a:pt x="67" y="0"/>
                        <a:pt x="70" y="2"/>
                      </a:cubicBezTo>
                      <a:cubicBezTo>
                        <a:pt x="73" y="4"/>
                        <a:pt x="73" y="8"/>
                        <a:pt x="71" y="11"/>
                      </a:cubicBezTo>
                      <a:cubicBezTo>
                        <a:pt x="58" y="27"/>
                        <a:pt x="47" y="38"/>
                        <a:pt x="36" y="45"/>
                      </a:cubicBezTo>
                      <a:cubicBezTo>
                        <a:pt x="26" y="52"/>
                        <a:pt x="17" y="55"/>
                        <a:pt x="8" y="57"/>
                      </a:cubicBezTo>
                      <a:cubicBezTo>
                        <a:pt x="4" y="58"/>
                        <a:pt x="1" y="55"/>
                        <a:pt x="0" y="52"/>
                      </a:cubicBezTo>
                      <a:cubicBezTo>
                        <a:pt x="0" y="48"/>
                        <a:pt x="2" y="45"/>
                        <a:pt x="5" y="44"/>
                      </a:cubicBezTo>
                      <a:cubicBezTo>
                        <a:pt x="13" y="43"/>
                        <a:pt x="20" y="40"/>
                        <a:pt x="29" y="34"/>
                      </a:cubicBezTo>
                      <a:cubicBezTo>
                        <a:pt x="38" y="28"/>
                        <a:pt x="49" y="18"/>
                        <a:pt x="6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Freeform 262"/>
                <p:cNvSpPr>
                  <a:spLocks noEditPoints="1"/>
                </p:cNvSpPr>
                <p:nvPr/>
              </p:nvSpPr>
              <p:spPr bwMode="auto">
                <a:xfrm>
                  <a:off x="5964238" y="5724525"/>
                  <a:ext cx="393700" cy="233363"/>
                </a:xfrm>
                <a:custGeom>
                  <a:avLst/>
                  <a:gdLst>
                    <a:gd name="T0" fmla="*/ 55 w 329"/>
                    <a:gd name="T1" fmla="*/ 54 h 196"/>
                    <a:gd name="T2" fmla="*/ 24 w 329"/>
                    <a:gd name="T3" fmla="*/ 104 h 196"/>
                    <a:gd name="T4" fmla="*/ 23 w 329"/>
                    <a:gd name="T5" fmla="*/ 179 h 196"/>
                    <a:gd name="T6" fmla="*/ 306 w 329"/>
                    <a:gd name="T7" fmla="*/ 179 h 196"/>
                    <a:gd name="T8" fmla="*/ 305 w 329"/>
                    <a:gd name="T9" fmla="*/ 104 h 196"/>
                    <a:gd name="T10" fmla="*/ 274 w 329"/>
                    <a:gd name="T11" fmla="*/ 54 h 196"/>
                    <a:gd name="T12" fmla="*/ 230 w 329"/>
                    <a:gd name="T13" fmla="*/ 38 h 196"/>
                    <a:gd name="T14" fmla="*/ 225 w 329"/>
                    <a:gd name="T15" fmla="*/ 30 h 196"/>
                    <a:gd name="T16" fmla="*/ 225 w 329"/>
                    <a:gd name="T17" fmla="*/ 30 h 196"/>
                    <a:gd name="T18" fmla="*/ 224 w 329"/>
                    <a:gd name="T19" fmla="*/ 21 h 196"/>
                    <a:gd name="T20" fmla="*/ 168 w 329"/>
                    <a:gd name="T21" fmla="*/ 40 h 196"/>
                    <a:gd name="T22" fmla="*/ 162 w 329"/>
                    <a:gd name="T23" fmla="*/ 40 h 196"/>
                    <a:gd name="T24" fmla="*/ 106 w 329"/>
                    <a:gd name="T25" fmla="*/ 21 h 196"/>
                    <a:gd name="T26" fmla="*/ 105 w 329"/>
                    <a:gd name="T27" fmla="*/ 30 h 196"/>
                    <a:gd name="T28" fmla="*/ 99 w 329"/>
                    <a:gd name="T29" fmla="*/ 38 h 196"/>
                    <a:gd name="T30" fmla="*/ 55 w 329"/>
                    <a:gd name="T31" fmla="*/ 54 h 196"/>
                    <a:gd name="T32" fmla="*/ 7 w 329"/>
                    <a:gd name="T33" fmla="*/ 100 h 196"/>
                    <a:gd name="T34" fmla="*/ 47 w 329"/>
                    <a:gd name="T35" fmla="*/ 39 h 196"/>
                    <a:gd name="T36" fmla="*/ 47 w 329"/>
                    <a:gd name="T37" fmla="*/ 39 h 196"/>
                    <a:gd name="T38" fmla="*/ 48 w 329"/>
                    <a:gd name="T39" fmla="*/ 38 h 196"/>
                    <a:gd name="T40" fmla="*/ 88 w 329"/>
                    <a:gd name="T41" fmla="*/ 23 h 196"/>
                    <a:gd name="T42" fmla="*/ 90 w 329"/>
                    <a:gd name="T43" fmla="*/ 8 h 196"/>
                    <a:gd name="T44" fmla="*/ 90 w 329"/>
                    <a:gd name="T45" fmla="*/ 8 h 196"/>
                    <a:gd name="T46" fmla="*/ 90 w 329"/>
                    <a:gd name="T47" fmla="*/ 7 h 196"/>
                    <a:gd name="T48" fmla="*/ 101 w 329"/>
                    <a:gd name="T49" fmla="*/ 1 h 196"/>
                    <a:gd name="T50" fmla="*/ 165 w 329"/>
                    <a:gd name="T51" fmla="*/ 23 h 196"/>
                    <a:gd name="T52" fmla="*/ 228 w 329"/>
                    <a:gd name="T53" fmla="*/ 1 h 196"/>
                    <a:gd name="T54" fmla="*/ 230 w 329"/>
                    <a:gd name="T55" fmla="*/ 1 h 196"/>
                    <a:gd name="T56" fmla="*/ 240 w 329"/>
                    <a:gd name="T57" fmla="*/ 8 h 196"/>
                    <a:gd name="T58" fmla="*/ 241 w 329"/>
                    <a:gd name="T59" fmla="*/ 23 h 196"/>
                    <a:gd name="T60" fmla="*/ 281 w 329"/>
                    <a:gd name="T61" fmla="*/ 38 h 196"/>
                    <a:gd name="T62" fmla="*/ 283 w 329"/>
                    <a:gd name="T63" fmla="*/ 39 h 196"/>
                    <a:gd name="T64" fmla="*/ 322 w 329"/>
                    <a:gd name="T65" fmla="*/ 100 h 196"/>
                    <a:gd name="T66" fmla="*/ 322 w 329"/>
                    <a:gd name="T67" fmla="*/ 189 h 196"/>
                    <a:gd name="T68" fmla="*/ 313 w 329"/>
                    <a:gd name="T69" fmla="*/ 196 h 196"/>
                    <a:gd name="T70" fmla="*/ 16 w 329"/>
                    <a:gd name="T71" fmla="*/ 196 h 196"/>
                    <a:gd name="T72" fmla="*/ 16 w 329"/>
                    <a:gd name="T73" fmla="*/ 196 h 196"/>
                    <a:gd name="T74" fmla="*/ 8 w 329"/>
                    <a:gd name="T75" fmla="*/ 189 h 196"/>
                    <a:gd name="T76" fmla="*/ 7 w 329"/>
                    <a:gd name="T77" fmla="*/ 10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9" h="196">
                      <a:moveTo>
                        <a:pt x="55" y="54"/>
                      </a:moveTo>
                      <a:cubicBezTo>
                        <a:pt x="39" y="65"/>
                        <a:pt x="29" y="83"/>
                        <a:pt x="24" y="104"/>
                      </a:cubicBezTo>
                      <a:cubicBezTo>
                        <a:pt x="18" y="128"/>
                        <a:pt x="19" y="155"/>
                        <a:pt x="23" y="179"/>
                      </a:cubicBezTo>
                      <a:cubicBezTo>
                        <a:pt x="306" y="179"/>
                        <a:pt x="306" y="179"/>
                        <a:pt x="306" y="179"/>
                      </a:cubicBezTo>
                      <a:cubicBezTo>
                        <a:pt x="311" y="155"/>
                        <a:pt x="311" y="128"/>
                        <a:pt x="305" y="104"/>
                      </a:cubicBezTo>
                      <a:cubicBezTo>
                        <a:pt x="300" y="83"/>
                        <a:pt x="290" y="65"/>
                        <a:pt x="274" y="54"/>
                      </a:cubicBezTo>
                      <a:cubicBezTo>
                        <a:pt x="230" y="38"/>
                        <a:pt x="230" y="38"/>
                        <a:pt x="230" y="38"/>
                      </a:cubicBezTo>
                      <a:cubicBezTo>
                        <a:pt x="227" y="36"/>
                        <a:pt x="225" y="34"/>
                        <a:pt x="225" y="30"/>
                      </a:cubicBezTo>
                      <a:cubicBezTo>
                        <a:pt x="225" y="30"/>
                        <a:pt x="225" y="30"/>
                        <a:pt x="225" y="30"/>
                      </a:cubicBezTo>
                      <a:cubicBezTo>
                        <a:pt x="224" y="21"/>
                        <a:pt x="224" y="21"/>
                        <a:pt x="224" y="21"/>
                      </a:cubicBezTo>
                      <a:cubicBezTo>
                        <a:pt x="168" y="40"/>
                        <a:pt x="168" y="40"/>
                        <a:pt x="168" y="40"/>
                      </a:cubicBezTo>
                      <a:cubicBezTo>
                        <a:pt x="166" y="41"/>
                        <a:pt x="164" y="41"/>
                        <a:pt x="162" y="40"/>
                      </a:cubicBezTo>
                      <a:cubicBezTo>
                        <a:pt x="106" y="21"/>
                        <a:pt x="106" y="21"/>
                        <a:pt x="106" y="21"/>
                      </a:cubicBezTo>
                      <a:cubicBezTo>
                        <a:pt x="105" y="30"/>
                        <a:pt x="105" y="30"/>
                        <a:pt x="105" y="30"/>
                      </a:cubicBezTo>
                      <a:cubicBezTo>
                        <a:pt x="104" y="34"/>
                        <a:pt x="102" y="37"/>
                        <a:pt x="99" y="38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lose/>
                      <a:moveTo>
                        <a:pt x="7" y="100"/>
                      </a:moveTo>
                      <a:cubicBezTo>
                        <a:pt x="14" y="74"/>
                        <a:pt x="26" y="52"/>
                        <a:pt x="47" y="39"/>
                      </a:cubicBezTo>
                      <a:cubicBezTo>
                        <a:pt x="47" y="39"/>
                        <a:pt x="47" y="39"/>
                        <a:pt x="47" y="39"/>
                      </a:cubicBezTo>
                      <a:cubicBezTo>
                        <a:pt x="47" y="39"/>
                        <a:pt x="48" y="38"/>
                        <a:pt x="48" y="38"/>
                      </a:cubicBezTo>
                      <a:cubicBezTo>
                        <a:pt x="88" y="23"/>
                        <a:pt x="88" y="23"/>
                        <a:pt x="88" y="23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7"/>
                        <a:pt x="90" y="7"/>
                      </a:cubicBezTo>
                      <a:cubicBezTo>
                        <a:pt x="92" y="2"/>
                        <a:pt x="97" y="0"/>
                        <a:pt x="101" y="1"/>
                      </a:cubicBezTo>
                      <a:cubicBezTo>
                        <a:pt x="165" y="23"/>
                        <a:pt x="165" y="23"/>
                        <a:pt x="165" y="23"/>
                      </a:cubicBezTo>
                      <a:cubicBezTo>
                        <a:pt x="228" y="1"/>
                        <a:pt x="228" y="1"/>
                        <a:pt x="228" y="1"/>
                      </a:cubicBezTo>
                      <a:cubicBezTo>
                        <a:pt x="228" y="1"/>
                        <a:pt x="229" y="1"/>
                        <a:pt x="230" y="1"/>
                      </a:cubicBezTo>
                      <a:cubicBezTo>
                        <a:pt x="235" y="0"/>
                        <a:pt x="239" y="4"/>
                        <a:pt x="240" y="8"/>
                      </a:cubicBezTo>
                      <a:cubicBezTo>
                        <a:pt x="241" y="23"/>
                        <a:pt x="241" y="23"/>
                        <a:pt x="241" y="23"/>
                      </a:cubicBezTo>
                      <a:cubicBezTo>
                        <a:pt x="281" y="38"/>
                        <a:pt x="281" y="38"/>
                        <a:pt x="281" y="38"/>
                      </a:cubicBezTo>
                      <a:cubicBezTo>
                        <a:pt x="282" y="38"/>
                        <a:pt x="282" y="39"/>
                        <a:pt x="283" y="39"/>
                      </a:cubicBezTo>
                      <a:cubicBezTo>
                        <a:pt x="304" y="52"/>
                        <a:pt x="316" y="74"/>
                        <a:pt x="322" y="100"/>
                      </a:cubicBezTo>
                      <a:cubicBezTo>
                        <a:pt x="329" y="129"/>
                        <a:pt x="328" y="162"/>
                        <a:pt x="322" y="189"/>
                      </a:cubicBezTo>
                      <a:cubicBezTo>
                        <a:pt x="321" y="193"/>
                        <a:pt x="318" y="196"/>
                        <a:pt x="313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2" y="196"/>
                        <a:pt x="9" y="193"/>
                        <a:pt x="8" y="189"/>
                      </a:cubicBezTo>
                      <a:cubicBezTo>
                        <a:pt x="1" y="162"/>
                        <a:pt x="0" y="129"/>
                        <a:pt x="7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Freeform 263"/>
                <p:cNvSpPr/>
                <p:nvPr/>
              </p:nvSpPr>
              <p:spPr bwMode="auto">
                <a:xfrm>
                  <a:off x="6124575" y="5767388"/>
                  <a:ext cx="165100" cy="185738"/>
                </a:xfrm>
                <a:custGeom>
                  <a:avLst/>
                  <a:gdLst>
                    <a:gd name="T0" fmla="*/ 13 w 139"/>
                    <a:gd name="T1" fmla="*/ 149 h 155"/>
                    <a:gd name="T2" fmla="*/ 6 w 139"/>
                    <a:gd name="T3" fmla="*/ 155 h 155"/>
                    <a:gd name="T4" fmla="*/ 0 w 139"/>
                    <a:gd name="T5" fmla="*/ 149 h 155"/>
                    <a:gd name="T6" fmla="*/ 0 w 139"/>
                    <a:gd name="T7" fmla="*/ 79 h 155"/>
                    <a:gd name="T8" fmla="*/ 3 w 139"/>
                    <a:gd name="T9" fmla="*/ 73 h 155"/>
                    <a:gd name="T10" fmla="*/ 69 w 139"/>
                    <a:gd name="T11" fmla="*/ 35 h 155"/>
                    <a:gd name="T12" fmla="*/ 128 w 139"/>
                    <a:gd name="T13" fmla="*/ 2 h 155"/>
                    <a:gd name="T14" fmla="*/ 137 w 139"/>
                    <a:gd name="T15" fmla="*/ 4 h 155"/>
                    <a:gd name="T16" fmla="*/ 134 w 139"/>
                    <a:gd name="T17" fmla="*/ 13 h 155"/>
                    <a:gd name="T18" fmla="*/ 75 w 139"/>
                    <a:gd name="T19" fmla="*/ 47 h 155"/>
                    <a:gd name="T20" fmla="*/ 13 w 139"/>
                    <a:gd name="T21" fmla="*/ 82 h 155"/>
                    <a:gd name="T22" fmla="*/ 13 w 139"/>
                    <a:gd name="T23" fmla="*/ 14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9" h="155">
                      <a:moveTo>
                        <a:pt x="13" y="149"/>
                      </a:moveTo>
                      <a:cubicBezTo>
                        <a:pt x="13" y="152"/>
                        <a:pt x="10" y="155"/>
                        <a:pt x="6" y="155"/>
                      </a:cubicBezTo>
                      <a:cubicBezTo>
                        <a:pt x="2" y="155"/>
                        <a:pt x="0" y="152"/>
                        <a:pt x="0" y="14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6"/>
                        <a:pt x="1" y="74"/>
                        <a:pt x="3" y="73"/>
                      </a:cubicBezTo>
                      <a:cubicBezTo>
                        <a:pt x="28" y="58"/>
                        <a:pt x="48" y="47"/>
                        <a:pt x="69" y="35"/>
                      </a:cubicBezTo>
                      <a:cubicBezTo>
                        <a:pt x="88" y="25"/>
                        <a:pt x="106" y="14"/>
                        <a:pt x="128" y="2"/>
                      </a:cubicBezTo>
                      <a:cubicBezTo>
                        <a:pt x="131" y="0"/>
                        <a:pt x="135" y="1"/>
                        <a:pt x="137" y="4"/>
                      </a:cubicBezTo>
                      <a:cubicBezTo>
                        <a:pt x="139" y="7"/>
                        <a:pt x="138" y="11"/>
                        <a:pt x="134" y="13"/>
                      </a:cubicBezTo>
                      <a:cubicBezTo>
                        <a:pt x="112" y="26"/>
                        <a:pt x="94" y="36"/>
                        <a:pt x="75" y="47"/>
                      </a:cubicBezTo>
                      <a:cubicBezTo>
                        <a:pt x="56" y="57"/>
                        <a:pt x="36" y="68"/>
                        <a:pt x="13" y="82"/>
                      </a:cubicBezTo>
                      <a:lnTo>
                        <a:pt x="13" y="1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Freeform 264"/>
                <p:cNvSpPr/>
                <p:nvPr/>
              </p:nvSpPr>
              <p:spPr bwMode="auto">
                <a:xfrm>
                  <a:off x="6153150" y="5753100"/>
                  <a:ext cx="15875" cy="98425"/>
                </a:xfrm>
                <a:custGeom>
                  <a:avLst/>
                  <a:gdLst>
                    <a:gd name="T0" fmla="*/ 0 w 13"/>
                    <a:gd name="T1" fmla="*/ 7 h 82"/>
                    <a:gd name="T2" fmla="*/ 7 w 13"/>
                    <a:gd name="T3" fmla="*/ 0 h 82"/>
                    <a:gd name="T4" fmla="*/ 13 w 13"/>
                    <a:gd name="T5" fmla="*/ 7 h 82"/>
                    <a:gd name="T6" fmla="*/ 13 w 13"/>
                    <a:gd name="T7" fmla="*/ 75 h 82"/>
                    <a:gd name="T8" fmla="*/ 7 w 13"/>
                    <a:gd name="T9" fmla="*/ 82 h 82"/>
                    <a:gd name="T10" fmla="*/ 0 w 13"/>
                    <a:gd name="T11" fmla="*/ 75 h 82"/>
                    <a:gd name="T12" fmla="*/ 0 w 13"/>
                    <a:gd name="T13" fmla="*/ 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82">
                      <a:moveTo>
                        <a:pt x="0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13" y="79"/>
                        <a:pt x="10" y="82"/>
                        <a:pt x="7" y="82"/>
                      </a:cubicBezTo>
                      <a:cubicBezTo>
                        <a:pt x="3" y="82"/>
                        <a:pt x="0" y="79"/>
                        <a:pt x="0" y="75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Freeform 265"/>
                <p:cNvSpPr/>
                <p:nvPr/>
              </p:nvSpPr>
              <p:spPr bwMode="auto">
                <a:xfrm>
                  <a:off x="6070600" y="5754688"/>
                  <a:ext cx="98425" cy="47625"/>
                </a:xfrm>
                <a:custGeom>
                  <a:avLst/>
                  <a:gdLst>
                    <a:gd name="T0" fmla="*/ 6 w 82"/>
                    <a:gd name="T1" fmla="*/ 14 h 40"/>
                    <a:gd name="T2" fmla="*/ 2 w 82"/>
                    <a:gd name="T3" fmla="*/ 6 h 40"/>
                    <a:gd name="T4" fmla="*/ 10 w 82"/>
                    <a:gd name="T5" fmla="*/ 2 h 40"/>
                    <a:gd name="T6" fmla="*/ 77 w 82"/>
                    <a:gd name="T7" fmla="*/ 26 h 40"/>
                    <a:gd name="T8" fmla="*/ 81 w 82"/>
                    <a:gd name="T9" fmla="*/ 35 h 40"/>
                    <a:gd name="T10" fmla="*/ 72 w 82"/>
                    <a:gd name="T11" fmla="*/ 39 h 40"/>
                    <a:gd name="T12" fmla="*/ 6 w 82"/>
                    <a:gd name="T13" fmla="*/ 1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6" y="14"/>
                      </a:moveTo>
                      <a:cubicBezTo>
                        <a:pt x="2" y="13"/>
                        <a:pt x="0" y="9"/>
                        <a:pt x="2" y="6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77" y="26"/>
                        <a:pt x="77" y="26"/>
                        <a:pt x="77" y="26"/>
                      </a:cubicBezTo>
                      <a:cubicBezTo>
                        <a:pt x="80" y="28"/>
                        <a:pt x="82" y="31"/>
                        <a:pt x="81" y="35"/>
                      </a:cubicBezTo>
                      <a:cubicBezTo>
                        <a:pt x="80" y="38"/>
                        <a:pt x="76" y="40"/>
                        <a:pt x="72" y="39"/>
                      </a:cubicBez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Freeform 266"/>
                <p:cNvSpPr/>
                <p:nvPr/>
              </p:nvSpPr>
              <p:spPr bwMode="auto">
                <a:xfrm>
                  <a:off x="6151563" y="5754688"/>
                  <a:ext cx="98425" cy="47625"/>
                </a:xfrm>
                <a:custGeom>
                  <a:avLst/>
                  <a:gdLst>
                    <a:gd name="T0" fmla="*/ 72 w 82"/>
                    <a:gd name="T1" fmla="*/ 2 h 40"/>
                    <a:gd name="T2" fmla="*/ 81 w 82"/>
                    <a:gd name="T3" fmla="*/ 6 h 40"/>
                    <a:gd name="T4" fmla="*/ 77 w 82"/>
                    <a:gd name="T5" fmla="*/ 14 h 40"/>
                    <a:gd name="T6" fmla="*/ 10 w 82"/>
                    <a:gd name="T7" fmla="*/ 39 h 40"/>
                    <a:gd name="T8" fmla="*/ 2 w 82"/>
                    <a:gd name="T9" fmla="*/ 35 h 40"/>
                    <a:gd name="T10" fmla="*/ 5 w 82"/>
                    <a:gd name="T11" fmla="*/ 26 h 40"/>
                    <a:gd name="T12" fmla="*/ 72 w 82"/>
                    <a:gd name="T1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72" y="2"/>
                      </a:moveTo>
                      <a:cubicBezTo>
                        <a:pt x="76" y="0"/>
                        <a:pt x="80" y="2"/>
                        <a:pt x="81" y="6"/>
                      </a:cubicBezTo>
                      <a:cubicBezTo>
                        <a:pt x="82" y="9"/>
                        <a:pt x="80" y="13"/>
                        <a:pt x="77" y="14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7" y="40"/>
                        <a:pt x="3" y="38"/>
                        <a:pt x="2" y="35"/>
                      </a:cubicBezTo>
                      <a:cubicBezTo>
                        <a:pt x="0" y="31"/>
                        <a:pt x="2" y="28"/>
                        <a:pt x="5" y="26"/>
                      </a:cubicBezTo>
                      <a:lnTo>
                        <a:pt x="7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Freeform 267"/>
                <p:cNvSpPr>
                  <a:spLocks noEditPoints="1"/>
                </p:cNvSpPr>
                <p:nvPr/>
              </p:nvSpPr>
              <p:spPr bwMode="auto">
                <a:xfrm>
                  <a:off x="6076950" y="5581650"/>
                  <a:ext cx="79375" cy="57150"/>
                </a:xfrm>
                <a:custGeom>
                  <a:avLst/>
                  <a:gdLst>
                    <a:gd name="T0" fmla="*/ 17 w 66"/>
                    <a:gd name="T1" fmla="*/ 0 h 47"/>
                    <a:gd name="T2" fmla="*/ 49 w 66"/>
                    <a:gd name="T3" fmla="*/ 0 h 47"/>
                    <a:gd name="T4" fmla="*/ 61 w 66"/>
                    <a:gd name="T5" fmla="*/ 5 h 47"/>
                    <a:gd name="T6" fmla="*/ 66 w 66"/>
                    <a:gd name="T7" fmla="*/ 17 h 47"/>
                    <a:gd name="T8" fmla="*/ 66 w 66"/>
                    <a:gd name="T9" fmla="*/ 29 h 47"/>
                    <a:gd name="T10" fmla="*/ 66 w 66"/>
                    <a:gd name="T11" fmla="*/ 33 h 47"/>
                    <a:gd name="T12" fmla="*/ 61 w 66"/>
                    <a:gd name="T13" fmla="*/ 43 h 47"/>
                    <a:gd name="T14" fmla="*/ 51 w 66"/>
                    <a:gd name="T15" fmla="*/ 47 h 47"/>
                    <a:gd name="T16" fmla="*/ 51 w 66"/>
                    <a:gd name="T17" fmla="*/ 47 h 47"/>
                    <a:gd name="T18" fmla="*/ 48 w 66"/>
                    <a:gd name="T19" fmla="*/ 47 h 47"/>
                    <a:gd name="T20" fmla="*/ 16 w 66"/>
                    <a:gd name="T21" fmla="*/ 41 h 47"/>
                    <a:gd name="T22" fmla="*/ 4 w 66"/>
                    <a:gd name="T23" fmla="*/ 35 h 47"/>
                    <a:gd name="T24" fmla="*/ 0 w 66"/>
                    <a:gd name="T25" fmla="*/ 23 h 47"/>
                    <a:gd name="T26" fmla="*/ 0 w 66"/>
                    <a:gd name="T27" fmla="*/ 17 h 47"/>
                    <a:gd name="T28" fmla="*/ 5 w 66"/>
                    <a:gd name="T29" fmla="*/ 5 h 47"/>
                    <a:gd name="T30" fmla="*/ 17 w 66"/>
                    <a:gd name="T31" fmla="*/ 0 h 47"/>
                    <a:gd name="T32" fmla="*/ 49 w 66"/>
                    <a:gd name="T33" fmla="*/ 9 h 47"/>
                    <a:gd name="T34" fmla="*/ 17 w 66"/>
                    <a:gd name="T35" fmla="*/ 9 h 47"/>
                    <a:gd name="T36" fmla="*/ 11 w 66"/>
                    <a:gd name="T37" fmla="*/ 11 h 47"/>
                    <a:gd name="T38" fmla="*/ 8 w 66"/>
                    <a:gd name="T39" fmla="*/ 17 h 47"/>
                    <a:gd name="T40" fmla="*/ 8 w 66"/>
                    <a:gd name="T41" fmla="*/ 23 h 47"/>
                    <a:gd name="T42" fmla="*/ 11 w 66"/>
                    <a:gd name="T43" fmla="*/ 29 h 47"/>
                    <a:gd name="T44" fmla="*/ 18 w 66"/>
                    <a:gd name="T45" fmla="*/ 32 h 47"/>
                    <a:gd name="T46" fmla="*/ 50 w 66"/>
                    <a:gd name="T47" fmla="*/ 38 h 47"/>
                    <a:gd name="T48" fmla="*/ 51 w 66"/>
                    <a:gd name="T49" fmla="*/ 38 h 47"/>
                    <a:gd name="T50" fmla="*/ 51 w 66"/>
                    <a:gd name="T51" fmla="*/ 38 h 47"/>
                    <a:gd name="T52" fmla="*/ 55 w 66"/>
                    <a:gd name="T53" fmla="*/ 36 h 47"/>
                    <a:gd name="T54" fmla="*/ 57 w 66"/>
                    <a:gd name="T55" fmla="*/ 31 h 47"/>
                    <a:gd name="T56" fmla="*/ 58 w 66"/>
                    <a:gd name="T57" fmla="*/ 29 h 47"/>
                    <a:gd name="T58" fmla="*/ 58 w 66"/>
                    <a:gd name="T59" fmla="*/ 17 h 47"/>
                    <a:gd name="T60" fmla="*/ 55 w 66"/>
                    <a:gd name="T61" fmla="*/ 11 h 47"/>
                    <a:gd name="T62" fmla="*/ 49 w 66"/>
                    <a:gd name="T63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6" h="47">
                      <a:moveTo>
                        <a:pt x="1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1" y="5"/>
                      </a:cubicBezTo>
                      <a:cubicBezTo>
                        <a:pt x="64" y="8"/>
                        <a:pt x="66" y="13"/>
                        <a:pt x="66" y="17"/>
                      </a:cubicBezTo>
                      <a:cubicBezTo>
                        <a:pt x="66" y="29"/>
                        <a:pt x="66" y="29"/>
                        <a:pt x="66" y="29"/>
                      </a:cubicBezTo>
                      <a:cubicBezTo>
                        <a:pt x="66" y="30"/>
                        <a:pt x="66" y="32"/>
                        <a:pt x="66" y="33"/>
                      </a:cubicBezTo>
                      <a:cubicBezTo>
                        <a:pt x="65" y="36"/>
                        <a:pt x="64" y="40"/>
                        <a:pt x="61" y="43"/>
                      </a:cubicBezTo>
                      <a:cubicBezTo>
                        <a:pt x="58" y="45"/>
                        <a:pt x="55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0" y="47"/>
                        <a:pt x="49" y="47"/>
                        <a:pt x="48" y="47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2" y="40"/>
                        <a:pt x="8" y="38"/>
                        <a:pt x="4" y="35"/>
                      </a:cubicBezTo>
                      <a:cubicBezTo>
                        <a:pt x="1" y="32"/>
                        <a:pt x="0" y="28"/>
                        <a:pt x="0" y="2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lose/>
                      <a:moveTo>
                        <a:pt x="49" y="9"/>
                      </a:move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9" y="13"/>
                        <a:pt x="8" y="15"/>
                        <a:pt x="8" y="17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9" y="27"/>
                        <a:pt x="11" y="29"/>
                      </a:cubicBezTo>
                      <a:cubicBezTo>
                        <a:pt x="12" y="31"/>
                        <a:pt x="15" y="32"/>
                        <a:pt x="18" y="32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0" y="38"/>
                        <a:pt x="50" y="38"/>
                        <a:pt x="51" y="38"/>
                      </a:cubicBezTo>
                      <a:cubicBezTo>
                        <a:pt x="51" y="38"/>
                        <a:pt x="51" y="38"/>
                        <a:pt x="51" y="38"/>
                      </a:cubicBezTo>
                      <a:cubicBezTo>
                        <a:pt x="52" y="38"/>
                        <a:pt x="54" y="38"/>
                        <a:pt x="55" y="36"/>
                      </a:cubicBezTo>
                      <a:cubicBezTo>
                        <a:pt x="56" y="35"/>
                        <a:pt x="57" y="33"/>
                        <a:pt x="57" y="31"/>
                      </a:cubicBezTo>
                      <a:cubicBezTo>
                        <a:pt x="58" y="31"/>
                        <a:pt x="58" y="30"/>
                        <a:pt x="58" y="29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3" y="10"/>
                        <a:pt x="51" y="9"/>
                        <a:pt x="4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Freeform 268"/>
                <p:cNvSpPr>
                  <a:spLocks noEditPoints="1"/>
                </p:cNvSpPr>
                <p:nvPr/>
              </p:nvSpPr>
              <p:spPr bwMode="auto">
                <a:xfrm>
                  <a:off x="6164263" y="5581650"/>
                  <a:ext cx="80962" cy="57150"/>
                </a:xfrm>
                <a:custGeom>
                  <a:avLst/>
                  <a:gdLst>
                    <a:gd name="T0" fmla="*/ 49 w 67"/>
                    <a:gd name="T1" fmla="*/ 9 h 47"/>
                    <a:gd name="T2" fmla="*/ 18 w 67"/>
                    <a:gd name="T3" fmla="*/ 9 h 47"/>
                    <a:gd name="T4" fmla="*/ 11 w 67"/>
                    <a:gd name="T5" fmla="*/ 11 h 47"/>
                    <a:gd name="T6" fmla="*/ 9 w 67"/>
                    <a:gd name="T7" fmla="*/ 17 h 47"/>
                    <a:gd name="T8" fmla="*/ 9 w 67"/>
                    <a:gd name="T9" fmla="*/ 29 h 47"/>
                    <a:gd name="T10" fmla="*/ 9 w 67"/>
                    <a:gd name="T11" fmla="*/ 31 h 47"/>
                    <a:gd name="T12" fmla="*/ 12 w 67"/>
                    <a:gd name="T13" fmla="*/ 36 h 47"/>
                    <a:gd name="T14" fmla="*/ 16 w 67"/>
                    <a:gd name="T15" fmla="*/ 38 h 47"/>
                    <a:gd name="T16" fmla="*/ 16 w 67"/>
                    <a:gd name="T17" fmla="*/ 38 h 47"/>
                    <a:gd name="T18" fmla="*/ 17 w 67"/>
                    <a:gd name="T19" fmla="*/ 38 h 47"/>
                    <a:gd name="T20" fmla="*/ 48 w 67"/>
                    <a:gd name="T21" fmla="*/ 32 h 47"/>
                    <a:gd name="T22" fmla="*/ 56 w 67"/>
                    <a:gd name="T23" fmla="*/ 29 h 47"/>
                    <a:gd name="T24" fmla="*/ 58 w 67"/>
                    <a:gd name="T25" fmla="*/ 23 h 47"/>
                    <a:gd name="T26" fmla="*/ 58 w 67"/>
                    <a:gd name="T27" fmla="*/ 17 h 47"/>
                    <a:gd name="T28" fmla="*/ 55 w 67"/>
                    <a:gd name="T29" fmla="*/ 11 h 47"/>
                    <a:gd name="T30" fmla="*/ 49 w 67"/>
                    <a:gd name="T31" fmla="*/ 9 h 47"/>
                    <a:gd name="T32" fmla="*/ 18 w 67"/>
                    <a:gd name="T33" fmla="*/ 0 h 47"/>
                    <a:gd name="T34" fmla="*/ 49 w 67"/>
                    <a:gd name="T35" fmla="*/ 0 h 47"/>
                    <a:gd name="T36" fmla="*/ 62 w 67"/>
                    <a:gd name="T37" fmla="*/ 5 h 47"/>
                    <a:gd name="T38" fmla="*/ 67 w 67"/>
                    <a:gd name="T39" fmla="*/ 17 h 47"/>
                    <a:gd name="T40" fmla="*/ 67 w 67"/>
                    <a:gd name="T41" fmla="*/ 23 h 47"/>
                    <a:gd name="T42" fmla="*/ 62 w 67"/>
                    <a:gd name="T43" fmla="*/ 35 h 47"/>
                    <a:gd name="T44" fmla="*/ 50 w 67"/>
                    <a:gd name="T45" fmla="*/ 41 h 47"/>
                    <a:gd name="T46" fmla="*/ 18 w 67"/>
                    <a:gd name="T47" fmla="*/ 47 h 47"/>
                    <a:gd name="T48" fmla="*/ 16 w 67"/>
                    <a:gd name="T49" fmla="*/ 47 h 47"/>
                    <a:gd name="T50" fmla="*/ 16 w 67"/>
                    <a:gd name="T51" fmla="*/ 47 h 47"/>
                    <a:gd name="T52" fmla="*/ 6 w 67"/>
                    <a:gd name="T53" fmla="*/ 43 h 47"/>
                    <a:gd name="T54" fmla="*/ 0 w 67"/>
                    <a:gd name="T55" fmla="*/ 33 h 47"/>
                    <a:gd name="T56" fmla="*/ 0 w 67"/>
                    <a:gd name="T57" fmla="*/ 29 h 47"/>
                    <a:gd name="T58" fmla="*/ 0 w 67"/>
                    <a:gd name="T59" fmla="*/ 17 h 47"/>
                    <a:gd name="T60" fmla="*/ 5 w 67"/>
                    <a:gd name="T61" fmla="*/ 5 h 47"/>
                    <a:gd name="T62" fmla="*/ 18 w 67"/>
                    <a:gd name="T6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7" h="47">
                      <a:moveTo>
                        <a:pt x="49" y="9"/>
                      </a:move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10" y="13"/>
                        <a:pt x="9" y="15"/>
                        <a:pt x="9" y="17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9" y="31"/>
                      </a:cubicBezTo>
                      <a:cubicBezTo>
                        <a:pt x="9" y="33"/>
                        <a:pt x="10" y="35"/>
                        <a:pt x="12" y="36"/>
                      </a:cubicBezTo>
                      <a:cubicBezTo>
                        <a:pt x="13" y="38"/>
                        <a:pt x="14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7" y="38"/>
                        <a:pt x="17" y="38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51" y="32"/>
                        <a:pt x="54" y="31"/>
                        <a:pt x="56" y="29"/>
                      </a:cubicBezTo>
                      <a:cubicBezTo>
                        <a:pt x="57" y="27"/>
                        <a:pt x="58" y="26"/>
                        <a:pt x="58" y="23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4" y="10"/>
                        <a:pt x="52" y="9"/>
                        <a:pt x="49" y="9"/>
                      </a:cubicBezTo>
                      <a:close/>
                      <a:moveTo>
                        <a:pt x="18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2" y="5"/>
                      </a:cubicBezTo>
                      <a:cubicBezTo>
                        <a:pt x="65" y="8"/>
                        <a:pt x="67" y="13"/>
                        <a:pt x="67" y="17"/>
                      </a:cubicBezTo>
                      <a:cubicBezTo>
                        <a:pt x="67" y="23"/>
                        <a:pt x="67" y="23"/>
                        <a:pt x="67" y="23"/>
                      </a:cubicBezTo>
                      <a:cubicBezTo>
                        <a:pt x="67" y="28"/>
                        <a:pt x="65" y="32"/>
                        <a:pt x="62" y="35"/>
                      </a:cubicBezTo>
                      <a:cubicBezTo>
                        <a:pt x="59" y="38"/>
                        <a:pt x="55" y="40"/>
                        <a:pt x="50" y="41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7"/>
                        <a:pt x="17" y="47"/>
                        <a:pt x="16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2" y="47"/>
                        <a:pt x="8" y="45"/>
                        <a:pt x="6" y="43"/>
                      </a:cubicBezTo>
                      <a:cubicBezTo>
                        <a:pt x="3" y="40"/>
                        <a:pt x="1" y="36"/>
                        <a:pt x="0" y="33"/>
                      </a:cubicBezTo>
                      <a:cubicBezTo>
                        <a:pt x="0" y="32"/>
                        <a:pt x="0" y="30"/>
                        <a:pt x="0" y="29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3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Freeform 269"/>
                <p:cNvSpPr/>
                <p:nvPr/>
              </p:nvSpPr>
              <p:spPr bwMode="auto">
                <a:xfrm>
                  <a:off x="6146800" y="5602288"/>
                  <a:ext cx="26987" cy="15875"/>
                </a:xfrm>
                <a:custGeom>
                  <a:avLst/>
                  <a:gdLst>
                    <a:gd name="T0" fmla="*/ 6 w 22"/>
                    <a:gd name="T1" fmla="*/ 13 h 13"/>
                    <a:gd name="T2" fmla="*/ 0 w 22"/>
                    <a:gd name="T3" fmla="*/ 6 h 13"/>
                    <a:gd name="T4" fmla="*/ 6 w 22"/>
                    <a:gd name="T5" fmla="*/ 0 h 13"/>
                    <a:gd name="T6" fmla="*/ 16 w 22"/>
                    <a:gd name="T7" fmla="*/ 0 h 13"/>
                    <a:gd name="T8" fmla="*/ 22 w 22"/>
                    <a:gd name="T9" fmla="*/ 6 h 13"/>
                    <a:gd name="T10" fmla="*/ 16 w 22"/>
                    <a:gd name="T11" fmla="*/ 13 h 13"/>
                    <a:gd name="T12" fmla="*/ 6 w 22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3">
                      <a:moveTo>
                        <a:pt x="6" y="13"/>
                      </a:move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2" y="3"/>
                        <a:pt x="22" y="6"/>
                      </a:cubicBezTo>
                      <a:cubicBezTo>
                        <a:pt x="22" y="10"/>
                        <a:pt x="20" y="13"/>
                        <a:pt x="16" y="13"/>
                      </a:cubicBez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50" name="椭圆 49"/>
            <p:cNvSpPr/>
            <p:nvPr/>
          </p:nvSpPr>
          <p:spPr>
            <a:xfrm>
              <a:off x="6031877" y="1263981"/>
              <a:ext cx="718793" cy="718793"/>
            </a:xfrm>
            <a:prstGeom prst="ellipse">
              <a:avLst/>
            </a:prstGeom>
            <a:solidFill>
              <a:srgbClr val="313C2E"/>
            </a:solidFill>
            <a:ln>
              <a:noFill/>
            </a:ln>
            <a:effectLst>
              <a:outerShdw blurRad="76200" sx="102000" sy="102000" algn="ctr" rotWithShape="0">
                <a:srgbClr val="313C2E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122211" y="1682182"/>
            <a:ext cx="2520881" cy="4194675"/>
            <a:chOff x="5130833" y="1263981"/>
            <a:chExt cx="2520881" cy="4194675"/>
          </a:xfrm>
        </p:grpSpPr>
        <p:grpSp>
          <p:nvGrpSpPr>
            <p:cNvPr id="68" name="组合 67"/>
            <p:cNvGrpSpPr/>
            <p:nvPr/>
          </p:nvGrpSpPr>
          <p:grpSpPr>
            <a:xfrm>
              <a:off x="5130833" y="1765104"/>
              <a:ext cx="2520881" cy="3693552"/>
              <a:chOff x="5252753" y="1582224"/>
              <a:chExt cx="2520881" cy="3693552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5252753" y="1582224"/>
                <a:ext cx="2520881" cy="3693552"/>
              </a:xfrm>
              <a:prstGeom prst="rect">
                <a:avLst/>
              </a:prstGeom>
              <a:solidFill>
                <a:srgbClr val="FBF9FB"/>
              </a:solidFill>
              <a:ln>
                <a:noFill/>
              </a:ln>
              <a:effectLst>
                <a:outerShdw blurRad="508000" dist="304800" dir="5400000" algn="t" rotWithShape="0">
                  <a:srgbClr val="313C2E">
                    <a:alpha val="2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5704160" y="2841916"/>
                <a:ext cx="1672044" cy="1753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360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身份证正反面</a:t>
                </a:r>
                <a:endParaRPr lang="zh-CN" altLang="en-US" sz="36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6343332" y="2200566"/>
                <a:ext cx="393700" cy="501650"/>
                <a:chOff x="5964238" y="5456238"/>
                <a:chExt cx="393700" cy="501650"/>
              </a:xfrm>
              <a:solidFill>
                <a:srgbClr val="313C2E"/>
              </a:solidFill>
            </p:grpSpPr>
            <p:sp>
              <p:nvSpPr>
                <p:cNvPr id="73" name="Freeform 259"/>
                <p:cNvSpPr>
                  <a:spLocks noEditPoints="1"/>
                </p:cNvSpPr>
                <p:nvPr/>
              </p:nvSpPr>
              <p:spPr bwMode="auto">
                <a:xfrm>
                  <a:off x="6042025" y="5456238"/>
                  <a:ext cx="238125" cy="280988"/>
                </a:xfrm>
                <a:custGeom>
                  <a:avLst/>
                  <a:gdLst>
                    <a:gd name="T0" fmla="*/ 100 w 200"/>
                    <a:gd name="T1" fmla="*/ 0 h 235"/>
                    <a:gd name="T2" fmla="*/ 170 w 200"/>
                    <a:gd name="T3" fmla="*/ 19 h 235"/>
                    <a:gd name="T4" fmla="*/ 200 w 200"/>
                    <a:gd name="T5" fmla="*/ 92 h 235"/>
                    <a:gd name="T6" fmla="*/ 169 w 200"/>
                    <a:gd name="T7" fmla="*/ 186 h 235"/>
                    <a:gd name="T8" fmla="*/ 100 w 200"/>
                    <a:gd name="T9" fmla="*/ 235 h 235"/>
                    <a:gd name="T10" fmla="*/ 30 w 200"/>
                    <a:gd name="T11" fmla="*/ 186 h 235"/>
                    <a:gd name="T12" fmla="*/ 0 w 200"/>
                    <a:gd name="T13" fmla="*/ 92 h 235"/>
                    <a:gd name="T14" fmla="*/ 30 w 200"/>
                    <a:gd name="T15" fmla="*/ 19 h 235"/>
                    <a:gd name="T16" fmla="*/ 100 w 200"/>
                    <a:gd name="T17" fmla="*/ 0 h 235"/>
                    <a:gd name="T18" fmla="*/ 159 w 200"/>
                    <a:gd name="T19" fmla="*/ 33 h 235"/>
                    <a:gd name="T20" fmla="*/ 100 w 200"/>
                    <a:gd name="T21" fmla="*/ 18 h 235"/>
                    <a:gd name="T22" fmla="*/ 40 w 200"/>
                    <a:gd name="T23" fmla="*/ 33 h 235"/>
                    <a:gd name="T24" fmla="*/ 17 w 200"/>
                    <a:gd name="T25" fmla="*/ 92 h 235"/>
                    <a:gd name="T26" fmla="*/ 45 w 200"/>
                    <a:gd name="T27" fmla="*/ 177 h 235"/>
                    <a:gd name="T28" fmla="*/ 100 w 200"/>
                    <a:gd name="T29" fmla="*/ 217 h 235"/>
                    <a:gd name="T30" fmla="*/ 155 w 200"/>
                    <a:gd name="T31" fmla="*/ 177 h 235"/>
                    <a:gd name="T32" fmla="*/ 182 w 200"/>
                    <a:gd name="T33" fmla="*/ 92 h 235"/>
                    <a:gd name="T34" fmla="*/ 159 w 200"/>
                    <a:gd name="T35" fmla="*/ 33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0" h="235">
                      <a:moveTo>
                        <a:pt x="100" y="0"/>
                      </a:moveTo>
                      <a:cubicBezTo>
                        <a:pt x="127" y="0"/>
                        <a:pt x="151" y="5"/>
                        <a:pt x="170" y="19"/>
                      </a:cubicBezTo>
                      <a:cubicBezTo>
                        <a:pt x="188" y="33"/>
                        <a:pt x="200" y="56"/>
                        <a:pt x="200" y="92"/>
                      </a:cubicBezTo>
                      <a:cubicBezTo>
                        <a:pt x="200" y="126"/>
                        <a:pt x="187" y="160"/>
                        <a:pt x="169" y="186"/>
                      </a:cubicBezTo>
                      <a:cubicBezTo>
                        <a:pt x="149" y="215"/>
                        <a:pt x="123" y="235"/>
                        <a:pt x="100" y="235"/>
                      </a:cubicBezTo>
                      <a:cubicBezTo>
                        <a:pt x="76" y="235"/>
                        <a:pt x="50" y="215"/>
                        <a:pt x="30" y="186"/>
                      </a:cubicBezTo>
                      <a:cubicBezTo>
                        <a:pt x="12" y="160"/>
                        <a:pt x="0" y="126"/>
                        <a:pt x="0" y="92"/>
                      </a:cubicBezTo>
                      <a:cubicBezTo>
                        <a:pt x="0" y="56"/>
                        <a:pt x="11" y="33"/>
                        <a:pt x="30" y="19"/>
                      </a:cubicBezTo>
                      <a:cubicBezTo>
                        <a:pt x="48" y="5"/>
                        <a:pt x="73" y="0"/>
                        <a:pt x="100" y="0"/>
                      </a:cubicBezTo>
                      <a:close/>
                      <a:moveTo>
                        <a:pt x="159" y="33"/>
                      </a:moveTo>
                      <a:cubicBezTo>
                        <a:pt x="144" y="22"/>
                        <a:pt x="123" y="18"/>
                        <a:pt x="100" y="18"/>
                      </a:cubicBezTo>
                      <a:cubicBezTo>
                        <a:pt x="76" y="18"/>
                        <a:pt x="55" y="22"/>
                        <a:pt x="40" y="33"/>
                      </a:cubicBezTo>
                      <a:cubicBezTo>
                        <a:pt x="26" y="44"/>
                        <a:pt x="17" y="62"/>
                        <a:pt x="17" y="92"/>
                      </a:cubicBezTo>
                      <a:cubicBezTo>
                        <a:pt x="17" y="122"/>
                        <a:pt x="29" y="153"/>
                        <a:pt x="45" y="177"/>
                      </a:cubicBezTo>
                      <a:cubicBezTo>
                        <a:pt x="61" y="201"/>
                        <a:pt x="82" y="217"/>
                        <a:pt x="100" y="217"/>
                      </a:cubicBezTo>
                      <a:cubicBezTo>
                        <a:pt x="117" y="217"/>
                        <a:pt x="138" y="201"/>
                        <a:pt x="155" y="177"/>
                      </a:cubicBezTo>
                      <a:cubicBezTo>
                        <a:pt x="171" y="153"/>
                        <a:pt x="182" y="122"/>
                        <a:pt x="182" y="92"/>
                      </a:cubicBezTo>
                      <a:cubicBezTo>
                        <a:pt x="182" y="62"/>
                        <a:pt x="173" y="44"/>
                        <a:pt x="159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Freeform 260"/>
                <p:cNvSpPr/>
                <p:nvPr/>
              </p:nvSpPr>
              <p:spPr bwMode="auto">
                <a:xfrm>
                  <a:off x="6086475" y="5470525"/>
                  <a:ext cx="184150" cy="133350"/>
                </a:xfrm>
                <a:custGeom>
                  <a:avLst/>
                  <a:gdLst>
                    <a:gd name="T0" fmla="*/ 1 w 154"/>
                    <a:gd name="T1" fmla="*/ 11 h 112"/>
                    <a:gd name="T2" fmla="*/ 4 w 154"/>
                    <a:gd name="T3" fmla="*/ 2 h 112"/>
                    <a:gd name="T4" fmla="*/ 13 w 154"/>
                    <a:gd name="T5" fmla="*/ 4 h 112"/>
                    <a:gd name="T6" fmla="*/ 145 w 154"/>
                    <a:gd name="T7" fmla="*/ 98 h 112"/>
                    <a:gd name="T8" fmla="*/ 148 w 154"/>
                    <a:gd name="T9" fmla="*/ 99 h 112"/>
                    <a:gd name="T10" fmla="*/ 153 w 154"/>
                    <a:gd name="T11" fmla="*/ 107 h 112"/>
                    <a:gd name="T12" fmla="*/ 145 w 154"/>
                    <a:gd name="T13" fmla="*/ 111 h 112"/>
                    <a:gd name="T14" fmla="*/ 142 w 154"/>
                    <a:gd name="T15" fmla="*/ 110 h 112"/>
                    <a:gd name="T16" fmla="*/ 1 w 154"/>
                    <a:gd name="T17" fmla="*/ 11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12">
                      <a:moveTo>
                        <a:pt x="1" y="11"/>
                      </a:move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50" y="71"/>
                        <a:pt x="83" y="80"/>
                        <a:pt x="145" y="98"/>
                      </a:cubicBezTo>
                      <a:cubicBezTo>
                        <a:pt x="148" y="99"/>
                        <a:pt x="148" y="99"/>
                        <a:pt x="148" y="99"/>
                      </a:cubicBezTo>
                      <a:cubicBezTo>
                        <a:pt x="152" y="100"/>
                        <a:pt x="154" y="103"/>
                        <a:pt x="153" y="107"/>
                      </a:cubicBezTo>
                      <a:cubicBezTo>
                        <a:pt x="152" y="110"/>
                        <a:pt x="148" y="112"/>
                        <a:pt x="145" y="111"/>
                      </a:cubicBezTo>
                      <a:cubicBezTo>
                        <a:pt x="142" y="110"/>
                        <a:pt x="142" y="110"/>
                        <a:pt x="142" y="110"/>
                      </a:cubicBezTo>
                      <a:cubicBezTo>
                        <a:pt x="76" y="92"/>
                        <a:pt x="41" y="8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Freeform 261"/>
                <p:cNvSpPr/>
                <p:nvPr/>
              </p:nvSpPr>
              <p:spPr bwMode="auto">
                <a:xfrm>
                  <a:off x="6046788" y="5514975"/>
                  <a:ext cx="87312" cy="69850"/>
                </a:xfrm>
                <a:custGeom>
                  <a:avLst/>
                  <a:gdLst>
                    <a:gd name="T0" fmla="*/ 61 w 73"/>
                    <a:gd name="T1" fmla="*/ 3 h 58"/>
                    <a:gd name="T2" fmla="*/ 70 w 73"/>
                    <a:gd name="T3" fmla="*/ 2 h 58"/>
                    <a:gd name="T4" fmla="*/ 71 w 73"/>
                    <a:gd name="T5" fmla="*/ 11 h 58"/>
                    <a:gd name="T6" fmla="*/ 36 w 73"/>
                    <a:gd name="T7" fmla="*/ 45 h 58"/>
                    <a:gd name="T8" fmla="*/ 8 w 73"/>
                    <a:gd name="T9" fmla="*/ 57 h 58"/>
                    <a:gd name="T10" fmla="*/ 0 w 73"/>
                    <a:gd name="T11" fmla="*/ 52 h 58"/>
                    <a:gd name="T12" fmla="*/ 5 w 73"/>
                    <a:gd name="T13" fmla="*/ 44 h 58"/>
                    <a:gd name="T14" fmla="*/ 29 w 73"/>
                    <a:gd name="T15" fmla="*/ 34 h 58"/>
                    <a:gd name="T16" fmla="*/ 61 w 73"/>
                    <a:gd name="T17" fmla="*/ 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58">
                      <a:moveTo>
                        <a:pt x="61" y="3"/>
                      </a:moveTo>
                      <a:cubicBezTo>
                        <a:pt x="63" y="0"/>
                        <a:pt x="67" y="0"/>
                        <a:pt x="70" y="2"/>
                      </a:cubicBezTo>
                      <a:cubicBezTo>
                        <a:pt x="73" y="4"/>
                        <a:pt x="73" y="8"/>
                        <a:pt x="71" y="11"/>
                      </a:cubicBezTo>
                      <a:cubicBezTo>
                        <a:pt x="58" y="27"/>
                        <a:pt x="47" y="38"/>
                        <a:pt x="36" y="45"/>
                      </a:cubicBezTo>
                      <a:cubicBezTo>
                        <a:pt x="26" y="52"/>
                        <a:pt x="17" y="55"/>
                        <a:pt x="8" y="57"/>
                      </a:cubicBezTo>
                      <a:cubicBezTo>
                        <a:pt x="4" y="58"/>
                        <a:pt x="1" y="55"/>
                        <a:pt x="0" y="52"/>
                      </a:cubicBezTo>
                      <a:cubicBezTo>
                        <a:pt x="0" y="48"/>
                        <a:pt x="2" y="45"/>
                        <a:pt x="5" y="44"/>
                      </a:cubicBezTo>
                      <a:cubicBezTo>
                        <a:pt x="13" y="43"/>
                        <a:pt x="20" y="40"/>
                        <a:pt x="29" y="34"/>
                      </a:cubicBezTo>
                      <a:cubicBezTo>
                        <a:pt x="38" y="28"/>
                        <a:pt x="49" y="18"/>
                        <a:pt x="6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Freeform 262"/>
                <p:cNvSpPr>
                  <a:spLocks noEditPoints="1"/>
                </p:cNvSpPr>
                <p:nvPr/>
              </p:nvSpPr>
              <p:spPr bwMode="auto">
                <a:xfrm>
                  <a:off x="5964238" y="5724525"/>
                  <a:ext cx="393700" cy="233363"/>
                </a:xfrm>
                <a:custGeom>
                  <a:avLst/>
                  <a:gdLst>
                    <a:gd name="T0" fmla="*/ 55 w 329"/>
                    <a:gd name="T1" fmla="*/ 54 h 196"/>
                    <a:gd name="T2" fmla="*/ 24 w 329"/>
                    <a:gd name="T3" fmla="*/ 104 h 196"/>
                    <a:gd name="T4" fmla="*/ 23 w 329"/>
                    <a:gd name="T5" fmla="*/ 179 h 196"/>
                    <a:gd name="T6" fmla="*/ 306 w 329"/>
                    <a:gd name="T7" fmla="*/ 179 h 196"/>
                    <a:gd name="T8" fmla="*/ 305 w 329"/>
                    <a:gd name="T9" fmla="*/ 104 h 196"/>
                    <a:gd name="T10" fmla="*/ 274 w 329"/>
                    <a:gd name="T11" fmla="*/ 54 h 196"/>
                    <a:gd name="T12" fmla="*/ 230 w 329"/>
                    <a:gd name="T13" fmla="*/ 38 h 196"/>
                    <a:gd name="T14" fmla="*/ 225 w 329"/>
                    <a:gd name="T15" fmla="*/ 30 h 196"/>
                    <a:gd name="T16" fmla="*/ 225 w 329"/>
                    <a:gd name="T17" fmla="*/ 30 h 196"/>
                    <a:gd name="T18" fmla="*/ 224 w 329"/>
                    <a:gd name="T19" fmla="*/ 21 h 196"/>
                    <a:gd name="T20" fmla="*/ 168 w 329"/>
                    <a:gd name="T21" fmla="*/ 40 h 196"/>
                    <a:gd name="T22" fmla="*/ 162 w 329"/>
                    <a:gd name="T23" fmla="*/ 40 h 196"/>
                    <a:gd name="T24" fmla="*/ 106 w 329"/>
                    <a:gd name="T25" fmla="*/ 21 h 196"/>
                    <a:gd name="T26" fmla="*/ 105 w 329"/>
                    <a:gd name="T27" fmla="*/ 30 h 196"/>
                    <a:gd name="T28" fmla="*/ 99 w 329"/>
                    <a:gd name="T29" fmla="*/ 38 h 196"/>
                    <a:gd name="T30" fmla="*/ 55 w 329"/>
                    <a:gd name="T31" fmla="*/ 54 h 196"/>
                    <a:gd name="T32" fmla="*/ 7 w 329"/>
                    <a:gd name="T33" fmla="*/ 100 h 196"/>
                    <a:gd name="T34" fmla="*/ 47 w 329"/>
                    <a:gd name="T35" fmla="*/ 39 h 196"/>
                    <a:gd name="T36" fmla="*/ 47 w 329"/>
                    <a:gd name="T37" fmla="*/ 39 h 196"/>
                    <a:gd name="T38" fmla="*/ 48 w 329"/>
                    <a:gd name="T39" fmla="*/ 38 h 196"/>
                    <a:gd name="T40" fmla="*/ 88 w 329"/>
                    <a:gd name="T41" fmla="*/ 23 h 196"/>
                    <a:gd name="T42" fmla="*/ 90 w 329"/>
                    <a:gd name="T43" fmla="*/ 8 h 196"/>
                    <a:gd name="T44" fmla="*/ 90 w 329"/>
                    <a:gd name="T45" fmla="*/ 8 h 196"/>
                    <a:gd name="T46" fmla="*/ 90 w 329"/>
                    <a:gd name="T47" fmla="*/ 7 h 196"/>
                    <a:gd name="T48" fmla="*/ 101 w 329"/>
                    <a:gd name="T49" fmla="*/ 1 h 196"/>
                    <a:gd name="T50" fmla="*/ 165 w 329"/>
                    <a:gd name="T51" fmla="*/ 23 h 196"/>
                    <a:gd name="T52" fmla="*/ 228 w 329"/>
                    <a:gd name="T53" fmla="*/ 1 h 196"/>
                    <a:gd name="T54" fmla="*/ 230 w 329"/>
                    <a:gd name="T55" fmla="*/ 1 h 196"/>
                    <a:gd name="T56" fmla="*/ 240 w 329"/>
                    <a:gd name="T57" fmla="*/ 8 h 196"/>
                    <a:gd name="T58" fmla="*/ 241 w 329"/>
                    <a:gd name="T59" fmla="*/ 23 h 196"/>
                    <a:gd name="T60" fmla="*/ 281 w 329"/>
                    <a:gd name="T61" fmla="*/ 38 h 196"/>
                    <a:gd name="T62" fmla="*/ 283 w 329"/>
                    <a:gd name="T63" fmla="*/ 39 h 196"/>
                    <a:gd name="T64" fmla="*/ 322 w 329"/>
                    <a:gd name="T65" fmla="*/ 100 h 196"/>
                    <a:gd name="T66" fmla="*/ 322 w 329"/>
                    <a:gd name="T67" fmla="*/ 189 h 196"/>
                    <a:gd name="T68" fmla="*/ 313 w 329"/>
                    <a:gd name="T69" fmla="*/ 196 h 196"/>
                    <a:gd name="T70" fmla="*/ 16 w 329"/>
                    <a:gd name="T71" fmla="*/ 196 h 196"/>
                    <a:gd name="T72" fmla="*/ 16 w 329"/>
                    <a:gd name="T73" fmla="*/ 196 h 196"/>
                    <a:gd name="T74" fmla="*/ 8 w 329"/>
                    <a:gd name="T75" fmla="*/ 189 h 196"/>
                    <a:gd name="T76" fmla="*/ 7 w 329"/>
                    <a:gd name="T77" fmla="*/ 10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9" h="196">
                      <a:moveTo>
                        <a:pt x="55" y="54"/>
                      </a:moveTo>
                      <a:cubicBezTo>
                        <a:pt x="39" y="65"/>
                        <a:pt x="29" y="83"/>
                        <a:pt x="24" y="104"/>
                      </a:cubicBezTo>
                      <a:cubicBezTo>
                        <a:pt x="18" y="128"/>
                        <a:pt x="19" y="155"/>
                        <a:pt x="23" y="179"/>
                      </a:cubicBezTo>
                      <a:cubicBezTo>
                        <a:pt x="306" y="179"/>
                        <a:pt x="306" y="179"/>
                        <a:pt x="306" y="179"/>
                      </a:cubicBezTo>
                      <a:cubicBezTo>
                        <a:pt x="311" y="155"/>
                        <a:pt x="311" y="128"/>
                        <a:pt x="305" y="104"/>
                      </a:cubicBezTo>
                      <a:cubicBezTo>
                        <a:pt x="300" y="83"/>
                        <a:pt x="290" y="65"/>
                        <a:pt x="274" y="54"/>
                      </a:cubicBezTo>
                      <a:cubicBezTo>
                        <a:pt x="230" y="38"/>
                        <a:pt x="230" y="38"/>
                        <a:pt x="230" y="38"/>
                      </a:cubicBezTo>
                      <a:cubicBezTo>
                        <a:pt x="227" y="36"/>
                        <a:pt x="225" y="34"/>
                        <a:pt x="225" y="30"/>
                      </a:cubicBezTo>
                      <a:cubicBezTo>
                        <a:pt x="225" y="30"/>
                        <a:pt x="225" y="30"/>
                        <a:pt x="225" y="30"/>
                      </a:cubicBezTo>
                      <a:cubicBezTo>
                        <a:pt x="224" y="21"/>
                        <a:pt x="224" y="21"/>
                        <a:pt x="224" y="21"/>
                      </a:cubicBezTo>
                      <a:cubicBezTo>
                        <a:pt x="168" y="40"/>
                        <a:pt x="168" y="40"/>
                        <a:pt x="168" y="40"/>
                      </a:cubicBezTo>
                      <a:cubicBezTo>
                        <a:pt x="166" y="41"/>
                        <a:pt x="164" y="41"/>
                        <a:pt x="162" y="40"/>
                      </a:cubicBezTo>
                      <a:cubicBezTo>
                        <a:pt x="106" y="21"/>
                        <a:pt x="106" y="21"/>
                        <a:pt x="106" y="21"/>
                      </a:cubicBezTo>
                      <a:cubicBezTo>
                        <a:pt x="105" y="30"/>
                        <a:pt x="105" y="30"/>
                        <a:pt x="105" y="30"/>
                      </a:cubicBezTo>
                      <a:cubicBezTo>
                        <a:pt x="104" y="34"/>
                        <a:pt x="102" y="37"/>
                        <a:pt x="99" y="38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lose/>
                      <a:moveTo>
                        <a:pt x="7" y="100"/>
                      </a:moveTo>
                      <a:cubicBezTo>
                        <a:pt x="14" y="74"/>
                        <a:pt x="26" y="52"/>
                        <a:pt x="47" y="39"/>
                      </a:cubicBezTo>
                      <a:cubicBezTo>
                        <a:pt x="47" y="39"/>
                        <a:pt x="47" y="39"/>
                        <a:pt x="47" y="39"/>
                      </a:cubicBezTo>
                      <a:cubicBezTo>
                        <a:pt x="47" y="39"/>
                        <a:pt x="48" y="38"/>
                        <a:pt x="48" y="38"/>
                      </a:cubicBezTo>
                      <a:cubicBezTo>
                        <a:pt x="88" y="23"/>
                        <a:pt x="88" y="23"/>
                        <a:pt x="88" y="23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8"/>
                        <a:pt x="90" y="7"/>
                        <a:pt x="90" y="7"/>
                      </a:cubicBezTo>
                      <a:cubicBezTo>
                        <a:pt x="92" y="2"/>
                        <a:pt x="97" y="0"/>
                        <a:pt x="101" y="1"/>
                      </a:cubicBezTo>
                      <a:cubicBezTo>
                        <a:pt x="165" y="23"/>
                        <a:pt x="165" y="23"/>
                        <a:pt x="165" y="23"/>
                      </a:cubicBezTo>
                      <a:cubicBezTo>
                        <a:pt x="228" y="1"/>
                        <a:pt x="228" y="1"/>
                        <a:pt x="228" y="1"/>
                      </a:cubicBezTo>
                      <a:cubicBezTo>
                        <a:pt x="228" y="1"/>
                        <a:pt x="229" y="1"/>
                        <a:pt x="230" y="1"/>
                      </a:cubicBezTo>
                      <a:cubicBezTo>
                        <a:pt x="235" y="0"/>
                        <a:pt x="239" y="4"/>
                        <a:pt x="240" y="8"/>
                      </a:cubicBezTo>
                      <a:cubicBezTo>
                        <a:pt x="241" y="23"/>
                        <a:pt x="241" y="23"/>
                        <a:pt x="241" y="23"/>
                      </a:cubicBezTo>
                      <a:cubicBezTo>
                        <a:pt x="281" y="38"/>
                        <a:pt x="281" y="38"/>
                        <a:pt x="281" y="38"/>
                      </a:cubicBezTo>
                      <a:cubicBezTo>
                        <a:pt x="282" y="38"/>
                        <a:pt x="282" y="39"/>
                        <a:pt x="283" y="39"/>
                      </a:cubicBezTo>
                      <a:cubicBezTo>
                        <a:pt x="304" y="52"/>
                        <a:pt x="316" y="74"/>
                        <a:pt x="322" y="100"/>
                      </a:cubicBezTo>
                      <a:cubicBezTo>
                        <a:pt x="329" y="129"/>
                        <a:pt x="328" y="162"/>
                        <a:pt x="322" y="189"/>
                      </a:cubicBezTo>
                      <a:cubicBezTo>
                        <a:pt x="321" y="193"/>
                        <a:pt x="318" y="196"/>
                        <a:pt x="313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6" y="196"/>
                        <a:pt x="16" y="196"/>
                        <a:pt x="16" y="196"/>
                      </a:cubicBezTo>
                      <a:cubicBezTo>
                        <a:pt x="12" y="196"/>
                        <a:pt x="9" y="193"/>
                        <a:pt x="8" y="189"/>
                      </a:cubicBezTo>
                      <a:cubicBezTo>
                        <a:pt x="1" y="162"/>
                        <a:pt x="0" y="129"/>
                        <a:pt x="7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Freeform 263"/>
                <p:cNvSpPr/>
                <p:nvPr/>
              </p:nvSpPr>
              <p:spPr bwMode="auto">
                <a:xfrm>
                  <a:off x="6124575" y="5767388"/>
                  <a:ext cx="165100" cy="185738"/>
                </a:xfrm>
                <a:custGeom>
                  <a:avLst/>
                  <a:gdLst>
                    <a:gd name="T0" fmla="*/ 13 w 139"/>
                    <a:gd name="T1" fmla="*/ 149 h 155"/>
                    <a:gd name="T2" fmla="*/ 6 w 139"/>
                    <a:gd name="T3" fmla="*/ 155 h 155"/>
                    <a:gd name="T4" fmla="*/ 0 w 139"/>
                    <a:gd name="T5" fmla="*/ 149 h 155"/>
                    <a:gd name="T6" fmla="*/ 0 w 139"/>
                    <a:gd name="T7" fmla="*/ 79 h 155"/>
                    <a:gd name="T8" fmla="*/ 3 w 139"/>
                    <a:gd name="T9" fmla="*/ 73 h 155"/>
                    <a:gd name="T10" fmla="*/ 69 w 139"/>
                    <a:gd name="T11" fmla="*/ 35 h 155"/>
                    <a:gd name="T12" fmla="*/ 128 w 139"/>
                    <a:gd name="T13" fmla="*/ 2 h 155"/>
                    <a:gd name="T14" fmla="*/ 137 w 139"/>
                    <a:gd name="T15" fmla="*/ 4 h 155"/>
                    <a:gd name="T16" fmla="*/ 134 w 139"/>
                    <a:gd name="T17" fmla="*/ 13 h 155"/>
                    <a:gd name="T18" fmla="*/ 75 w 139"/>
                    <a:gd name="T19" fmla="*/ 47 h 155"/>
                    <a:gd name="T20" fmla="*/ 13 w 139"/>
                    <a:gd name="T21" fmla="*/ 82 h 155"/>
                    <a:gd name="T22" fmla="*/ 13 w 139"/>
                    <a:gd name="T23" fmla="*/ 14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9" h="155">
                      <a:moveTo>
                        <a:pt x="13" y="149"/>
                      </a:moveTo>
                      <a:cubicBezTo>
                        <a:pt x="13" y="152"/>
                        <a:pt x="10" y="155"/>
                        <a:pt x="6" y="155"/>
                      </a:cubicBezTo>
                      <a:cubicBezTo>
                        <a:pt x="2" y="155"/>
                        <a:pt x="0" y="152"/>
                        <a:pt x="0" y="14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6"/>
                        <a:pt x="1" y="74"/>
                        <a:pt x="3" y="73"/>
                      </a:cubicBezTo>
                      <a:cubicBezTo>
                        <a:pt x="28" y="58"/>
                        <a:pt x="48" y="47"/>
                        <a:pt x="69" y="35"/>
                      </a:cubicBezTo>
                      <a:cubicBezTo>
                        <a:pt x="88" y="25"/>
                        <a:pt x="106" y="14"/>
                        <a:pt x="128" y="2"/>
                      </a:cubicBezTo>
                      <a:cubicBezTo>
                        <a:pt x="131" y="0"/>
                        <a:pt x="135" y="1"/>
                        <a:pt x="137" y="4"/>
                      </a:cubicBezTo>
                      <a:cubicBezTo>
                        <a:pt x="139" y="7"/>
                        <a:pt x="138" y="11"/>
                        <a:pt x="134" y="13"/>
                      </a:cubicBezTo>
                      <a:cubicBezTo>
                        <a:pt x="112" y="26"/>
                        <a:pt x="94" y="36"/>
                        <a:pt x="75" y="47"/>
                      </a:cubicBezTo>
                      <a:cubicBezTo>
                        <a:pt x="56" y="57"/>
                        <a:pt x="36" y="68"/>
                        <a:pt x="13" y="82"/>
                      </a:cubicBezTo>
                      <a:lnTo>
                        <a:pt x="13" y="1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Freeform 264"/>
                <p:cNvSpPr/>
                <p:nvPr/>
              </p:nvSpPr>
              <p:spPr bwMode="auto">
                <a:xfrm>
                  <a:off x="6153150" y="5753100"/>
                  <a:ext cx="15875" cy="98425"/>
                </a:xfrm>
                <a:custGeom>
                  <a:avLst/>
                  <a:gdLst>
                    <a:gd name="T0" fmla="*/ 0 w 13"/>
                    <a:gd name="T1" fmla="*/ 7 h 82"/>
                    <a:gd name="T2" fmla="*/ 7 w 13"/>
                    <a:gd name="T3" fmla="*/ 0 h 82"/>
                    <a:gd name="T4" fmla="*/ 13 w 13"/>
                    <a:gd name="T5" fmla="*/ 7 h 82"/>
                    <a:gd name="T6" fmla="*/ 13 w 13"/>
                    <a:gd name="T7" fmla="*/ 75 h 82"/>
                    <a:gd name="T8" fmla="*/ 7 w 13"/>
                    <a:gd name="T9" fmla="*/ 82 h 82"/>
                    <a:gd name="T10" fmla="*/ 0 w 13"/>
                    <a:gd name="T11" fmla="*/ 75 h 82"/>
                    <a:gd name="T12" fmla="*/ 0 w 13"/>
                    <a:gd name="T13" fmla="*/ 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82">
                      <a:moveTo>
                        <a:pt x="0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13" y="79"/>
                        <a:pt x="10" y="82"/>
                        <a:pt x="7" y="82"/>
                      </a:cubicBezTo>
                      <a:cubicBezTo>
                        <a:pt x="3" y="82"/>
                        <a:pt x="0" y="79"/>
                        <a:pt x="0" y="75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Freeform 265"/>
                <p:cNvSpPr/>
                <p:nvPr/>
              </p:nvSpPr>
              <p:spPr bwMode="auto">
                <a:xfrm>
                  <a:off x="6070600" y="5754688"/>
                  <a:ext cx="98425" cy="47625"/>
                </a:xfrm>
                <a:custGeom>
                  <a:avLst/>
                  <a:gdLst>
                    <a:gd name="T0" fmla="*/ 6 w 82"/>
                    <a:gd name="T1" fmla="*/ 14 h 40"/>
                    <a:gd name="T2" fmla="*/ 2 w 82"/>
                    <a:gd name="T3" fmla="*/ 6 h 40"/>
                    <a:gd name="T4" fmla="*/ 10 w 82"/>
                    <a:gd name="T5" fmla="*/ 2 h 40"/>
                    <a:gd name="T6" fmla="*/ 77 w 82"/>
                    <a:gd name="T7" fmla="*/ 26 h 40"/>
                    <a:gd name="T8" fmla="*/ 81 w 82"/>
                    <a:gd name="T9" fmla="*/ 35 h 40"/>
                    <a:gd name="T10" fmla="*/ 72 w 82"/>
                    <a:gd name="T11" fmla="*/ 39 h 40"/>
                    <a:gd name="T12" fmla="*/ 6 w 82"/>
                    <a:gd name="T13" fmla="*/ 1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6" y="14"/>
                      </a:moveTo>
                      <a:cubicBezTo>
                        <a:pt x="2" y="13"/>
                        <a:pt x="0" y="9"/>
                        <a:pt x="2" y="6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77" y="26"/>
                        <a:pt x="77" y="26"/>
                        <a:pt x="77" y="26"/>
                      </a:cubicBezTo>
                      <a:cubicBezTo>
                        <a:pt x="80" y="28"/>
                        <a:pt x="82" y="31"/>
                        <a:pt x="81" y="35"/>
                      </a:cubicBezTo>
                      <a:cubicBezTo>
                        <a:pt x="80" y="38"/>
                        <a:pt x="76" y="40"/>
                        <a:pt x="72" y="39"/>
                      </a:cubicBez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Freeform 266"/>
                <p:cNvSpPr/>
                <p:nvPr/>
              </p:nvSpPr>
              <p:spPr bwMode="auto">
                <a:xfrm>
                  <a:off x="6151563" y="5754688"/>
                  <a:ext cx="98425" cy="47625"/>
                </a:xfrm>
                <a:custGeom>
                  <a:avLst/>
                  <a:gdLst>
                    <a:gd name="T0" fmla="*/ 72 w 82"/>
                    <a:gd name="T1" fmla="*/ 2 h 40"/>
                    <a:gd name="T2" fmla="*/ 81 w 82"/>
                    <a:gd name="T3" fmla="*/ 6 h 40"/>
                    <a:gd name="T4" fmla="*/ 77 w 82"/>
                    <a:gd name="T5" fmla="*/ 14 h 40"/>
                    <a:gd name="T6" fmla="*/ 10 w 82"/>
                    <a:gd name="T7" fmla="*/ 39 h 40"/>
                    <a:gd name="T8" fmla="*/ 2 w 82"/>
                    <a:gd name="T9" fmla="*/ 35 h 40"/>
                    <a:gd name="T10" fmla="*/ 5 w 82"/>
                    <a:gd name="T11" fmla="*/ 26 h 40"/>
                    <a:gd name="T12" fmla="*/ 72 w 82"/>
                    <a:gd name="T1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40">
                      <a:moveTo>
                        <a:pt x="72" y="2"/>
                      </a:moveTo>
                      <a:cubicBezTo>
                        <a:pt x="76" y="0"/>
                        <a:pt x="80" y="2"/>
                        <a:pt x="81" y="6"/>
                      </a:cubicBezTo>
                      <a:cubicBezTo>
                        <a:pt x="82" y="9"/>
                        <a:pt x="80" y="13"/>
                        <a:pt x="77" y="14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7" y="40"/>
                        <a:pt x="3" y="38"/>
                        <a:pt x="2" y="35"/>
                      </a:cubicBezTo>
                      <a:cubicBezTo>
                        <a:pt x="0" y="31"/>
                        <a:pt x="2" y="28"/>
                        <a:pt x="5" y="26"/>
                      </a:cubicBezTo>
                      <a:lnTo>
                        <a:pt x="7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Freeform 267"/>
                <p:cNvSpPr>
                  <a:spLocks noEditPoints="1"/>
                </p:cNvSpPr>
                <p:nvPr/>
              </p:nvSpPr>
              <p:spPr bwMode="auto">
                <a:xfrm>
                  <a:off x="6076950" y="5581650"/>
                  <a:ext cx="79375" cy="57150"/>
                </a:xfrm>
                <a:custGeom>
                  <a:avLst/>
                  <a:gdLst>
                    <a:gd name="T0" fmla="*/ 17 w 66"/>
                    <a:gd name="T1" fmla="*/ 0 h 47"/>
                    <a:gd name="T2" fmla="*/ 49 w 66"/>
                    <a:gd name="T3" fmla="*/ 0 h 47"/>
                    <a:gd name="T4" fmla="*/ 61 w 66"/>
                    <a:gd name="T5" fmla="*/ 5 h 47"/>
                    <a:gd name="T6" fmla="*/ 66 w 66"/>
                    <a:gd name="T7" fmla="*/ 17 h 47"/>
                    <a:gd name="T8" fmla="*/ 66 w 66"/>
                    <a:gd name="T9" fmla="*/ 29 h 47"/>
                    <a:gd name="T10" fmla="*/ 66 w 66"/>
                    <a:gd name="T11" fmla="*/ 33 h 47"/>
                    <a:gd name="T12" fmla="*/ 61 w 66"/>
                    <a:gd name="T13" fmla="*/ 43 h 47"/>
                    <a:gd name="T14" fmla="*/ 51 w 66"/>
                    <a:gd name="T15" fmla="*/ 47 h 47"/>
                    <a:gd name="T16" fmla="*/ 51 w 66"/>
                    <a:gd name="T17" fmla="*/ 47 h 47"/>
                    <a:gd name="T18" fmla="*/ 48 w 66"/>
                    <a:gd name="T19" fmla="*/ 47 h 47"/>
                    <a:gd name="T20" fmla="*/ 16 w 66"/>
                    <a:gd name="T21" fmla="*/ 41 h 47"/>
                    <a:gd name="T22" fmla="*/ 4 w 66"/>
                    <a:gd name="T23" fmla="*/ 35 h 47"/>
                    <a:gd name="T24" fmla="*/ 0 w 66"/>
                    <a:gd name="T25" fmla="*/ 23 h 47"/>
                    <a:gd name="T26" fmla="*/ 0 w 66"/>
                    <a:gd name="T27" fmla="*/ 17 h 47"/>
                    <a:gd name="T28" fmla="*/ 5 w 66"/>
                    <a:gd name="T29" fmla="*/ 5 h 47"/>
                    <a:gd name="T30" fmla="*/ 17 w 66"/>
                    <a:gd name="T31" fmla="*/ 0 h 47"/>
                    <a:gd name="T32" fmla="*/ 49 w 66"/>
                    <a:gd name="T33" fmla="*/ 9 h 47"/>
                    <a:gd name="T34" fmla="*/ 17 w 66"/>
                    <a:gd name="T35" fmla="*/ 9 h 47"/>
                    <a:gd name="T36" fmla="*/ 11 w 66"/>
                    <a:gd name="T37" fmla="*/ 11 h 47"/>
                    <a:gd name="T38" fmla="*/ 8 w 66"/>
                    <a:gd name="T39" fmla="*/ 17 h 47"/>
                    <a:gd name="T40" fmla="*/ 8 w 66"/>
                    <a:gd name="T41" fmla="*/ 23 h 47"/>
                    <a:gd name="T42" fmla="*/ 11 w 66"/>
                    <a:gd name="T43" fmla="*/ 29 h 47"/>
                    <a:gd name="T44" fmla="*/ 18 w 66"/>
                    <a:gd name="T45" fmla="*/ 32 h 47"/>
                    <a:gd name="T46" fmla="*/ 50 w 66"/>
                    <a:gd name="T47" fmla="*/ 38 h 47"/>
                    <a:gd name="T48" fmla="*/ 51 w 66"/>
                    <a:gd name="T49" fmla="*/ 38 h 47"/>
                    <a:gd name="T50" fmla="*/ 51 w 66"/>
                    <a:gd name="T51" fmla="*/ 38 h 47"/>
                    <a:gd name="T52" fmla="*/ 55 w 66"/>
                    <a:gd name="T53" fmla="*/ 36 h 47"/>
                    <a:gd name="T54" fmla="*/ 57 w 66"/>
                    <a:gd name="T55" fmla="*/ 31 h 47"/>
                    <a:gd name="T56" fmla="*/ 58 w 66"/>
                    <a:gd name="T57" fmla="*/ 29 h 47"/>
                    <a:gd name="T58" fmla="*/ 58 w 66"/>
                    <a:gd name="T59" fmla="*/ 17 h 47"/>
                    <a:gd name="T60" fmla="*/ 55 w 66"/>
                    <a:gd name="T61" fmla="*/ 11 h 47"/>
                    <a:gd name="T62" fmla="*/ 49 w 66"/>
                    <a:gd name="T63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6" h="47">
                      <a:moveTo>
                        <a:pt x="17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1" y="5"/>
                      </a:cubicBezTo>
                      <a:cubicBezTo>
                        <a:pt x="64" y="8"/>
                        <a:pt x="66" y="13"/>
                        <a:pt x="66" y="17"/>
                      </a:cubicBezTo>
                      <a:cubicBezTo>
                        <a:pt x="66" y="29"/>
                        <a:pt x="66" y="29"/>
                        <a:pt x="66" y="29"/>
                      </a:cubicBezTo>
                      <a:cubicBezTo>
                        <a:pt x="66" y="30"/>
                        <a:pt x="66" y="32"/>
                        <a:pt x="66" y="33"/>
                      </a:cubicBezTo>
                      <a:cubicBezTo>
                        <a:pt x="65" y="36"/>
                        <a:pt x="64" y="40"/>
                        <a:pt x="61" y="43"/>
                      </a:cubicBezTo>
                      <a:cubicBezTo>
                        <a:pt x="58" y="45"/>
                        <a:pt x="55" y="47"/>
                        <a:pt x="51" y="47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0" y="47"/>
                        <a:pt x="49" y="47"/>
                        <a:pt x="48" y="47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2" y="40"/>
                        <a:pt x="8" y="38"/>
                        <a:pt x="4" y="35"/>
                      </a:cubicBezTo>
                      <a:cubicBezTo>
                        <a:pt x="1" y="32"/>
                        <a:pt x="0" y="28"/>
                        <a:pt x="0" y="2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2" y="0"/>
                        <a:pt x="17" y="0"/>
                      </a:cubicBezTo>
                      <a:close/>
                      <a:moveTo>
                        <a:pt x="49" y="9"/>
                      </a:move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9" y="13"/>
                        <a:pt x="8" y="15"/>
                        <a:pt x="8" y="17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9" y="27"/>
                        <a:pt x="11" y="29"/>
                      </a:cubicBezTo>
                      <a:cubicBezTo>
                        <a:pt x="12" y="31"/>
                        <a:pt x="15" y="32"/>
                        <a:pt x="18" y="32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0" y="38"/>
                        <a:pt x="50" y="38"/>
                        <a:pt x="51" y="38"/>
                      </a:cubicBezTo>
                      <a:cubicBezTo>
                        <a:pt x="51" y="38"/>
                        <a:pt x="51" y="38"/>
                        <a:pt x="51" y="38"/>
                      </a:cubicBezTo>
                      <a:cubicBezTo>
                        <a:pt x="52" y="38"/>
                        <a:pt x="54" y="38"/>
                        <a:pt x="55" y="36"/>
                      </a:cubicBezTo>
                      <a:cubicBezTo>
                        <a:pt x="56" y="35"/>
                        <a:pt x="57" y="33"/>
                        <a:pt x="57" y="31"/>
                      </a:cubicBezTo>
                      <a:cubicBezTo>
                        <a:pt x="58" y="31"/>
                        <a:pt x="58" y="30"/>
                        <a:pt x="58" y="29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3" y="10"/>
                        <a:pt x="51" y="9"/>
                        <a:pt x="4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Freeform 268"/>
                <p:cNvSpPr>
                  <a:spLocks noEditPoints="1"/>
                </p:cNvSpPr>
                <p:nvPr/>
              </p:nvSpPr>
              <p:spPr bwMode="auto">
                <a:xfrm>
                  <a:off x="6164263" y="5581650"/>
                  <a:ext cx="80962" cy="57150"/>
                </a:xfrm>
                <a:custGeom>
                  <a:avLst/>
                  <a:gdLst>
                    <a:gd name="T0" fmla="*/ 49 w 67"/>
                    <a:gd name="T1" fmla="*/ 9 h 47"/>
                    <a:gd name="T2" fmla="*/ 18 w 67"/>
                    <a:gd name="T3" fmla="*/ 9 h 47"/>
                    <a:gd name="T4" fmla="*/ 11 w 67"/>
                    <a:gd name="T5" fmla="*/ 11 h 47"/>
                    <a:gd name="T6" fmla="*/ 9 w 67"/>
                    <a:gd name="T7" fmla="*/ 17 h 47"/>
                    <a:gd name="T8" fmla="*/ 9 w 67"/>
                    <a:gd name="T9" fmla="*/ 29 h 47"/>
                    <a:gd name="T10" fmla="*/ 9 w 67"/>
                    <a:gd name="T11" fmla="*/ 31 h 47"/>
                    <a:gd name="T12" fmla="*/ 12 w 67"/>
                    <a:gd name="T13" fmla="*/ 36 h 47"/>
                    <a:gd name="T14" fmla="*/ 16 w 67"/>
                    <a:gd name="T15" fmla="*/ 38 h 47"/>
                    <a:gd name="T16" fmla="*/ 16 w 67"/>
                    <a:gd name="T17" fmla="*/ 38 h 47"/>
                    <a:gd name="T18" fmla="*/ 17 w 67"/>
                    <a:gd name="T19" fmla="*/ 38 h 47"/>
                    <a:gd name="T20" fmla="*/ 48 w 67"/>
                    <a:gd name="T21" fmla="*/ 32 h 47"/>
                    <a:gd name="T22" fmla="*/ 56 w 67"/>
                    <a:gd name="T23" fmla="*/ 29 h 47"/>
                    <a:gd name="T24" fmla="*/ 58 w 67"/>
                    <a:gd name="T25" fmla="*/ 23 h 47"/>
                    <a:gd name="T26" fmla="*/ 58 w 67"/>
                    <a:gd name="T27" fmla="*/ 17 h 47"/>
                    <a:gd name="T28" fmla="*/ 55 w 67"/>
                    <a:gd name="T29" fmla="*/ 11 h 47"/>
                    <a:gd name="T30" fmla="*/ 49 w 67"/>
                    <a:gd name="T31" fmla="*/ 9 h 47"/>
                    <a:gd name="T32" fmla="*/ 18 w 67"/>
                    <a:gd name="T33" fmla="*/ 0 h 47"/>
                    <a:gd name="T34" fmla="*/ 49 w 67"/>
                    <a:gd name="T35" fmla="*/ 0 h 47"/>
                    <a:gd name="T36" fmla="*/ 62 w 67"/>
                    <a:gd name="T37" fmla="*/ 5 h 47"/>
                    <a:gd name="T38" fmla="*/ 67 w 67"/>
                    <a:gd name="T39" fmla="*/ 17 h 47"/>
                    <a:gd name="T40" fmla="*/ 67 w 67"/>
                    <a:gd name="T41" fmla="*/ 23 h 47"/>
                    <a:gd name="T42" fmla="*/ 62 w 67"/>
                    <a:gd name="T43" fmla="*/ 35 h 47"/>
                    <a:gd name="T44" fmla="*/ 50 w 67"/>
                    <a:gd name="T45" fmla="*/ 41 h 47"/>
                    <a:gd name="T46" fmla="*/ 18 w 67"/>
                    <a:gd name="T47" fmla="*/ 47 h 47"/>
                    <a:gd name="T48" fmla="*/ 16 w 67"/>
                    <a:gd name="T49" fmla="*/ 47 h 47"/>
                    <a:gd name="T50" fmla="*/ 16 w 67"/>
                    <a:gd name="T51" fmla="*/ 47 h 47"/>
                    <a:gd name="T52" fmla="*/ 6 w 67"/>
                    <a:gd name="T53" fmla="*/ 43 h 47"/>
                    <a:gd name="T54" fmla="*/ 0 w 67"/>
                    <a:gd name="T55" fmla="*/ 33 h 47"/>
                    <a:gd name="T56" fmla="*/ 0 w 67"/>
                    <a:gd name="T57" fmla="*/ 29 h 47"/>
                    <a:gd name="T58" fmla="*/ 0 w 67"/>
                    <a:gd name="T59" fmla="*/ 17 h 47"/>
                    <a:gd name="T60" fmla="*/ 5 w 67"/>
                    <a:gd name="T61" fmla="*/ 5 h 47"/>
                    <a:gd name="T62" fmla="*/ 18 w 67"/>
                    <a:gd name="T6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7" h="47">
                      <a:moveTo>
                        <a:pt x="49" y="9"/>
                      </a:move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5" y="9"/>
                        <a:pt x="13" y="10"/>
                        <a:pt x="11" y="11"/>
                      </a:cubicBezTo>
                      <a:cubicBezTo>
                        <a:pt x="10" y="13"/>
                        <a:pt x="9" y="15"/>
                        <a:pt x="9" y="17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9" y="31"/>
                      </a:cubicBezTo>
                      <a:cubicBezTo>
                        <a:pt x="9" y="33"/>
                        <a:pt x="10" y="35"/>
                        <a:pt x="12" y="36"/>
                      </a:cubicBezTo>
                      <a:cubicBezTo>
                        <a:pt x="13" y="38"/>
                        <a:pt x="14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7" y="38"/>
                        <a:pt x="17" y="38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51" y="32"/>
                        <a:pt x="54" y="31"/>
                        <a:pt x="56" y="29"/>
                      </a:cubicBezTo>
                      <a:cubicBezTo>
                        <a:pt x="57" y="27"/>
                        <a:pt x="58" y="26"/>
                        <a:pt x="58" y="23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5"/>
                        <a:pt x="57" y="13"/>
                        <a:pt x="55" y="11"/>
                      </a:cubicBezTo>
                      <a:cubicBezTo>
                        <a:pt x="54" y="10"/>
                        <a:pt x="52" y="9"/>
                        <a:pt x="49" y="9"/>
                      </a:cubicBezTo>
                      <a:close/>
                      <a:moveTo>
                        <a:pt x="18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4" y="0"/>
                        <a:pt x="58" y="2"/>
                        <a:pt x="62" y="5"/>
                      </a:cubicBezTo>
                      <a:cubicBezTo>
                        <a:pt x="65" y="8"/>
                        <a:pt x="67" y="13"/>
                        <a:pt x="67" y="17"/>
                      </a:cubicBezTo>
                      <a:cubicBezTo>
                        <a:pt x="67" y="23"/>
                        <a:pt x="67" y="23"/>
                        <a:pt x="67" y="23"/>
                      </a:cubicBezTo>
                      <a:cubicBezTo>
                        <a:pt x="67" y="28"/>
                        <a:pt x="65" y="32"/>
                        <a:pt x="62" y="35"/>
                      </a:cubicBezTo>
                      <a:cubicBezTo>
                        <a:pt x="59" y="38"/>
                        <a:pt x="55" y="40"/>
                        <a:pt x="50" y="41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7"/>
                        <a:pt x="17" y="47"/>
                        <a:pt x="16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2" y="47"/>
                        <a:pt x="8" y="45"/>
                        <a:pt x="6" y="43"/>
                      </a:cubicBezTo>
                      <a:cubicBezTo>
                        <a:pt x="3" y="40"/>
                        <a:pt x="1" y="36"/>
                        <a:pt x="0" y="33"/>
                      </a:cubicBezTo>
                      <a:cubicBezTo>
                        <a:pt x="0" y="32"/>
                        <a:pt x="0" y="30"/>
                        <a:pt x="0" y="29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2" y="8"/>
                        <a:pt x="5" y="5"/>
                      </a:cubicBezTo>
                      <a:cubicBezTo>
                        <a:pt x="8" y="2"/>
                        <a:pt x="13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Freeform 269"/>
                <p:cNvSpPr/>
                <p:nvPr/>
              </p:nvSpPr>
              <p:spPr bwMode="auto">
                <a:xfrm>
                  <a:off x="6146800" y="5602288"/>
                  <a:ext cx="26987" cy="15875"/>
                </a:xfrm>
                <a:custGeom>
                  <a:avLst/>
                  <a:gdLst>
                    <a:gd name="T0" fmla="*/ 6 w 22"/>
                    <a:gd name="T1" fmla="*/ 13 h 13"/>
                    <a:gd name="T2" fmla="*/ 0 w 22"/>
                    <a:gd name="T3" fmla="*/ 6 h 13"/>
                    <a:gd name="T4" fmla="*/ 6 w 22"/>
                    <a:gd name="T5" fmla="*/ 0 h 13"/>
                    <a:gd name="T6" fmla="*/ 16 w 22"/>
                    <a:gd name="T7" fmla="*/ 0 h 13"/>
                    <a:gd name="T8" fmla="*/ 22 w 22"/>
                    <a:gd name="T9" fmla="*/ 6 h 13"/>
                    <a:gd name="T10" fmla="*/ 16 w 22"/>
                    <a:gd name="T11" fmla="*/ 13 h 13"/>
                    <a:gd name="T12" fmla="*/ 6 w 22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13">
                      <a:moveTo>
                        <a:pt x="6" y="13"/>
                      </a:move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2" y="3"/>
                        <a:pt x="22" y="6"/>
                      </a:cubicBezTo>
                      <a:cubicBezTo>
                        <a:pt x="22" y="10"/>
                        <a:pt x="20" y="13"/>
                        <a:pt x="16" y="13"/>
                      </a:cubicBez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9" name="椭圆 68"/>
            <p:cNvSpPr/>
            <p:nvPr/>
          </p:nvSpPr>
          <p:spPr>
            <a:xfrm>
              <a:off x="6031877" y="1263981"/>
              <a:ext cx="718793" cy="718793"/>
            </a:xfrm>
            <a:prstGeom prst="ellipse">
              <a:avLst/>
            </a:prstGeom>
            <a:solidFill>
              <a:srgbClr val="313C2E"/>
            </a:solidFill>
            <a:ln>
              <a:noFill/>
            </a:ln>
            <a:effectLst>
              <a:outerShdw blurRad="76200" sx="102000" sy="102000" algn="ctr" rotWithShape="0">
                <a:srgbClr val="313C2E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 descr="5b134add8389eff2c925dd666fa542a3_10326588_124408419145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5950" y="1682115"/>
            <a:ext cx="3617595" cy="19310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495" y="701040"/>
            <a:ext cx="1958340" cy="276606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1106170"/>
            <a:ext cx="2675890" cy="1590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形标注 16"/>
          <p:cNvSpPr/>
          <p:nvPr/>
        </p:nvSpPr>
        <p:spPr>
          <a:xfrm>
            <a:off x="2581275" y="4396740"/>
            <a:ext cx="2312670" cy="1419225"/>
          </a:xfrm>
          <a:prstGeom prst="wedgeEllipseCallout">
            <a:avLst>
              <a:gd name="adj1" fmla="val -58566"/>
              <a:gd name="adj2" fmla="val -1901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形标注 14"/>
          <p:cNvSpPr/>
          <p:nvPr/>
        </p:nvSpPr>
        <p:spPr>
          <a:xfrm>
            <a:off x="5405120" y="4425315"/>
            <a:ext cx="2647950" cy="1419225"/>
          </a:xfrm>
          <a:prstGeom prst="wedgeEllipseCallout">
            <a:avLst>
              <a:gd name="adj1" fmla="val -58566"/>
              <a:gd name="adj2" fmla="val -1901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椭圆形标注 60"/>
          <p:cNvSpPr/>
          <p:nvPr/>
        </p:nvSpPr>
        <p:spPr>
          <a:xfrm>
            <a:off x="8564245" y="4525645"/>
            <a:ext cx="2312670" cy="1419225"/>
          </a:xfrm>
          <a:prstGeom prst="wedgeEllipseCallout">
            <a:avLst>
              <a:gd name="adj1" fmla="val -58566"/>
              <a:gd name="adj2" fmla="val -1901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1660" y="522687"/>
            <a:ext cx="3131820" cy="583565"/>
            <a:chOff x="708660" y="636987"/>
            <a:chExt cx="3131820" cy="583565"/>
          </a:xfrm>
        </p:grpSpPr>
        <p:sp>
          <p:nvSpPr>
            <p:cNvPr id="3" name="文本框 2"/>
            <p:cNvSpPr txBox="1"/>
            <p:nvPr/>
          </p:nvSpPr>
          <p:spPr>
            <a:xfrm>
              <a:off x="1219200" y="636987"/>
              <a:ext cx="26212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发送电子邮件</a:t>
              </a:r>
              <a:endParaRPr lang="zh-CN" altLang="en-US" sz="3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8660" y="636987"/>
              <a:ext cx="510540" cy="489933"/>
              <a:chOff x="-1691640" y="1163895"/>
              <a:chExt cx="464820" cy="563880"/>
            </a:xfrm>
          </p:grpSpPr>
          <p:sp>
            <p:nvSpPr>
              <p:cNvPr id="5" name="箭头: V 形 4"/>
              <p:cNvSpPr/>
              <p:nvPr/>
            </p:nvSpPr>
            <p:spPr>
              <a:xfrm>
                <a:off x="-16916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箭头: V 形 5"/>
              <p:cNvSpPr/>
              <p:nvPr/>
            </p:nvSpPr>
            <p:spPr>
              <a:xfrm>
                <a:off x="-1501140" y="1163895"/>
                <a:ext cx="274320" cy="563880"/>
              </a:xfrm>
              <a:prstGeom prst="chevron">
                <a:avLst>
                  <a:gd name="adj" fmla="val 87037"/>
                </a:avLst>
              </a:prstGeom>
              <a:solidFill>
                <a:srgbClr val="313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2737485" y="4507230"/>
            <a:ext cx="21564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收件人、发件人写清晰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61965" y="4525645"/>
            <a:ext cx="26149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正文、附件两种方式展示简历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72880" y="4535170"/>
            <a:ext cx="17526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字体字号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排版美观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507230"/>
            <a:ext cx="2414905" cy="12172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290320"/>
            <a:ext cx="6774180" cy="3032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WPS 演示</Application>
  <PresentationFormat>宽屏</PresentationFormat>
  <Paragraphs>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微软雅黑 Light</vt:lpstr>
      <vt:lpstr>Wingdings</vt:lpstr>
      <vt:lpstr>黑体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简简单单 小情调</cp:lastModifiedBy>
  <cp:revision>12</cp:revision>
  <dcterms:created xsi:type="dcterms:W3CDTF">2019-09-15T16:48:00Z</dcterms:created>
  <dcterms:modified xsi:type="dcterms:W3CDTF">2020-03-06T00:59:59Z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