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8"/>
  </p:notesMasterIdLst>
  <p:sldIdLst>
    <p:sldId id="289" r:id="rId3"/>
    <p:sldId id="285" r:id="rId4"/>
    <p:sldId id="286" r:id="rId5"/>
    <p:sldId id="283" r:id="rId6"/>
    <p:sldId id="287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D4BB"/>
    <a:srgbClr val="FBF9FB"/>
    <a:srgbClr val="313C2E"/>
    <a:srgbClr val="F2F0F3"/>
    <a:srgbClr val="F7F7F7"/>
    <a:srgbClr val="F1D3BB"/>
    <a:srgbClr val="DEDCC3"/>
    <a:srgbClr val="3F4E3C"/>
    <a:srgbClr val="384535"/>
    <a:srgbClr val="354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18" autoAdjust="0"/>
  </p:normalViewPr>
  <p:slideViewPr>
    <p:cSldViewPr snapToGrid="0">
      <p:cViewPr varScale="1">
        <p:scale>
          <a:sx n="74" d="100"/>
          <a:sy n="74" d="100"/>
        </p:scale>
        <p:origin x="342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04193-227A-4E62-BDE4-F0638C9FCB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C83E3-4D60-4C77-9DA0-DE7FB6B058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967740" y="0"/>
            <a:ext cx="10256520" cy="6858000"/>
          </a:xfrm>
          <a:prstGeom prst="rect">
            <a:avLst/>
          </a:prstGeom>
          <a:solidFill>
            <a:srgbClr val="313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 flipV="1">
            <a:off x="274320" y="381000"/>
            <a:ext cx="11643360" cy="6038850"/>
          </a:xfrm>
          <a:prstGeom prst="rect">
            <a:avLst/>
          </a:prstGeom>
          <a:solidFill>
            <a:srgbClr val="FBF9FB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769428" y="6294120"/>
            <a:ext cx="653144" cy="425655"/>
            <a:chOff x="5620106" y="5372383"/>
            <a:chExt cx="1097280" cy="849985"/>
          </a:xfrm>
        </p:grpSpPr>
        <p:sp>
          <p:nvSpPr>
            <p:cNvPr id="15" name="矩形: 圆角 14"/>
            <p:cNvSpPr/>
            <p:nvPr/>
          </p:nvSpPr>
          <p:spPr>
            <a:xfrm>
              <a:off x="5620106" y="5372383"/>
              <a:ext cx="1097280" cy="849985"/>
            </a:xfrm>
            <a:prstGeom prst="roundRect">
              <a:avLst>
                <a:gd name="adj" fmla="val 4116"/>
              </a:avLst>
            </a:prstGeom>
            <a:solidFill>
              <a:srgbClr val="FBF9FB"/>
            </a:solidFill>
            <a:ln>
              <a:noFill/>
            </a:ln>
            <a:effectLst>
              <a:outerShdw blurRad="444500" dist="190500" dir="5400000" algn="t" rotWithShape="0">
                <a:srgbClr val="313C2E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箭头: V 形 15"/>
            <p:cNvSpPr/>
            <p:nvPr/>
          </p:nvSpPr>
          <p:spPr>
            <a:xfrm rot="5400000">
              <a:off x="5963980" y="5448792"/>
              <a:ext cx="409530" cy="681879"/>
            </a:xfrm>
            <a:prstGeom prst="chevron">
              <a:avLst>
                <a:gd name="adj" fmla="val 84426"/>
              </a:avLst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4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-97258" y="-542348"/>
            <a:ext cx="1235145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dirty="0">
                <a:solidFill>
                  <a:srgbClr val="313C2E">
                    <a:alpha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education</a:t>
            </a:r>
            <a:endParaRPr lang="zh-CN" altLang="en-US" sz="19900" dirty="0">
              <a:solidFill>
                <a:srgbClr val="313C2E">
                  <a:alpha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72082" y="1303677"/>
            <a:ext cx="11708900" cy="5728611"/>
            <a:chOff x="1230994" y="1023075"/>
            <a:chExt cx="11339258" cy="6940600"/>
          </a:xfrm>
        </p:grpSpPr>
        <p:sp>
          <p:nvSpPr>
            <p:cNvPr id="5" name="直角三角形 4"/>
            <p:cNvSpPr/>
            <p:nvPr/>
          </p:nvSpPr>
          <p:spPr>
            <a:xfrm flipH="1">
              <a:off x="4960907" y="1373595"/>
              <a:ext cx="7609345" cy="6590080"/>
            </a:xfrm>
            <a:prstGeom prst="rtTriangle">
              <a:avLst/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230994" y="1023075"/>
              <a:ext cx="10408919" cy="5273039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 flipH="1">
              <a:off x="3327144" y="1023075"/>
              <a:ext cx="8312770" cy="5273040"/>
            </a:xfrm>
            <a:custGeom>
              <a:avLst/>
              <a:gdLst>
                <a:gd name="connsiteX0" fmla="*/ 2224167 w 8312770"/>
                <a:gd name="connsiteY0" fmla="*/ 0 h 5273040"/>
                <a:gd name="connsiteX1" fmla="*/ 0 w 8312770"/>
                <a:gd name="connsiteY1" fmla="*/ 0 h 5273040"/>
                <a:gd name="connsiteX2" fmla="*/ 0 w 8312770"/>
                <a:gd name="connsiteY2" fmla="*/ 1122639 h 5273040"/>
                <a:gd name="connsiteX3" fmla="*/ 4792330 w 8312770"/>
                <a:gd name="connsiteY3" fmla="*/ 5273040 h 5273040"/>
                <a:gd name="connsiteX4" fmla="*/ 8312770 w 8312770"/>
                <a:gd name="connsiteY4" fmla="*/ 5273040 h 5273040"/>
                <a:gd name="connsiteX5" fmla="*/ 2224167 w 8312770"/>
                <a:gd name="connsiteY5" fmla="*/ 0 h 527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2770" h="5273040">
                  <a:moveTo>
                    <a:pt x="2224167" y="0"/>
                  </a:moveTo>
                  <a:lnTo>
                    <a:pt x="0" y="0"/>
                  </a:lnTo>
                  <a:lnTo>
                    <a:pt x="0" y="1122639"/>
                  </a:lnTo>
                  <a:lnTo>
                    <a:pt x="4792330" y="5273040"/>
                  </a:lnTo>
                  <a:lnTo>
                    <a:pt x="8312770" y="5273040"/>
                  </a:lnTo>
                  <a:lnTo>
                    <a:pt x="2224167" y="0"/>
                  </a:lnTo>
                  <a:close/>
                </a:path>
              </a:pathLst>
            </a:custGeom>
            <a:solidFill>
              <a:srgbClr val="313C2E">
                <a:alpha val="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任意多边形: 形状 37"/>
          <p:cNvSpPr/>
          <p:nvPr/>
        </p:nvSpPr>
        <p:spPr>
          <a:xfrm flipH="1">
            <a:off x="2917754" y="1303677"/>
            <a:ext cx="8583753" cy="4352245"/>
          </a:xfrm>
          <a:custGeom>
            <a:avLst/>
            <a:gdLst/>
            <a:ahLst/>
            <a:cxnLst/>
            <a:rect l="l" t="t" r="r" b="b"/>
            <a:pathLst>
              <a:path w="8583753" h="4352245">
                <a:moveTo>
                  <a:pt x="2296671" y="0"/>
                </a:moveTo>
                <a:lnTo>
                  <a:pt x="0" y="0"/>
                </a:lnTo>
                <a:lnTo>
                  <a:pt x="0" y="926600"/>
                </a:lnTo>
                <a:lnTo>
                  <a:pt x="2674182" y="2777808"/>
                </a:lnTo>
                <a:lnTo>
                  <a:pt x="2674594" y="2777028"/>
                </a:lnTo>
                <a:cubicBezTo>
                  <a:pt x="2690668" y="2746248"/>
                  <a:pt x="2698705" y="2729489"/>
                  <a:pt x="2698705" y="2726753"/>
                </a:cubicBezTo>
                <a:cubicBezTo>
                  <a:pt x="2669520" y="2257368"/>
                  <a:pt x="2626960" y="1809871"/>
                  <a:pt x="2571023" y="1384262"/>
                </a:cubicBezTo>
                <a:cubicBezTo>
                  <a:pt x="2738834" y="1158081"/>
                  <a:pt x="2837332" y="1007294"/>
                  <a:pt x="2866516" y="931901"/>
                </a:cubicBezTo>
                <a:cubicBezTo>
                  <a:pt x="3082969" y="1121600"/>
                  <a:pt x="3191195" y="1555721"/>
                  <a:pt x="3191195" y="2234263"/>
                </a:cubicBezTo>
                <a:cubicBezTo>
                  <a:pt x="3135258" y="2582046"/>
                  <a:pt x="3107289" y="2787555"/>
                  <a:pt x="3107289" y="2850788"/>
                </a:cubicBezTo>
                <a:cubicBezTo>
                  <a:pt x="3163227" y="2991847"/>
                  <a:pt x="3191195" y="3080617"/>
                  <a:pt x="3191195" y="3117097"/>
                </a:cubicBezTo>
                <a:lnTo>
                  <a:pt x="3191195" y="3135711"/>
                </a:lnTo>
                <a:lnTo>
                  <a:pt x="4948552" y="4352245"/>
                </a:lnTo>
                <a:lnTo>
                  <a:pt x="8583753" y="4352245"/>
                </a:lnTo>
                <a:lnTo>
                  <a:pt x="5044028" y="1901863"/>
                </a:lnTo>
                <a:lnTo>
                  <a:pt x="5039145" y="2016006"/>
                </a:lnTo>
                <a:cubicBezTo>
                  <a:pt x="5015205" y="2489230"/>
                  <a:pt x="4974506" y="2749250"/>
                  <a:pt x="4917049" y="2796067"/>
                </a:cubicBezTo>
                <a:cubicBezTo>
                  <a:pt x="4917049" y="3228972"/>
                  <a:pt x="4818551" y="3445424"/>
                  <a:pt x="4621555" y="3445424"/>
                </a:cubicBezTo>
                <a:lnTo>
                  <a:pt x="4596018" y="3445424"/>
                </a:lnTo>
                <a:lnTo>
                  <a:pt x="4435503" y="3423536"/>
                </a:lnTo>
                <a:cubicBezTo>
                  <a:pt x="4282284" y="3423536"/>
                  <a:pt x="4086504" y="3041704"/>
                  <a:pt x="3848163" y="2278040"/>
                </a:cubicBezTo>
                <a:cubicBezTo>
                  <a:pt x="3848163" y="2197783"/>
                  <a:pt x="3874915" y="2053076"/>
                  <a:pt x="3928420" y="1843919"/>
                </a:cubicBezTo>
                <a:cubicBezTo>
                  <a:pt x="3980101" y="1629595"/>
                  <a:pt x="4047933" y="1461822"/>
                  <a:pt x="4131915" y="1340599"/>
                </a:cubicBezTo>
                <a:lnTo>
                  <a:pt x="4167425" y="1295033"/>
                </a:lnTo>
                <a:lnTo>
                  <a:pt x="2296671" y="0"/>
                </a:lnTo>
                <a:close/>
              </a:path>
            </a:pathLst>
          </a:custGeom>
          <a:solidFill>
            <a:srgbClr val="313C2E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030969" y="1844040"/>
            <a:ext cx="7232409" cy="2145030"/>
            <a:chOff x="1937950" y="1843977"/>
            <a:chExt cx="3090755" cy="2144751"/>
          </a:xfrm>
        </p:grpSpPr>
        <p:sp>
          <p:nvSpPr>
            <p:cNvPr id="22" name="文本框 21"/>
            <p:cNvSpPr txBox="1"/>
            <p:nvPr/>
          </p:nvSpPr>
          <p:spPr>
            <a:xfrm>
              <a:off x="2761443" y="3125875"/>
              <a:ext cx="2267262" cy="706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4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资料收集的准备</a:t>
              </a:r>
              <a:endParaRPr lang="zh-CN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2099326" y="3988728"/>
              <a:ext cx="1258803" cy="0"/>
            </a:xfrm>
            <a:prstGeom prst="line">
              <a:avLst/>
            </a:prstGeom>
            <a:ln>
              <a:solidFill>
                <a:srgbClr val="313C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1937950" y="1843977"/>
              <a:ext cx="2197735" cy="768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rgbClr val="313C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lang="en-US" altLang="zh-CN" sz="4400" b="1" dirty="0">
                <a:solidFill>
                  <a:srgbClr val="313C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752134" y="5389689"/>
            <a:ext cx="788128" cy="719643"/>
            <a:chOff x="5620106" y="5372383"/>
            <a:chExt cx="1097280" cy="849985"/>
          </a:xfrm>
        </p:grpSpPr>
        <p:sp>
          <p:nvSpPr>
            <p:cNvPr id="43" name="矩形: 圆角 42"/>
            <p:cNvSpPr/>
            <p:nvPr/>
          </p:nvSpPr>
          <p:spPr>
            <a:xfrm>
              <a:off x="5620106" y="5372383"/>
              <a:ext cx="1097280" cy="849985"/>
            </a:xfrm>
            <a:prstGeom prst="roundRect">
              <a:avLst>
                <a:gd name="adj" fmla="val 4116"/>
              </a:avLst>
            </a:prstGeom>
            <a:solidFill>
              <a:srgbClr val="FBF9FB"/>
            </a:solidFill>
            <a:ln>
              <a:noFill/>
            </a:ln>
            <a:effectLst>
              <a:outerShdw blurRad="444500" dist="190500" dir="5400000" algn="t" rotWithShape="0">
                <a:srgbClr val="313C2E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箭头: V 形 43"/>
            <p:cNvSpPr/>
            <p:nvPr/>
          </p:nvSpPr>
          <p:spPr>
            <a:xfrm rot="5400000">
              <a:off x="5963980" y="5448792"/>
              <a:ext cx="409530" cy="681879"/>
            </a:xfrm>
            <a:prstGeom prst="chevron">
              <a:avLst>
                <a:gd name="adj" fmla="val 84426"/>
              </a:avLst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81660" y="522687"/>
            <a:ext cx="3567787" cy="1015663"/>
            <a:chOff x="708660" y="636987"/>
            <a:chExt cx="3567787" cy="1015663"/>
          </a:xfrm>
        </p:grpSpPr>
        <p:sp>
          <p:nvSpPr>
            <p:cNvPr id="6" name="文本框 5"/>
            <p:cNvSpPr txBox="1"/>
            <p:nvPr/>
          </p:nvSpPr>
          <p:spPr>
            <a:xfrm>
              <a:off x="1219200" y="636987"/>
              <a:ext cx="305724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面试前的准备工作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3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10" name="箭头: V 形 9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箭头: V 形 26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767653"/>
            <a:ext cx="4572968" cy="6858000"/>
          </a:xfrm>
          <a:prstGeom prst="rect">
            <a:avLst/>
          </a:prstGeom>
          <a:effectLst>
            <a:outerShdw blurRad="63500" sx="102000" sy="102000" algn="ctr" rotWithShape="0">
              <a:srgbClr val="DED4BB">
                <a:alpha val="40000"/>
              </a:srgb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6095999" y="1687083"/>
            <a:ext cx="4160571" cy="4004074"/>
            <a:chOff x="6037215" y="1679907"/>
            <a:chExt cx="4160571" cy="4004074"/>
          </a:xfrm>
        </p:grpSpPr>
        <p:sp>
          <p:nvSpPr>
            <p:cNvPr id="4" name="文本框 3"/>
            <p:cNvSpPr txBox="1"/>
            <p:nvPr/>
          </p:nvSpPr>
          <p:spPr>
            <a:xfrm>
              <a:off x="6178883" y="1679907"/>
              <a:ext cx="2488526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准备阶段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037215" y="2719772"/>
              <a:ext cx="4160571" cy="2964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收集企业信息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了解岗位要求</a:t>
              </a:r>
              <a:endPara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准备求职材料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>
                <a:lnSpc>
                  <a:spcPct val="150000"/>
                </a:lnSpc>
              </a:pP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122174" y="2415524"/>
              <a:ext cx="2860767" cy="0"/>
            </a:xfrm>
            <a:prstGeom prst="line">
              <a:avLst/>
            </a:prstGeom>
            <a:ln>
              <a:solidFill>
                <a:srgbClr val="313C2E">
                  <a:alpha val="86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1660" y="522687"/>
            <a:ext cx="3157418" cy="584775"/>
            <a:chOff x="708660" y="636987"/>
            <a:chExt cx="3157418" cy="584775"/>
          </a:xfrm>
        </p:grpSpPr>
        <p:sp>
          <p:nvSpPr>
            <p:cNvPr id="3" name="文本框 2"/>
            <p:cNvSpPr txBox="1"/>
            <p:nvPr/>
          </p:nvSpPr>
          <p:spPr>
            <a:xfrm>
              <a:off x="1219200" y="636987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收集企业信息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5" name="箭头: V 形 4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箭头: V 形 5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cxnSp>
        <p:nvCxnSpPr>
          <p:cNvPr id="150" name="曲线连接符 93186"/>
          <p:cNvCxnSpPr/>
          <p:nvPr/>
        </p:nvCxnSpPr>
        <p:spPr>
          <a:xfrm>
            <a:off x="2993433" y="1897320"/>
            <a:ext cx="844550" cy="2817813"/>
          </a:xfrm>
          <a:prstGeom prst="curvedConnector2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1" name="圆柱形 27"/>
          <p:cNvSpPr/>
          <p:nvPr/>
        </p:nvSpPr>
        <p:spPr>
          <a:xfrm>
            <a:off x="2002833" y="1592520"/>
            <a:ext cx="1052513" cy="4572000"/>
          </a:xfrm>
          <a:prstGeom prst="can">
            <a:avLst>
              <a:gd name="adj" fmla="val 71269"/>
            </a:avLst>
          </a:prstGeom>
          <a:gradFill rotWithShape="1">
            <a:gsLst>
              <a:gs pos="0">
                <a:srgbClr val="D9F1FF"/>
              </a:gs>
              <a:gs pos="50000">
                <a:srgbClr val="F2FAFF"/>
              </a:gs>
              <a:gs pos="100000">
                <a:srgbClr val="D9F1FF"/>
              </a:gs>
            </a:gsLst>
            <a:lin ang="0" scaled="1"/>
            <a:tileRect/>
          </a:gradFill>
          <a:ln w="9525">
            <a:noFill/>
          </a:ln>
          <a:effectLst>
            <a:prstShdw prst="shdw17" dist="17961" dir="2699999">
              <a:srgbClr val="829199"/>
            </a:prstShdw>
          </a:effectLst>
        </p:spPr>
        <p:txBody>
          <a:bodyPr anchor="ctr"/>
          <a:lstStyle/>
          <a:p>
            <a:pPr algn="ctr"/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</a:rPr>
              <a:t>收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algn="ctr"/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</a:rPr>
              <a:t>集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algn="ctr"/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</a:rPr>
              <a:t>职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algn="ctr"/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</a:rPr>
              <a:t>业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algn="ctr"/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</a:rPr>
              <a:t>信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algn="ctr"/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</a:rPr>
              <a:t>息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algn="ctr"/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</a:rPr>
              <a:t>的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algn="ctr"/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</a:rPr>
              <a:t>渠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algn="ctr"/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</a:rPr>
              <a:t>道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52" name="椭圆 151"/>
          <p:cNvSpPr/>
          <p:nvPr/>
        </p:nvSpPr>
        <p:spPr>
          <a:xfrm>
            <a:off x="3222033" y="3726120"/>
            <a:ext cx="914400" cy="611188"/>
          </a:xfrm>
          <a:prstGeom prst="ellipse">
            <a:avLst/>
          </a:prstGeom>
          <a:gradFill rotWithShape="1">
            <a:gsLst>
              <a:gs pos="0">
                <a:srgbClr val="E8FFE8"/>
              </a:gs>
              <a:gs pos="100000">
                <a:srgbClr val="99FF99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  <a:effectLst>
            <a:prstShdw prst="shdw17" dist="17961" dir="2699999">
              <a:srgbClr val="5C995C"/>
            </a:prstShdw>
          </a:effectLst>
        </p:spPr>
        <p:txBody>
          <a:bodyPr anchor="ctr"/>
          <a:lstStyle/>
          <a:p>
            <a:pPr algn="ctr"/>
            <a:r>
              <a:rPr lang="zh-CN" altLang="en-US" sz="2400" dirty="0">
                <a:latin typeface="Verdana" panose="020B0604030504040204" pitchFamily="34" charset="0"/>
                <a:ea typeface="黑体" panose="02010609060101010101" pitchFamily="49" charset="-122"/>
              </a:rPr>
              <a:t>一</a:t>
            </a:r>
            <a:endParaRPr lang="zh-CN" altLang="en-US" sz="2400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53" name="圆角矩形 29"/>
          <p:cNvSpPr>
            <a:spLocks noChangeArrowheads="1"/>
          </p:cNvSpPr>
          <p:nvPr/>
        </p:nvSpPr>
        <p:spPr bwMode="auto">
          <a:xfrm>
            <a:off x="3374433" y="4716720"/>
            <a:ext cx="914400" cy="1447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FF99">
                  <a:alpha val="60001"/>
                </a:srgbClr>
              </a:gs>
              <a:gs pos="50000">
                <a:srgbClr val="F2FFF2"/>
              </a:gs>
              <a:gs pos="100000">
                <a:srgbClr val="99FF99">
                  <a:alpha val="60001"/>
                </a:srgbClr>
              </a:gs>
            </a:gsLst>
            <a:lin ang="18900000" scaled="1"/>
          </a:gradFill>
          <a:ln w="19050">
            <a:noFill/>
            <a:round/>
          </a:ln>
          <a:effectLst>
            <a:prstShdw prst="shdw17" dist="17961" dir="2700000">
              <a:srgbClr val="5C995C"/>
            </a:prst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黑体" panose="02010609060101010101" pitchFamily="49" charset="-122"/>
                <a:cs typeface="+mn-cs"/>
              </a:rPr>
              <a:t>从国家有关文件中收集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54" name="圆角矩形 30"/>
          <p:cNvSpPr/>
          <p:nvPr/>
        </p:nvSpPr>
        <p:spPr>
          <a:xfrm>
            <a:off x="4365033" y="4716720"/>
            <a:ext cx="914400" cy="1447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99"/>
              </a:gs>
              <a:gs pos="50000">
                <a:srgbClr val="FFFFD8"/>
              </a:gs>
              <a:gs pos="100000">
                <a:srgbClr val="FFFF99"/>
              </a:gs>
            </a:gsLst>
            <a:lin ang="18900000" scaled="1"/>
            <a:tileRect/>
          </a:gradFill>
          <a:ln w="19050">
            <a:noFill/>
          </a:ln>
          <a:effectLst>
            <a:prstShdw prst="shdw17" dist="17961" dir="2699999">
              <a:srgbClr val="99995C"/>
            </a:prstShdw>
          </a:effectLst>
        </p:spPr>
        <p:txBody>
          <a:bodyPr anchor="ctr"/>
          <a:lstStyle/>
          <a:p>
            <a:pPr algn="ctr"/>
            <a:r>
              <a:rPr lang="zh-CN" altLang="en-US" b="1" dirty="0">
                <a:latin typeface="Verdana" panose="020B0604030504040204" pitchFamily="34" charset="0"/>
                <a:ea typeface="黑体" panose="02010609060101010101" pitchFamily="49" charset="-122"/>
              </a:rPr>
              <a:t>从劳动、人事部门收集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55" name="圆角矩形 31"/>
          <p:cNvSpPr>
            <a:spLocks noChangeArrowheads="1"/>
          </p:cNvSpPr>
          <p:nvPr/>
        </p:nvSpPr>
        <p:spPr bwMode="auto">
          <a:xfrm>
            <a:off x="5355633" y="4716720"/>
            <a:ext cx="914400" cy="1447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C99">
                  <a:alpha val="71001"/>
                </a:srgbClr>
              </a:gs>
              <a:gs pos="50000">
                <a:srgbClr val="FFF7EF"/>
              </a:gs>
              <a:gs pos="100000">
                <a:srgbClr val="FFCC99">
                  <a:alpha val="71001"/>
                </a:srgbClr>
              </a:gs>
            </a:gsLst>
            <a:lin ang="18900000" scaled="1"/>
          </a:gradFill>
          <a:ln w="19050">
            <a:noFill/>
            <a:round/>
          </a:ln>
          <a:effectLst>
            <a:prstShdw prst="shdw17" dist="17961" dir="2700000">
              <a:srgbClr val="997A5C"/>
            </a:prst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黑体" panose="02010609060101010101" pitchFamily="49" charset="-122"/>
                <a:cs typeface="+mn-cs"/>
              </a:rPr>
              <a:t>从毕业生分配部门收集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黑体" panose="02010609060101010101" pitchFamily="49" charset="-122"/>
              <a:cs typeface="+mn-cs"/>
            </a:endParaRPr>
          </a:p>
        </p:txBody>
      </p:sp>
      <p:cxnSp>
        <p:nvCxnSpPr>
          <p:cNvPr id="156" name="曲线连接符 93192"/>
          <p:cNvCxnSpPr/>
          <p:nvPr/>
        </p:nvCxnSpPr>
        <p:spPr>
          <a:xfrm>
            <a:off x="3069633" y="1897320"/>
            <a:ext cx="1766888" cy="2817813"/>
          </a:xfrm>
          <a:prstGeom prst="curvedConnector2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7" name="椭圆 156"/>
          <p:cNvSpPr/>
          <p:nvPr/>
        </p:nvSpPr>
        <p:spPr>
          <a:xfrm>
            <a:off x="4212633" y="3726120"/>
            <a:ext cx="838200" cy="611188"/>
          </a:xfrm>
          <a:prstGeom prst="ellipse">
            <a:avLst/>
          </a:prstGeom>
          <a:gradFill rotWithShape="1">
            <a:gsLst>
              <a:gs pos="0">
                <a:srgbClr val="FFFFF2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  <a:effectLst>
            <a:prstShdw prst="shdw17" dist="17961" dir="2699999">
              <a:srgbClr val="99995C"/>
            </a:prstShdw>
          </a:effectLst>
        </p:spPr>
        <p:txBody>
          <a:bodyPr anchor="ctr"/>
          <a:lstStyle/>
          <a:p>
            <a:pPr algn="ctr"/>
            <a:r>
              <a:rPr lang="zh-CN" altLang="en-US" sz="2400" dirty="0">
                <a:latin typeface="Verdana" panose="020B0604030504040204" pitchFamily="34" charset="0"/>
                <a:ea typeface="黑体" panose="02010609060101010101" pitchFamily="49" charset="-122"/>
              </a:rPr>
              <a:t>二</a:t>
            </a:r>
            <a:endParaRPr lang="zh-CN" altLang="en-US" sz="2400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cxnSp>
        <p:nvCxnSpPr>
          <p:cNvPr id="158" name="曲线连接符 93194"/>
          <p:cNvCxnSpPr/>
          <p:nvPr/>
        </p:nvCxnSpPr>
        <p:spPr>
          <a:xfrm>
            <a:off x="2993433" y="1897320"/>
            <a:ext cx="2819400" cy="2809875"/>
          </a:xfrm>
          <a:prstGeom prst="curvedConnector2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9" name="椭圆 158"/>
          <p:cNvSpPr/>
          <p:nvPr/>
        </p:nvSpPr>
        <p:spPr>
          <a:xfrm>
            <a:off x="5127033" y="3726120"/>
            <a:ext cx="914400" cy="611188"/>
          </a:xfrm>
          <a:prstGeom prst="ellipse">
            <a:avLst/>
          </a:prstGeom>
          <a:gradFill rotWithShape="1">
            <a:gsLst>
              <a:gs pos="0">
                <a:srgbClr val="FFF2E5"/>
              </a:gs>
              <a:gs pos="100000">
                <a:srgbClr val="FFCC99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  <a:effectLst>
            <a:prstShdw prst="shdw17" dist="17961" dir="2699999">
              <a:srgbClr val="997A5C"/>
            </a:prstShdw>
          </a:effectLst>
        </p:spPr>
        <p:txBody>
          <a:bodyPr anchor="ctr"/>
          <a:lstStyle/>
          <a:p>
            <a:pPr algn="ctr"/>
            <a:r>
              <a:rPr lang="zh-CN" altLang="en-US" sz="2400" dirty="0">
                <a:latin typeface="Verdana" panose="020B0604030504040204" pitchFamily="34" charset="0"/>
                <a:ea typeface="黑体" panose="02010609060101010101" pitchFamily="49" charset="-122"/>
              </a:rPr>
              <a:t>三</a:t>
            </a:r>
            <a:endParaRPr lang="zh-CN" altLang="en-US" sz="2400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cxnSp>
        <p:nvCxnSpPr>
          <p:cNvPr id="160" name="曲线连接符 93196"/>
          <p:cNvCxnSpPr/>
          <p:nvPr/>
        </p:nvCxnSpPr>
        <p:spPr>
          <a:xfrm>
            <a:off x="3069633" y="1897320"/>
            <a:ext cx="3733800" cy="2808288"/>
          </a:xfrm>
          <a:prstGeom prst="curvedConnector2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1" name="圆角矩形 37"/>
          <p:cNvSpPr/>
          <p:nvPr/>
        </p:nvSpPr>
        <p:spPr>
          <a:xfrm>
            <a:off x="6346233" y="4716720"/>
            <a:ext cx="914400" cy="1447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66"/>
              </a:gs>
              <a:gs pos="50000">
                <a:srgbClr val="FFDFCE"/>
              </a:gs>
              <a:gs pos="100000">
                <a:srgbClr val="FF9966"/>
              </a:gs>
            </a:gsLst>
            <a:lin ang="18900000" scaled="1"/>
            <a:tileRect/>
          </a:gradFill>
          <a:ln w="19050">
            <a:noFill/>
          </a:ln>
          <a:effectLst>
            <a:prstShdw prst="shdw17" dist="17961" dir="2699999">
              <a:srgbClr val="995C3D"/>
            </a:prstShdw>
          </a:effectLst>
        </p:spPr>
        <p:txBody>
          <a:bodyPr anchor="ctr"/>
          <a:lstStyle/>
          <a:p>
            <a:r>
              <a:rPr lang="en-US" altLang="zh-CN" b="1" dirty="0">
                <a:latin typeface="Verdana" panose="020B0604030504040204" pitchFamily="34" charset="0"/>
                <a:ea typeface="黑体" panose="02010609060101010101" pitchFamily="49" charset="-122"/>
              </a:rPr>
              <a:t> </a:t>
            </a:r>
            <a:r>
              <a:rPr lang="zh-CN" altLang="en-US" b="1" dirty="0">
                <a:latin typeface="Verdana" panose="020B0604030504040204" pitchFamily="34" charset="0"/>
                <a:ea typeface="黑体" panose="02010609060101010101" pitchFamily="49" charset="-122"/>
              </a:rPr>
              <a:t>从人    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  <a:p>
            <a:r>
              <a:rPr lang="zh-CN" altLang="en-US" b="1" dirty="0">
                <a:latin typeface="Verdana" panose="020B0604030504040204" pitchFamily="34" charset="0"/>
                <a:ea typeface="黑体" panose="02010609060101010101" pitchFamily="49" charset="-122"/>
              </a:rPr>
              <a:t> 才交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  <a:p>
            <a:r>
              <a:rPr lang="zh-CN" altLang="en-US" b="1" dirty="0">
                <a:latin typeface="Verdana" panose="020B0604030504040204" pitchFamily="34" charset="0"/>
                <a:ea typeface="黑体" panose="02010609060101010101" pitchFamily="49" charset="-122"/>
              </a:rPr>
              <a:t> 流中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  <a:p>
            <a:r>
              <a:rPr lang="zh-CN" altLang="en-US" b="1" dirty="0">
                <a:latin typeface="Verdana" panose="020B0604030504040204" pitchFamily="34" charset="0"/>
                <a:ea typeface="黑体" panose="02010609060101010101" pitchFamily="49" charset="-122"/>
              </a:rPr>
              <a:t> 心收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  <a:p>
            <a:r>
              <a:rPr lang="zh-CN" altLang="en-US" b="1" dirty="0">
                <a:latin typeface="Verdana" panose="020B0604030504040204" pitchFamily="34" charset="0"/>
                <a:ea typeface="黑体" panose="02010609060101010101" pitchFamily="49" charset="-122"/>
              </a:rPr>
              <a:t> 集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62" name="圆角矩形 38"/>
          <p:cNvSpPr/>
          <p:nvPr/>
        </p:nvSpPr>
        <p:spPr>
          <a:xfrm>
            <a:off x="7336833" y="4716720"/>
            <a:ext cx="914400" cy="1447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CC"/>
              </a:gs>
              <a:gs pos="50000">
                <a:srgbClr val="FFE5F2"/>
              </a:gs>
              <a:gs pos="100000">
                <a:srgbClr val="FF99CC"/>
              </a:gs>
            </a:gsLst>
            <a:lin ang="18900000" scaled="1"/>
            <a:tileRect/>
          </a:gradFill>
          <a:ln w="19050">
            <a:noFill/>
          </a:ln>
          <a:effectLst>
            <a:prstShdw prst="shdw17" dist="17961" dir="2699999">
              <a:srgbClr val="995C7A"/>
            </a:prstShdw>
          </a:effectLst>
        </p:spPr>
        <p:txBody>
          <a:bodyPr anchor="ctr"/>
          <a:lstStyle/>
          <a:p>
            <a:pPr algn="ctr"/>
            <a:r>
              <a:rPr lang="zh-CN" altLang="en-US" b="1" dirty="0">
                <a:latin typeface="Verdana" panose="020B0604030504040204" pitchFamily="34" charset="0"/>
                <a:ea typeface="黑体" panose="02010609060101010101" pitchFamily="49" charset="-122"/>
              </a:rPr>
              <a:t>从报刊广播电视中收集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63" name="圆角矩形 39"/>
          <p:cNvSpPr/>
          <p:nvPr/>
        </p:nvSpPr>
        <p:spPr>
          <a:xfrm>
            <a:off x="8327433" y="4716720"/>
            <a:ext cx="914400" cy="1447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99FF"/>
              </a:gs>
              <a:gs pos="50000">
                <a:srgbClr val="F4E8FF"/>
              </a:gs>
              <a:gs pos="100000">
                <a:srgbClr val="CC99FF"/>
              </a:gs>
            </a:gsLst>
            <a:lin ang="18900000" scaled="1"/>
            <a:tileRect/>
          </a:gradFill>
          <a:ln w="19050">
            <a:noFill/>
          </a:ln>
          <a:effectLst>
            <a:prstShdw prst="shdw17" dist="17961" dir="2699999">
              <a:srgbClr val="7A5C99"/>
            </a:prstShdw>
          </a:effectLst>
        </p:spPr>
        <p:txBody>
          <a:bodyPr anchor="ctr"/>
          <a:lstStyle/>
          <a:p>
            <a:r>
              <a:rPr lang="en-US" altLang="zh-CN" b="1" dirty="0">
                <a:latin typeface="Verdana" panose="020B0604030504040204" pitchFamily="34" charset="0"/>
                <a:ea typeface="黑体" panose="02010609060101010101" pitchFamily="49" charset="-122"/>
              </a:rPr>
              <a:t> </a:t>
            </a:r>
            <a:r>
              <a:rPr lang="zh-CN" altLang="en-US" b="1" dirty="0">
                <a:latin typeface="Verdana" panose="020B0604030504040204" pitchFamily="34" charset="0"/>
                <a:ea typeface="黑体" panose="02010609060101010101" pitchFamily="49" charset="-122"/>
              </a:rPr>
              <a:t>从师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  <a:p>
            <a:r>
              <a:rPr lang="zh-CN" altLang="en-US" b="1" dirty="0">
                <a:latin typeface="Verdana" panose="020B0604030504040204" pitchFamily="34" charset="0"/>
                <a:ea typeface="黑体" panose="02010609060101010101" pitchFamily="49" charset="-122"/>
              </a:rPr>
              <a:t> 长、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  <a:p>
            <a:r>
              <a:rPr lang="zh-CN" altLang="en-US" b="1" dirty="0">
                <a:latin typeface="Verdana" panose="020B0604030504040204" pitchFamily="34" charset="0"/>
                <a:ea typeface="黑体" panose="02010609060101010101" pitchFamily="49" charset="-122"/>
              </a:rPr>
              <a:t> 朋友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  <a:p>
            <a:r>
              <a:rPr lang="zh-CN" altLang="en-US" b="1" dirty="0">
                <a:latin typeface="Verdana" panose="020B0604030504040204" pitchFamily="34" charset="0"/>
                <a:ea typeface="黑体" panose="02010609060101010101" pitchFamily="49" charset="-122"/>
              </a:rPr>
              <a:t> 中收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  <a:p>
            <a:r>
              <a:rPr lang="zh-CN" altLang="en-US" b="1" dirty="0">
                <a:latin typeface="Verdana" panose="020B0604030504040204" pitchFamily="34" charset="0"/>
                <a:ea typeface="黑体" panose="02010609060101010101" pitchFamily="49" charset="-122"/>
              </a:rPr>
              <a:t> 集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64" name="圆角矩形 40"/>
          <p:cNvSpPr/>
          <p:nvPr/>
        </p:nvSpPr>
        <p:spPr>
          <a:xfrm>
            <a:off x="9318033" y="4716720"/>
            <a:ext cx="914400" cy="1447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FFFF"/>
              </a:gs>
              <a:gs pos="50000">
                <a:srgbClr val="F5FFFF"/>
              </a:gs>
              <a:gs pos="100000">
                <a:srgbClr val="CCFFFF"/>
              </a:gs>
            </a:gsLst>
            <a:lin ang="18900000" scaled="1"/>
            <a:tileRect/>
          </a:gradFill>
          <a:ln w="19050">
            <a:noFill/>
          </a:ln>
          <a:effectLst>
            <a:prstShdw prst="shdw17" dist="17961" dir="2699999">
              <a:srgbClr val="7A9999"/>
            </a:prstShdw>
          </a:effectLst>
        </p:spPr>
        <p:txBody>
          <a:bodyPr anchor="ctr"/>
          <a:lstStyle/>
          <a:p>
            <a:pPr algn="ctr"/>
            <a:r>
              <a:rPr lang="zh-CN" altLang="en-US" b="1" dirty="0">
                <a:latin typeface="Verdana" panose="020B0604030504040204" pitchFamily="34" charset="0"/>
                <a:ea typeface="黑体" panose="02010609060101010101" pitchFamily="49" charset="-122"/>
              </a:rPr>
              <a:t>通过电话信件收集</a:t>
            </a:r>
            <a:endParaRPr lang="zh-CN" altLang="en-US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65" name="椭圆 93201"/>
          <p:cNvSpPr/>
          <p:nvPr/>
        </p:nvSpPr>
        <p:spPr>
          <a:xfrm>
            <a:off x="2002833" y="1592520"/>
            <a:ext cx="1066800" cy="611188"/>
          </a:xfrm>
          <a:prstGeom prst="ellipse">
            <a:avLst/>
          </a:prstGeom>
          <a:solidFill>
            <a:srgbClr val="D9F1FF"/>
          </a:solidFill>
          <a:ln w="9525">
            <a:noFill/>
          </a:ln>
          <a:effectLst>
            <a:prstShdw prst="shdw17" dist="17961" dir="2699999">
              <a:srgbClr val="829199"/>
            </a:prstShdw>
          </a:effectLst>
        </p:spPr>
        <p:txBody>
          <a:bodyPr anchor="t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6" name="椭圆 165"/>
          <p:cNvSpPr/>
          <p:nvPr/>
        </p:nvSpPr>
        <p:spPr>
          <a:xfrm>
            <a:off x="6117633" y="3726120"/>
            <a:ext cx="914400" cy="611188"/>
          </a:xfrm>
          <a:prstGeom prst="ellipse">
            <a:avLst/>
          </a:prstGeom>
          <a:gradFill rotWithShape="1">
            <a:gsLst>
              <a:gs pos="0">
                <a:srgbClr val="FFE2D3"/>
              </a:gs>
              <a:gs pos="100000">
                <a:srgbClr val="FF9966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  <a:effectLst>
            <a:prstShdw prst="shdw17" dist="17961" dir="2699999">
              <a:srgbClr val="995C3D"/>
            </a:prstShdw>
          </a:effectLst>
        </p:spPr>
        <p:txBody>
          <a:bodyPr anchor="ctr"/>
          <a:lstStyle/>
          <a:p>
            <a:pPr algn="ctr"/>
            <a:r>
              <a:rPr lang="zh-CN" altLang="en-US" sz="2400" b="1" dirty="0">
                <a:latin typeface="Verdana" panose="020B0604030504040204" pitchFamily="34" charset="0"/>
                <a:ea typeface="黑体" panose="02010609060101010101" pitchFamily="49" charset="-122"/>
              </a:rPr>
              <a:t>四</a:t>
            </a:r>
            <a:endParaRPr lang="zh-CN" altLang="en-US" sz="2400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cxnSp>
        <p:nvCxnSpPr>
          <p:cNvPr id="167" name="曲线连接符 93203"/>
          <p:cNvCxnSpPr/>
          <p:nvPr/>
        </p:nvCxnSpPr>
        <p:spPr>
          <a:xfrm>
            <a:off x="3145833" y="1897320"/>
            <a:ext cx="4648200" cy="2809875"/>
          </a:xfrm>
          <a:prstGeom prst="curvedConnector2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8" name="椭圆 167"/>
          <p:cNvSpPr/>
          <p:nvPr/>
        </p:nvSpPr>
        <p:spPr>
          <a:xfrm>
            <a:off x="7108233" y="3726120"/>
            <a:ext cx="914400" cy="611188"/>
          </a:xfrm>
          <a:prstGeom prst="ellipse">
            <a:avLst/>
          </a:prstGeom>
          <a:gradFill rotWithShape="1">
            <a:gsLst>
              <a:gs pos="0">
                <a:srgbClr val="FFDFEF"/>
              </a:gs>
              <a:gs pos="100000">
                <a:srgbClr val="FF99CC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  <a:effectLst>
            <a:prstShdw prst="shdw17" dist="17961" dir="2699999">
              <a:srgbClr val="995C7A"/>
            </a:prstShdw>
          </a:effectLst>
        </p:spPr>
        <p:txBody>
          <a:bodyPr anchor="ctr"/>
          <a:lstStyle/>
          <a:p>
            <a:pPr algn="ctr"/>
            <a:r>
              <a:rPr lang="zh-CN" altLang="en-US" sz="2400" b="1" dirty="0">
                <a:latin typeface="Verdana" panose="020B0604030504040204" pitchFamily="34" charset="0"/>
                <a:ea typeface="黑体" panose="02010609060101010101" pitchFamily="49" charset="-122"/>
              </a:rPr>
              <a:t>五</a:t>
            </a:r>
            <a:endParaRPr lang="zh-CN" altLang="en-US" sz="2400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cxnSp>
        <p:nvCxnSpPr>
          <p:cNvPr id="169" name="曲线连接符 93205"/>
          <p:cNvCxnSpPr/>
          <p:nvPr/>
        </p:nvCxnSpPr>
        <p:spPr>
          <a:xfrm>
            <a:off x="3069633" y="1897320"/>
            <a:ext cx="5715000" cy="2809875"/>
          </a:xfrm>
          <a:prstGeom prst="curvedConnector2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0" name="椭圆 169"/>
          <p:cNvSpPr/>
          <p:nvPr/>
        </p:nvSpPr>
        <p:spPr>
          <a:xfrm>
            <a:off x="8098833" y="3726120"/>
            <a:ext cx="914400" cy="611188"/>
          </a:xfrm>
          <a:prstGeom prst="ellipse">
            <a:avLst/>
          </a:prstGeom>
          <a:gradFill rotWithShape="1">
            <a:gsLst>
              <a:gs pos="0">
                <a:srgbClr val="F2E5FF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  <a:effectLst>
            <a:prstShdw prst="shdw17" dist="17961" dir="2699999">
              <a:srgbClr val="7A5C99"/>
            </a:prstShdw>
          </a:effectLst>
        </p:spPr>
        <p:txBody>
          <a:bodyPr anchor="ctr"/>
          <a:lstStyle/>
          <a:p>
            <a:pPr algn="ctr"/>
            <a:r>
              <a:rPr lang="zh-CN" altLang="en-US" sz="2400" b="1" dirty="0">
                <a:latin typeface="Verdana" panose="020B0604030504040204" pitchFamily="34" charset="0"/>
                <a:ea typeface="黑体" panose="02010609060101010101" pitchFamily="49" charset="-122"/>
              </a:rPr>
              <a:t>六</a:t>
            </a:r>
            <a:endParaRPr lang="zh-CN" altLang="en-US" sz="2400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cxnSp>
        <p:nvCxnSpPr>
          <p:cNvPr id="171" name="曲线连接符 93207"/>
          <p:cNvCxnSpPr/>
          <p:nvPr/>
        </p:nvCxnSpPr>
        <p:spPr>
          <a:xfrm>
            <a:off x="3222033" y="1897320"/>
            <a:ext cx="6553200" cy="2809875"/>
          </a:xfrm>
          <a:prstGeom prst="curvedConnector2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2" name="椭圆 171"/>
          <p:cNvSpPr/>
          <p:nvPr/>
        </p:nvSpPr>
        <p:spPr>
          <a:xfrm>
            <a:off x="9089433" y="3726120"/>
            <a:ext cx="914400" cy="611188"/>
          </a:xfrm>
          <a:prstGeom prst="ellipse">
            <a:avLst/>
          </a:prstGeom>
          <a:gradFill rotWithShape="1">
            <a:gsLst>
              <a:gs pos="0">
                <a:srgbClr val="F4FFFF"/>
              </a:gs>
              <a:gs pos="100000">
                <a:srgbClr val="CCFFFF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  <a:effectLst>
            <a:prstShdw prst="shdw17" dist="17961" dir="2699999">
              <a:srgbClr val="7A9999"/>
            </a:prstShdw>
          </a:effectLst>
        </p:spPr>
        <p:txBody>
          <a:bodyPr anchor="ctr"/>
          <a:lstStyle/>
          <a:p>
            <a:pPr algn="ctr"/>
            <a:r>
              <a:rPr lang="zh-CN" altLang="en-US" sz="2400" b="1" dirty="0">
                <a:latin typeface="Verdana" panose="020B0604030504040204" pitchFamily="34" charset="0"/>
                <a:ea typeface="黑体" panose="02010609060101010101" pitchFamily="49" charset="-122"/>
              </a:rPr>
              <a:t>七</a:t>
            </a:r>
            <a:endParaRPr lang="zh-CN" altLang="en-US" sz="2400" b="1" dirty="0">
              <a:latin typeface="Verdana" panose="020B0604030504040204" pitchFamily="34" charset="0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08515" y="1107440"/>
            <a:ext cx="1624330" cy="1907540"/>
          </a:xfrm>
          <a:prstGeom prst="rect">
            <a:avLst/>
          </a:prstGeom>
        </p:spPr>
      </p:pic>
      <p:grpSp>
        <p:nvGrpSpPr>
          <p:cNvPr id="62" name="组合 61"/>
          <p:cNvGrpSpPr/>
          <p:nvPr/>
        </p:nvGrpSpPr>
        <p:grpSpPr>
          <a:xfrm>
            <a:off x="7574915" y="829310"/>
            <a:ext cx="2312670" cy="740410"/>
            <a:chOff x="14422" y="4156"/>
            <a:chExt cx="3642" cy="1166"/>
          </a:xfrm>
        </p:grpSpPr>
        <p:sp>
          <p:nvSpPr>
            <p:cNvPr id="61" name="椭圆形标注 60"/>
            <p:cNvSpPr/>
            <p:nvPr/>
          </p:nvSpPr>
          <p:spPr>
            <a:xfrm>
              <a:off x="14422" y="4156"/>
              <a:ext cx="3642" cy="1166"/>
            </a:xfrm>
            <a:prstGeom prst="wedgeEllipseCallout">
              <a:avLst>
                <a:gd name="adj1" fmla="val 39676"/>
                <a:gd name="adj2" fmla="val 69725"/>
              </a:avLst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14767" y="4231"/>
              <a:ext cx="3123" cy="101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p>
              <a:pPr algn="l"/>
              <a:r>
                <a:rPr lang="zh-CN" altLang="en-US" b="1" cap="none" spc="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网络查询最方便</a:t>
              </a:r>
              <a:endParaRPr lang="zh-CN" altLang="en-US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  <a:p>
              <a:pPr algn="l"/>
              <a:r>
                <a:rPr lang="zh-CN" altLang="en-US" b="1" cap="none" spc="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官网信息才可靠</a:t>
              </a:r>
              <a:endParaRPr lang="zh-CN" altLang="en-US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bldLvl="0" animBg="1"/>
      <p:bldP spid="152" grpId="0" bldLvl="0" animBg="1"/>
      <p:bldP spid="154" grpId="0" bldLvl="0" animBg="1"/>
      <p:bldP spid="157" grpId="0" bldLvl="0" animBg="1"/>
      <p:bldP spid="159" grpId="0" bldLvl="0" animBg="1"/>
      <p:bldP spid="161" grpId="0" bldLvl="0" animBg="1"/>
      <p:bldP spid="162" grpId="0" bldLvl="0" animBg="1"/>
      <p:bldP spid="163" grpId="0" bldLvl="0" animBg="1"/>
      <p:bldP spid="164" grpId="0" bldLvl="0" animBg="1"/>
      <p:bldP spid="165" grpId="0" animBg="1"/>
      <p:bldP spid="166" grpId="0" bldLvl="0" animBg="1"/>
      <p:bldP spid="168" grpId="0" bldLvl="0" animBg="1"/>
      <p:bldP spid="170" grpId="0" bldLvl="0" animBg="1"/>
      <p:bldP spid="17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1660" y="522687"/>
            <a:ext cx="3083086" cy="523220"/>
            <a:chOff x="708660" y="636987"/>
            <a:chExt cx="1898933" cy="523220"/>
          </a:xfrm>
        </p:grpSpPr>
        <p:sp>
          <p:nvSpPr>
            <p:cNvPr id="3" name="文本框 2"/>
            <p:cNvSpPr txBox="1"/>
            <p:nvPr/>
          </p:nvSpPr>
          <p:spPr>
            <a:xfrm>
              <a:off x="1166895" y="636987"/>
              <a:ext cx="14406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了解岗位要求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5" name="箭头: V 形 4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箭头: V 形 5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" name="矩形 6"/>
          <p:cNvSpPr/>
          <p:nvPr/>
        </p:nvSpPr>
        <p:spPr>
          <a:xfrm>
            <a:off x="2414689" y="1601532"/>
            <a:ext cx="3833818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招聘岗位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招聘人数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学历要求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发展路径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81689" y="1597087"/>
            <a:ext cx="3833818" cy="2676525"/>
          </a:xfrm>
          <a:prstGeom prst="rect">
            <a:avLst/>
          </a:prstGeom>
        </p:spPr>
        <p:txBody>
          <a:bodyPr wrap="square">
            <a:sp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地域情况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任职要求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岗位职责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薪资待遇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7728698" y="2333708"/>
            <a:ext cx="2494280" cy="1156335"/>
            <a:chOff x="14437" y="4231"/>
            <a:chExt cx="3642" cy="1166"/>
          </a:xfrm>
        </p:grpSpPr>
        <p:sp>
          <p:nvSpPr>
            <p:cNvPr id="61" name="椭圆形标注 60"/>
            <p:cNvSpPr/>
            <p:nvPr/>
          </p:nvSpPr>
          <p:spPr>
            <a:xfrm>
              <a:off x="14437" y="4231"/>
              <a:ext cx="3642" cy="1166"/>
            </a:xfrm>
            <a:prstGeom prst="wedgeEllipseCallout">
              <a:avLst>
                <a:gd name="adj1" fmla="val 26141"/>
                <a:gd name="adj2" fmla="val 65423"/>
              </a:avLst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14903" y="4488"/>
              <a:ext cx="2709" cy="65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p>
              <a:pPr algn="l"/>
              <a:r>
                <a:rPr lang="zh-CN" altLang="en-US" b="1" cap="none" spc="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自身需求要明确</a:t>
              </a:r>
              <a:endParaRPr lang="zh-CN" altLang="en-US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  <a:p>
              <a:pPr algn="l"/>
              <a:r>
                <a:rPr lang="zh-CN" altLang="en-US" b="1" cap="none" spc="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企业信息要清晰</a:t>
              </a:r>
              <a:endParaRPr lang="zh-CN" altLang="en-US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93835" y="3509645"/>
            <a:ext cx="1591945" cy="2378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9157970" y="2858135"/>
            <a:ext cx="2312670" cy="740410"/>
            <a:chOff x="14422" y="4156"/>
            <a:chExt cx="3642" cy="1166"/>
          </a:xfrm>
        </p:grpSpPr>
        <p:sp>
          <p:nvSpPr>
            <p:cNvPr id="61" name="椭圆形标注 60"/>
            <p:cNvSpPr/>
            <p:nvPr/>
          </p:nvSpPr>
          <p:spPr>
            <a:xfrm>
              <a:off x="14422" y="4156"/>
              <a:ext cx="3642" cy="1166"/>
            </a:xfrm>
            <a:prstGeom prst="wedgeEllipseCallout">
              <a:avLst>
                <a:gd name="adj1" fmla="val -23476"/>
                <a:gd name="adj2" fmla="val 91714"/>
              </a:avLst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15007" y="4231"/>
              <a:ext cx="2709" cy="101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p>
              <a:pPr algn="l"/>
              <a:r>
                <a:rPr lang="zh-CN" altLang="en-US" b="1" cap="none" spc="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求职材料要提前发给面试官</a:t>
              </a:r>
              <a:endParaRPr lang="zh-CN" altLang="en-US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60" name="椭圆形标注 59"/>
          <p:cNvSpPr/>
          <p:nvPr/>
        </p:nvSpPr>
        <p:spPr>
          <a:xfrm>
            <a:off x="9157970" y="3769995"/>
            <a:ext cx="2312670" cy="740410"/>
          </a:xfrm>
          <a:prstGeom prst="wedgeEllipseCallout">
            <a:avLst>
              <a:gd name="adj1" fmla="val -23476"/>
              <a:gd name="adj2" fmla="val 91714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81660" y="363587"/>
            <a:ext cx="3214676" cy="743986"/>
            <a:chOff x="708660" y="477887"/>
            <a:chExt cx="3214676" cy="743986"/>
          </a:xfrm>
        </p:grpSpPr>
        <p:sp>
          <p:nvSpPr>
            <p:cNvPr id="3" name="文本框 2"/>
            <p:cNvSpPr txBox="1"/>
            <p:nvPr/>
          </p:nvSpPr>
          <p:spPr>
            <a:xfrm>
              <a:off x="1276458" y="477887"/>
              <a:ext cx="2646878" cy="7439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准备求职材料</a:t>
              </a:r>
              <a:endPara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5" name="箭头: V 形 4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箭头: V 形 5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22" name="组合 281622"/>
          <p:cNvGrpSpPr/>
          <p:nvPr/>
        </p:nvGrpSpPr>
        <p:grpSpPr>
          <a:xfrm>
            <a:off x="1436370" y="1600835"/>
            <a:ext cx="7467600" cy="3200400"/>
            <a:chOff x="432" y="1296"/>
            <a:chExt cx="4704" cy="2016"/>
          </a:xfrm>
        </p:grpSpPr>
        <p:sp>
          <p:nvSpPr>
            <p:cNvPr id="123" name="棱台 281611"/>
            <p:cNvSpPr/>
            <p:nvPr/>
          </p:nvSpPr>
          <p:spPr>
            <a:xfrm>
              <a:off x="432" y="1296"/>
              <a:ext cx="2256" cy="432"/>
            </a:xfrm>
            <a:prstGeom prst="bevel">
              <a:avLst>
                <a:gd name="adj" fmla="val 12500"/>
              </a:avLst>
            </a:prstGeom>
            <a:solidFill>
              <a:schemeClr val="accent1">
                <a:alpha val="59999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1.</a:t>
              </a:r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封面</a:t>
              </a:r>
              <a:r>
                <a:rPr lang="zh-CN" altLang="en-US" sz="2800" b="1" dirty="0">
                  <a:solidFill>
                    <a:srgbClr val="99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dirty="0">
                  <a:solidFill>
                    <a:srgbClr val="99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       </a:t>
              </a:r>
              <a:endParaRPr lang="zh-CN" altLang="en-US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4" name="棱台 281614"/>
            <p:cNvSpPr/>
            <p:nvPr/>
          </p:nvSpPr>
          <p:spPr>
            <a:xfrm>
              <a:off x="2880" y="1296"/>
              <a:ext cx="2256" cy="432"/>
            </a:xfrm>
            <a:prstGeom prst="bevel">
              <a:avLst>
                <a:gd name="adj" fmla="val 12500"/>
              </a:avLst>
            </a:prstGeom>
            <a:solidFill>
              <a:schemeClr val="accent1">
                <a:alpha val="59999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2.目录 </a:t>
              </a:r>
              <a:r>
                <a:rPr lang="zh-CN" altLang="en-US" dirty="0">
                  <a:solidFill>
                    <a:srgbClr val="99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            </a:t>
              </a:r>
              <a:endParaRPr lang="zh-CN" altLang="en-US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5" name="棱台 281615"/>
            <p:cNvSpPr/>
            <p:nvPr/>
          </p:nvSpPr>
          <p:spPr>
            <a:xfrm>
              <a:off x="432" y="1824"/>
              <a:ext cx="2256" cy="432"/>
            </a:xfrm>
            <a:prstGeom prst="bevel">
              <a:avLst>
                <a:gd name="adj" fmla="val 12500"/>
              </a:avLst>
            </a:prstGeom>
            <a:solidFill>
              <a:schemeClr val="accent1">
                <a:alpha val="59999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3.推荐函 </a:t>
              </a:r>
              <a:r>
                <a:rPr lang="zh-CN" altLang="en-US" dirty="0">
                  <a:solidFill>
                    <a:srgbClr val="99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          </a:t>
              </a:r>
              <a:endParaRPr lang="zh-CN" altLang="en-US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6" name="棱台 281616"/>
            <p:cNvSpPr/>
            <p:nvPr/>
          </p:nvSpPr>
          <p:spPr>
            <a:xfrm>
              <a:off x="2880" y="1824"/>
              <a:ext cx="2256" cy="432"/>
            </a:xfrm>
            <a:prstGeom prst="bevel">
              <a:avLst>
                <a:gd name="adj" fmla="val 12500"/>
              </a:avLst>
            </a:prstGeom>
            <a:solidFill>
              <a:schemeClr val="accent1">
                <a:alpha val="59999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4.自荐信 </a:t>
              </a:r>
              <a:r>
                <a:rPr lang="zh-CN" altLang="en-US" dirty="0">
                  <a:solidFill>
                    <a:srgbClr val="99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         </a:t>
              </a:r>
              <a:endParaRPr lang="zh-CN" altLang="en-US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7" name="棱台 281617"/>
            <p:cNvSpPr/>
            <p:nvPr/>
          </p:nvSpPr>
          <p:spPr>
            <a:xfrm>
              <a:off x="432" y="2352"/>
              <a:ext cx="2256" cy="432"/>
            </a:xfrm>
            <a:prstGeom prst="bevel">
              <a:avLst>
                <a:gd name="adj" fmla="val 12500"/>
              </a:avLst>
            </a:prstGeom>
            <a:solidFill>
              <a:schemeClr val="accent1">
                <a:alpha val="59999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5.简历  </a:t>
              </a:r>
              <a:r>
                <a:rPr lang="zh-CN" altLang="en-US" dirty="0">
                  <a:solidFill>
                    <a:srgbClr val="99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           </a:t>
              </a:r>
              <a:endParaRPr lang="zh-CN" altLang="en-US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8" name="棱台 281618"/>
            <p:cNvSpPr/>
            <p:nvPr/>
          </p:nvSpPr>
          <p:spPr>
            <a:xfrm>
              <a:off x="2880" y="2352"/>
              <a:ext cx="2256" cy="432"/>
            </a:xfrm>
            <a:prstGeom prst="bevel">
              <a:avLst>
                <a:gd name="adj" fmla="val 12500"/>
              </a:avLst>
            </a:prstGeom>
            <a:solidFill>
              <a:schemeClr val="accent1">
                <a:alpha val="59999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6.成绩单 </a:t>
              </a:r>
              <a:r>
                <a:rPr lang="zh-CN" altLang="en-US" dirty="0">
                  <a:solidFill>
                    <a:srgbClr val="99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          </a:t>
              </a:r>
              <a:endParaRPr lang="zh-CN" altLang="en-US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9" name="棱台 281619"/>
            <p:cNvSpPr/>
            <p:nvPr/>
          </p:nvSpPr>
          <p:spPr>
            <a:xfrm>
              <a:off x="2880" y="2880"/>
              <a:ext cx="2256" cy="432"/>
            </a:xfrm>
            <a:prstGeom prst="bevel">
              <a:avLst>
                <a:gd name="adj" fmla="val 12500"/>
              </a:avLst>
            </a:prstGeom>
            <a:solidFill>
              <a:schemeClr val="accent1">
                <a:alpha val="59999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8.</a:t>
              </a:r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各种</a:t>
              </a:r>
              <a:r>
                <a:rPr lang="en-US" altLang="zh-CN" sz="2800" b="1" dirty="0" err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资格证书</a:t>
              </a:r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dirty="0">
                  <a:solidFill>
                    <a:srgbClr val="99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               </a:t>
              </a:r>
              <a:endParaRPr lang="zh-CN" altLang="en-US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0" name="棱台 281620"/>
            <p:cNvSpPr/>
            <p:nvPr/>
          </p:nvSpPr>
          <p:spPr>
            <a:xfrm>
              <a:off x="432" y="2880"/>
              <a:ext cx="2256" cy="432"/>
            </a:xfrm>
            <a:prstGeom prst="bevel">
              <a:avLst>
                <a:gd name="adj" fmla="val 12500"/>
              </a:avLst>
            </a:prstGeom>
            <a:solidFill>
              <a:schemeClr val="accent1">
                <a:alpha val="59999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7.外语、计算机证明   </a:t>
              </a:r>
              <a:r>
                <a:rPr lang="zh-CN" altLang="en-US" dirty="0">
                  <a:solidFill>
                    <a:srgbClr val="99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      </a:t>
              </a:r>
              <a:endParaRPr lang="zh-CN" altLang="en-US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9464040" y="3817620"/>
            <a:ext cx="1700530" cy="645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zh-CN" altLang="en-US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面试时放在手边，方便查看</a:t>
            </a:r>
            <a:endParaRPr lang="zh-CN" altLang="en-US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89720" y="4871720"/>
            <a:ext cx="1828800" cy="14732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</Words>
  <Application>WPS 演示</Application>
  <PresentationFormat>宽屏</PresentationFormat>
  <Paragraphs>106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微软雅黑 Light</vt:lpstr>
      <vt:lpstr>Wingdings</vt:lpstr>
      <vt:lpstr>黑体</vt:lpstr>
      <vt:lpstr>Verdana</vt:lpstr>
      <vt:lpstr>等线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简简单单 小情调</cp:lastModifiedBy>
  <cp:revision>5</cp:revision>
  <dcterms:created xsi:type="dcterms:W3CDTF">2019-09-15T16:48:00Z</dcterms:created>
  <dcterms:modified xsi:type="dcterms:W3CDTF">2020-03-06T01:00:23Z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